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9" r:id="rId4"/>
    <p:sldMasterId id="214748371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5143500" cx="9144000"/>
  <p:notesSz cx="6858000" cy="9144000"/>
  <p:embeddedFontLst>
    <p:embeddedFont>
      <p:font typeface="Baloo 2"/>
      <p:regular r:id="rId17"/>
      <p:bold r:id="rId18"/>
    </p:embeddedFont>
    <p:embeddedFont>
      <p:font typeface="Barlow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20" Type="http://schemas.openxmlformats.org/officeDocument/2006/relationships/font" Target="fonts/Barlow-bold.fntdata"/><Relationship Id="rId22" Type="http://schemas.openxmlformats.org/officeDocument/2006/relationships/font" Target="fonts/Barlow-boldItalic.fntdata"/><Relationship Id="rId21" Type="http://schemas.openxmlformats.org/officeDocument/2006/relationships/font" Target="fonts/Barlow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Baloo2-regular.fntdata"/><Relationship Id="rId16" Type="http://schemas.openxmlformats.org/officeDocument/2006/relationships/slide" Target="slides/slide10.xml"/><Relationship Id="rId19" Type="http://schemas.openxmlformats.org/officeDocument/2006/relationships/font" Target="fonts/Barlow-regular.fntdata"/><Relationship Id="rId18" Type="http://schemas.openxmlformats.org/officeDocument/2006/relationships/font" Target="fonts/Baloo2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0" name="Shape 6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1" name="Google Shape;6441;g18e1f518f66_0_6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2" name="Google Shape;6442;g18e1f518f66_0_6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3" name="Shape 6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4" name="Google Shape;6504;g18e1f518f66_0_257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5" name="Google Shape;6505;g18e1f518f66_0_257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6" name="Shape 6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7" name="Google Shape;6447;g18e1f518f66_0_19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8" name="Google Shape;6448;g18e1f518f66_0_19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4" name="Shape 6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" name="Google Shape;6455;g18e1f518f66_0_256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6" name="Google Shape;6456;g18e1f518f66_0_256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1" name="Shape 6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2" name="Google Shape;6462;g18e1f518f66_0_257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3" name="Google Shape;6463;g18e1f518f66_0_257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8" name="Shape 6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9" name="Google Shape;6469;g18e1f518f66_0_25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0" name="Google Shape;6470;g18e1f518f66_0_25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5" name="Shape 6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6" name="Google Shape;6476;g18e1f518f66_0_257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7" name="Google Shape;6477;g18e1f518f66_0_257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2" name="Shape 6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3" name="Google Shape;6483;g18e1f518f66_0_257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4" name="Google Shape;6484;g18e1f518f66_0_257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9" name="Shape 6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0" name="Google Shape;6490;g18e1f518f66_0_257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1" name="Google Shape;6491;g18e1f518f66_0_257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6" name="Shape 6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7" name="Google Shape;6497;g18e1f518f66_0_257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8" name="Google Shape;6498;g18e1f518f66_0_25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4"/>
          <p:cNvGrpSpPr/>
          <p:nvPr/>
        </p:nvGrpSpPr>
        <p:grpSpPr>
          <a:xfrm>
            <a:off x="7792545" y="3596518"/>
            <a:ext cx="1149100" cy="1256897"/>
            <a:chOff x="-2456375" y="2292725"/>
            <a:chExt cx="1212386" cy="1326120"/>
          </a:xfrm>
        </p:grpSpPr>
        <p:sp>
          <p:nvSpPr>
            <p:cNvPr id="55" name="Google Shape;55;p14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6" name="Google Shape;56;p14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57" name="Google Shape;57;p14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" name="Google Shape;58;p14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" name="Google Shape;59;p14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14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14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14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" name="Google Shape;63;p14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" name="Google Shape;64;p14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" name="Google Shape;65;p14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14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9" name="Google Shape;69;p14"/>
          <p:cNvSpPr/>
          <p:nvPr/>
        </p:nvSpPr>
        <p:spPr>
          <a:xfrm>
            <a:off x="3029719" y="-2358900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4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 txBox="1"/>
          <p:nvPr>
            <p:ph type="ctrTitle"/>
          </p:nvPr>
        </p:nvSpPr>
        <p:spPr>
          <a:xfrm>
            <a:off x="1249800" y="1576113"/>
            <a:ext cx="6644400" cy="15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1" name="Google Shape;71;p14"/>
          <p:cNvSpPr txBox="1"/>
          <p:nvPr>
            <p:ph idx="1" type="subTitle"/>
          </p:nvPr>
        </p:nvSpPr>
        <p:spPr>
          <a:xfrm>
            <a:off x="2052900" y="3364888"/>
            <a:ext cx="5038200" cy="2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2" name="Google Shape;72;p14"/>
          <p:cNvSpPr/>
          <p:nvPr/>
        </p:nvSpPr>
        <p:spPr>
          <a:xfrm>
            <a:off x="2819870" y="206755"/>
            <a:ext cx="949685" cy="377084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5103147" y="296626"/>
            <a:ext cx="1223534" cy="485751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/>
          <p:nvPr/>
        </p:nvSpPr>
        <p:spPr>
          <a:xfrm flipH="1">
            <a:off x="6036600" y="44554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4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/>
          <p:nvPr/>
        </p:nvSpPr>
        <p:spPr>
          <a:xfrm flipH="1">
            <a:off x="8279738" y="37346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9525">
              <a:srgbClr val="A58164">
                <a:alpha val="4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-1129300" y="37346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4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4"/>
          <p:cNvSpPr/>
          <p:nvPr/>
        </p:nvSpPr>
        <p:spPr>
          <a:xfrm flipH="1">
            <a:off x="112050" y="44554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4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" name="Google Shape;78;p14"/>
          <p:cNvGrpSpPr/>
          <p:nvPr/>
        </p:nvGrpSpPr>
        <p:grpSpPr>
          <a:xfrm>
            <a:off x="-2" y="-19739"/>
            <a:ext cx="1798363" cy="1256899"/>
            <a:chOff x="-2" y="-19739"/>
            <a:chExt cx="1798363" cy="1256899"/>
          </a:xfrm>
        </p:grpSpPr>
        <p:grpSp>
          <p:nvGrpSpPr>
            <p:cNvPr id="79" name="Google Shape;79;p14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80" name="Google Shape;80;p14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14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2" name="Google Shape;82;p14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83" name="Google Shape;83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" name="Google Shape;85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" name="Google Shape;89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" name="Google Shape;90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" name="Google Shape;92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" name="Google Shape;93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" name="Google Shape;94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" name="Google Shape;95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" name="Google Shape;96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" name="Google Shape;100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" name="Google Shape;101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" name="Google Shape;102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" name="Google Shape;103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" name="Google Shape;104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" name="Google Shape;107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" name="Google Shape;108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" name="Google Shape;111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" name="Google Shape;112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" name="Google Shape;113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5" name="Google Shape;115;p14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116" name="Google Shape;116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" name="Google Shape;119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" name="Google Shape;122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" name="Google Shape;127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" name="Google Shape;128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" name="Google Shape;133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" name="Google Shape;134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" name="Google Shape;136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Google Shape;138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Google Shape;139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Google Shape;140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" name="Google Shape;141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" name="Google Shape;142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" name="Google Shape;143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" name="Google Shape;144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14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149" name="Google Shape;149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" name="Google Shape;170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" name="Google Shape;174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" name="Google Shape;178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Google Shape;179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1" name="Google Shape;181;p14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182" name="Google Shape;182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" name="Google Shape;194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" name="Google Shape;195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" name="Google Shape;199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" name="Google Shape;203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Google Shape;204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14" name="Google Shape;214;p14"/>
          <p:cNvGrpSpPr/>
          <p:nvPr/>
        </p:nvGrpSpPr>
        <p:grpSpPr>
          <a:xfrm>
            <a:off x="7591843" y="-11199"/>
            <a:ext cx="1757574" cy="1634955"/>
            <a:chOff x="7591843" y="-11199"/>
            <a:chExt cx="1757574" cy="1634955"/>
          </a:xfrm>
        </p:grpSpPr>
        <p:grpSp>
          <p:nvGrpSpPr>
            <p:cNvPr id="215" name="Google Shape;215;p14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216" name="Google Shape;216;p14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4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8" name="Google Shape;218;p14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219" name="Google Shape;219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" name="Google Shape;220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" name="Google Shape;223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" name="Google Shape;224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" name="Google Shape;228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" name="Google Shape;229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" name="Google Shape;234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" name="Google Shape;235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" name="Google Shape;239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" name="Google Shape;243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" name="Google Shape;244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" name="Google Shape;249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1" name="Google Shape;251;p14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252" name="Google Shape;252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" name="Google Shape;263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" name="Google Shape;264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" name="Google Shape;274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" name="Google Shape;275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" name="Google Shape;278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" name="Google Shape;279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4" name="Google Shape;284;p14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285" name="Google Shape;285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" name="Google Shape;298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" name="Google Shape;304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7" name="Google Shape;317;p14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318" name="Google Shape;318;p1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1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" name="Google Shape;320;p1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1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" name="Google Shape;323;p1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" name="Google Shape;324;p1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" name="Google Shape;325;p1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" name="Google Shape;326;p1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" name="Google Shape;327;p1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" name="Google Shape;328;p1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" name="Google Shape;329;p1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" name="Google Shape;330;p1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" name="Google Shape;331;p1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1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1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1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1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1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1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1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" name="Google Shape;339;p1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" name="Google Shape;340;p1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" name="Google Shape;341;p1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" name="Google Shape;342;p1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0" name="Google Shape;350;p14"/>
          <p:cNvGrpSpPr/>
          <p:nvPr/>
        </p:nvGrpSpPr>
        <p:grpSpPr>
          <a:xfrm>
            <a:off x="324549" y="3534001"/>
            <a:ext cx="581843" cy="567549"/>
            <a:chOff x="3228225" y="3246725"/>
            <a:chExt cx="356325" cy="347550"/>
          </a:xfrm>
        </p:grpSpPr>
        <p:sp>
          <p:nvSpPr>
            <p:cNvPr id="351" name="Google Shape;351;p14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3" name="Google Shape;383;p14"/>
          <p:cNvGrpSpPr/>
          <p:nvPr/>
        </p:nvGrpSpPr>
        <p:grpSpPr>
          <a:xfrm>
            <a:off x="8275039" y="3657798"/>
            <a:ext cx="386613" cy="377092"/>
            <a:chOff x="3228225" y="3246725"/>
            <a:chExt cx="356325" cy="347550"/>
          </a:xfrm>
        </p:grpSpPr>
        <p:sp>
          <p:nvSpPr>
            <p:cNvPr id="384" name="Google Shape;384;p14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4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14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5">
            <a:hlinkClick/>
          </p:cNvPr>
          <p:cNvSpPr txBox="1"/>
          <p:nvPr>
            <p:ph hasCustomPrompt="1" type="title"/>
          </p:nvPr>
        </p:nvSpPr>
        <p:spPr>
          <a:xfrm>
            <a:off x="3902950" y="901625"/>
            <a:ext cx="1338000" cy="107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7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8" name="Google Shape;418;p15">
            <a:hlinkClick/>
          </p:cNvPr>
          <p:cNvSpPr txBox="1"/>
          <p:nvPr>
            <p:ph idx="2" type="title"/>
          </p:nvPr>
        </p:nvSpPr>
        <p:spPr>
          <a:xfrm>
            <a:off x="2299050" y="1935525"/>
            <a:ext cx="4545900" cy="70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19" name="Google Shape;419;p15">
            <a:hlinkClick/>
          </p:cNvPr>
          <p:cNvSpPr txBox="1"/>
          <p:nvPr>
            <p:ph idx="1" type="subTitle"/>
          </p:nvPr>
        </p:nvSpPr>
        <p:spPr>
          <a:xfrm>
            <a:off x="2690050" y="2603425"/>
            <a:ext cx="3763800" cy="6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20" name="Google Shape;420;p15"/>
          <p:cNvSpPr/>
          <p:nvPr/>
        </p:nvSpPr>
        <p:spPr>
          <a:xfrm>
            <a:off x="3311445" y="197323"/>
            <a:ext cx="116188" cy="114649"/>
          </a:xfrm>
          <a:custGeom>
            <a:rect b="b" l="l" r="r" t="t"/>
            <a:pathLst>
              <a:path extrusionOk="0" fill="none" h="1266" w="1283">
                <a:moveTo>
                  <a:pt x="651" y="1"/>
                </a:moveTo>
                <a:lnTo>
                  <a:pt x="651" y="1"/>
                </a:lnTo>
                <a:lnTo>
                  <a:pt x="578" y="19"/>
                </a:lnTo>
                <a:lnTo>
                  <a:pt x="542" y="19"/>
                </a:lnTo>
                <a:lnTo>
                  <a:pt x="452" y="91"/>
                </a:lnTo>
                <a:lnTo>
                  <a:pt x="380" y="163"/>
                </a:lnTo>
                <a:lnTo>
                  <a:pt x="362" y="218"/>
                </a:lnTo>
                <a:lnTo>
                  <a:pt x="362" y="272"/>
                </a:lnTo>
                <a:lnTo>
                  <a:pt x="362" y="290"/>
                </a:lnTo>
                <a:lnTo>
                  <a:pt x="362" y="290"/>
                </a:lnTo>
                <a:lnTo>
                  <a:pt x="289" y="272"/>
                </a:lnTo>
                <a:lnTo>
                  <a:pt x="289" y="272"/>
                </a:lnTo>
                <a:lnTo>
                  <a:pt x="271" y="272"/>
                </a:lnTo>
                <a:lnTo>
                  <a:pt x="271" y="272"/>
                </a:lnTo>
                <a:lnTo>
                  <a:pt x="217" y="272"/>
                </a:lnTo>
                <a:lnTo>
                  <a:pt x="163" y="290"/>
                </a:lnTo>
                <a:lnTo>
                  <a:pt x="91" y="344"/>
                </a:lnTo>
                <a:lnTo>
                  <a:pt x="18" y="434"/>
                </a:lnTo>
                <a:lnTo>
                  <a:pt x="0" y="489"/>
                </a:lnTo>
                <a:lnTo>
                  <a:pt x="0" y="543"/>
                </a:lnTo>
                <a:lnTo>
                  <a:pt x="0" y="543"/>
                </a:lnTo>
                <a:lnTo>
                  <a:pt x="0" y="633"/>
                </a:lnTo>
                <a:lnTo>
                  <a:pt x="55" y="723"/>
                </a:lnTo>
                <a:lnTo>
                  <a:pt x="109" y="777"/>
                </a:lnTo>
                <a:lnTo>
                  <a:pt x="181" y="814"/>
                </a:lnTo>
                <a:lnTo>
                  <a:pt x="181" y="814"/>
                </a:lnTo>
                <a:lnTo>
                  <a:pt x="145" y="886"/>
                </a:lnTo>
                <a:lnTo>
                  <a:pt x="127" y="976"/>
                </a:lnTo>
                <a:lnTo>
                  <a:pt x="127" y="976"/>
                </a:lnTo>
                <a:lnTo>
                  <a:pt x="145" y="1030"/>
                </a:lnTo>
                <a:lnTo>
                  <a:pt x="145" y="1085"/>
                </a:lnTo>
                <a:lnTo>
                  <a:pt x="217" y="1175"/>
                </a:lnTo>
                <a:lnTo>
                  <a:pt x="289" y="1229"/>
                </a:lnTo>
                <a:lnTo>
                  <a:pt x="344" y="1247"/>
                </a:lnTo>
                <a:lnTo>
                  <a:pt x="398" y="1265"/>
                </a:lnTo>
                <a:lnTo>
                  <a:pt x="398" y="1265"/>
                </a:lnTo>
                <a:lnTo>
                  <a:pt x="416" y="1265"/>
                </a:lnTo>
                <a:lnTo>
                  <a:pt x="416" y="1265"/>
                </a:lnTo>
                <a:lnTo>
                  <a:pt x="488" y="1247"/>
                </a:lnTo>
                <a:lnTo>
                  <a:pt x="542" y="1229"/>
                </a:lnTo>
                <a:lnTo>
                  <a:pt x="596" y="1193"/>
                </a:lnTo>
                <a:lnTo>
                  <a:pt x="651" y="1139"/>
                </a:lnTo>
                <a:lnTo>
                  <a:pt x="651" y="1139"/>
                </a:lnTo>
                <a:lnTo>
                  <a:pt x="687" y="1193"/>
                </a:lnTo>
                <a:lnTo>
                  <a:pt x="741" y="1229"/>
                </a:lnTo>
                <a:lnTo>
                  <a:pt x="795" y="1247"/>
                </a:lnTo>
                <a:lnTo>
                  <a:pt x="867" y="1265"/>
                </a:lnTo>
                <a:lnTo>
                  <a:pt x="867" y="1265"/>
                </a:lnTo>
                <a:lnTo>
                  <a:pt x="867" y="1265"/>
                </a:lnTo>
                <a:lnTo>
                  <a:pt x="867" y="1265"/>
                </a:lnTo>
                <a:lnTo>
                  <a:pt x="922" y="1265"/>
                </a:lnTo>
                <a:lnTo>
                  <a:pt x="976" y="1247"/>
                </a:lnTo>
                <a:lnTo>
                  <a:pt x="1066" y="1175"/>
                </a:lnTo>
                <a:lnTo>
                  <a:pt x="1120" y="1103"/>
                </a:lnTo>
                <a:lnTo>
                  <a:pt x="1138" y="1048"/>
                </a:lnTo>
                <a:lnTo>
                  <a:pt x="1156" y="994"/>
                </a:lnTo>
                <a:lnTo>
                  <a:pt x="1156" y="994"/>
                </a:lnTo>
                <a:lnTo>
                  <a:pt x="1138" y="904"/>
                </a:lnTo>
                <a:lnTo>
                  <a:pt x="1102" y="814"/>
                </a:lnTo>
                <a:lnTo>
                  <a:pt x="1102" y="814"/>
                </a:lnTo>
                <a:lnTo>
                  <a:pt x="1174" y="777"/>
                </a:lnTo>
                <a:lnTo>
                  <a:pt x="1229" y="723"/>
                </a:lnTo>
                <a:lnTo>
                  <a:pt x="1265" y="651"/>
                </a:lnTo>
                <a:lnTo>
                  <a:pt x="1283" y="561"/>
                </a:lnTo>
                <a:lnTo>
                  <a:pt x="1283" y="561"/>
                </a:lnTo>
                <a:lnTo>
                  <a:pt x="1283" y="507"/>
                </a:lnTo>
                <a:lnTo>
                  <a:pt x="1265" y="452"/>
                </a:lnTo>
                <a:lnTo>
                  <a:pt x="1211" y="362"/>
                </a:lnTo>
                <a:lnTo>
                  <a:pt x="1120" y="290"/>
                </a:lnTo>
                <a:lnTo>
                  <a:pt x="1066" y="272"/>
                </a:lnTo>
                <a:lnTo>
                  <a:pt x="1012" y="272"/>
                </a:lnTo>
                <a:lnTo>
                  <a:pt x="1012" y="272"/>
                </a:lnTo>
                <a:lnTo>
                  <a:pt x="1012" y="272"/>
                </a:lnTo>
                <a:lnTo>
                  <a:pt x="1012" y="272"/>
                </a:lnTo>
                <a:lnTo>
                  <a:pt x="922" y="290"/>
                </a:lnTo>
                <a:lnTo>
                  <a:pt x="922" y="290"/>
                </a:lnTo>
                <a:lnTo>
                  <a:pt x="922" y="236"/>
                </a:lnTo>
                <a:lnTo>
                  <a:pt x="903" y="181"/>
                </a:lnTo>
                <a:lnTo>
                  <a:pt x="849" y="91"/>
                </a:lnTo>
                <a:lnTo>
                  <a:pt x="759" y="37"/>
                </a:lnTo>
                <a:lnTo>
                  <a:pt x="705" y="19"/>
                </a:lnTo>
                <a:lnTo>
                  <a:pt x="651" y="1"/>
                </a:lnTo>
                <a:lnTo>
                  <a:pt x="651" y="1"/>
                </a:lnTo>
                <a:lnTo>
                  <a:pt x="651" y="1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15"/>
          <p:cNvSpPr/>
          <p:nvPr/>
        </p:nvSpPr>
        <p:spPr>
          <a:xfrm>
            <a:off x="148900" y="3722186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15"/>
          <p:cNvSpPr/>
          <p:nvPr/>
        </p:nvSpPr>
        <p:spPr>
          <a:xfrm>
            <a:off x="3078244" y="4442939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4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15"/>
          <p:cNvSpPr/>
          <p:nvPr/>
        </p:nvSpPr>
        <p:spPr>
          <a:xfrm>
            <a:off x="5711500" y="3722186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5"/>
          <p:cNvSpPr/>
          <p:nvPr/>
        </p:nvSpPr>
        <p:spPr>
          <a:xfrm>
            <a:off x="-1932806" y="-1287637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4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15"/>
          <p:cNvSpPr/>
          <p:nvPr/>
        </p:nvSpPr>
        <p:spPr>
          <a:xfrm flipH="1">
            <a:off x="713237" y="364037"/>
            <a:ext cx="883908" cy="35093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15"/>
          <p:cNvSpPr/>
          <p:nvPr/>
        </p:nvSpPr>
        <p:spPr>
          <a:xfrm flipH="1">
            <a:off x="332641" y="1241625"/>
            <a:ext cx="1144053" cy="454196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7" name="Google Shape;427;p15"/>
          <p:cNvGrpSpPr/>
          <p:nvPr/>
        </p:nvGrpSpPr>
        <p:grpSpPr>
          <a:xfrm>
            <a:off x="1597401" y="3533998"/>
            <a:ext cx="386613" cy="377092"/>
            <a:chOff x="3228225" y="3246725"/>
            <a:chExt cx="356325" cy="347550"/>
          </a:xfrm>
        </p:grpSpPr>
        <p:sp>
          <p:nvSpPr>
            <p:cNvPr id="428" name="Google Shape;428;p15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0" name="Google Shape;460;p15"/>
          <p:cNvGrpSpPr/>
          <p:nvPr/>
        </p:nvGrpSpPr>
        <p:grpSpPr>
          <a:xfrm>
            <a:off x="7591843" y="-11199"/>
            <a:ext cx="1757574" cy="1634955"/>
            <a:chOff x="7591843" y="-11199"/>
            <a:chExt cx="1757574" cy="1634955"/>
          </a:xfrm>
        </p:grpSpPr>
        <p:grpSp>
          <p:nvGrpSpPr>
            <p:cNvPr id="461" name="Google Shape;461;p15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462" name="Google Shape;462;p15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" name="Google Shape;463;p15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4" name="Google Shape;464;p15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465" name="Google Shape;465;p1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" name="Google Shape;466;p1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7" name="Google Shape;467;p1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8" name="Google Shape;468;p1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" name="Google Shape;469;p1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" name="Google Shape;470;p1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1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1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" name="Google Shape;473;p1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" name="Google Shape;474;p1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1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" name="Google Shape;476;p1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1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1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1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" name="Google Shape;480;p1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" name="Google Shape;481;p1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7" name="Google Shape;497;p15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498" name="Google Shape;498;p1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1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Google Shape;501;p1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2" name="Google Shape;512;p1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3" name="Google Shape;513;p1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" name="Google Shape;514;p1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" name="Google Shape;515;p1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6" name="Google Shape;516;p1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7" name="Google Shape;517;p1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p1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1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1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1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1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1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" name="Google Shape;524;p1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" name="Google Shape;525;p1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" name="Google Shape;526;p1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" name="Google Shape;527;p1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" name="Google Shape;528;p1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" name="Google Shape;529;p1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0" name="Google Shape;530;p15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531" name="Google Shape;531;p1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1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1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Google Shape;534;p1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" name="Google Shape;535;p1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Google Shape;536;p1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1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" name="Google Shape;538;p1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" name="Google Shape;539;p1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" name="Google Shape;540;p1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" name="Google Shape;541;p1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" name="Google Shape;542;p1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" name="Google Shape;543;p1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" name="Google Shape;544;p1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" name="Google Shape;545;p1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" name="Google Shape;546;p1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" name="Google Shape;547;p1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" name="Google Shape;548;p1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" name="Google Shape;549;p1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" name="Google Shape;550;p1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" name="Google Shape;551;p1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" name="Google Shape;552;p1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3" name="Google Shape;553;p1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4" name="Google Shape;554;p1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1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6" name="Google Shape;556;p1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7" name="Google Shape;557;p1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8" name="Google Shape;558;p1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9" name="Google Shape;559;p1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" name="Google Shape;560;p1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" name="Google Shape;561;p1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" name="Google Shape;562;p1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3" name="Google Shape;563;p15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564" name="Google Shape;564;p1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" name="Google Shape;565;p1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" name="Google Shape;566;p1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" name="Google Shape;567;p1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" name="Google Shape;568;p1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1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Google Shape;570;p1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" name="Google Shape;571;p1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" name="Google Shape;572;p1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" name="Google Shape;573;p1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" name="Google Shape;574;p1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" name="Google Shape;575;p1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" name="Google Shape;576;p1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1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" name="Google Shape;578;p1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" name="Google Shape;579;p1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" name="Google Shape;580;p1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" name="Google Shape;581;p1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" name="Google Shape;582;p1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" name="Google Shape;583;p1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" name="Google Shape;584;p1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" name="Google Shape;585;p1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Google Shape;586;p1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" name="Google Shape;587;p1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" name="Google Shape;588;p1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9" name="Google Shape;589;p1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0" name="Google Shape;590;p1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1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2" name="Google Shape;592;p1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3" name="Google Shape;593;p1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4" name="Google Shape;594;p1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5" name="Google Shape;595;p1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6"/>
          <p:cNvSpPr txBox="1"/>
          <p:nvPr>
            <p:ph idx="1" type="body"/>
          </p:nvPr>
        </p:nvSpPr>
        <p:spPr>
          <a:xfrm>
            <a:off x="4367425" y="1349750"/>
            <a:ext cx="4054200" cy="23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598" name="Google Shape;598;p16"/>
          <p:cNvSpPr/>
          <p:nvPr/>
        </p:nvSpPr>
        <p:spPr>
          <a:xfrm flipH="1">
            <a:off x="7278318" y="3419387"/>
            <a:ext cx="1865677" cy="1370754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16"/>
          <p:cNvSpPr/>
          <p:nvPr/>
        </p:nvSpPr>
        <p:spPr>
          <a:xfrm>
            <a:off x="6746275" y="4104766"/>
            <a:ext cx="2397668" cy="799092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16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1" name="Google Shape;601;p16"/>
          <p:cNvGrpSpPr/>
          <p:nvPr/>
        </p:nvGrpSpPr>
        <p:grpSpPr>
          <a:xfrm>
            <a:off x="2389131" y="2193768"/>
            <a:ext cx="641722" cy="1241121"/>
            <a:chOff x="5496850" y="2285225"/>
            <a:chExt cx="506050" cy="978725"/>
          </a:xfrm>
        </p:grpSpPr>
        <p:sp>
          <p:nvSpPr>
            <p:cNvPr id="602" name="Google Shape;602;p16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16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2" name="Google Shape;612;p16"/>
          <p:cNvGrpSpPr/>
          <p:nvPr/>
        </p:nvGrpSpPr>
        <p:grpSpPr>
          <a:xfrm>
            <a:off x="1036159" y="2496512"/>
            <a:ext cx="825519" cy="2109524"/>
            <a:chOff x="5496850" y="1970795"/>
            <a:chExt cx="506050" cy="1293155"/>
          </a:xfrm>
        </p:grpSpPr>
        <p:sp>
          <p:nvSpPr>
            <p:cNvPr id="613" name="Google Shape;613;p16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3" name="Google Shape;623;p16"/>
          <p:cNvGrpSpPr/>
          <p:nvPr/>
        </p:nvGrpSpPr>
        <p:grpSpPr>
          <a:xfrm flipH="1">
            <a:off x="-26" y="1325307"/>
            <a:ext cx="3526874" cy="2109514"/>
            <a:chOff x="3731285" y="2446481"/>
            <a:chExt cx="1216415" cy="727569"/>
          </a:xfrm>
        </p:grpSpPr>
        <p:grpSp>
          <p:nvGrpSpPr>
            <p:cNvPr id="624" name="Google Shape;624;p16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25" name="Google Shape;625;p16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6" name="Google Shape;626;p16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7" name="Google Shape;627;p16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16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9" name="Google Shape;629;p16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16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1" name="Google Shape;631;p16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8" name="Google Shape;638;p16"/>
          <p:cNvSpPr/>
          <p:nvPr/>
        </p:nvSpPr>
        <p:spPr>
          <a:xfrm>
            <a:off x="-815500" y="-1011925"/>
            <a:ext cx="2095783" cy="209578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16"/>
          <p:cNvSpPr/>
          <p:nvPr/>
        </p:nvSpPr>
        <p:spPr>
          <a:xfrm>
            <a:off x="7514001" y="1573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16"/>
          <p:cNvSpPr/>
          <p:nvPr/>
        </p:nvSpPr>
        <p:spPr>
          <a:xfrm>
            <a:off x="8665225" y="13254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16"/>
          <p:cNvSpPr/>
          <p:nvPr/>
        </p:nvSpPr>
        <p:spPr>
          <a:xfrm>
            <a:off x="568202" y="40047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2" name="Google Shape;642;p16"/>
          <p:cNvGrpSpPr/>
          <p:nvPr/>
        </p:nvGrpSpPr>
        <p:grpSpPr>
          <a:xfrm rot="-507681">
            <a:off x="8397264" y="4000429"/>
            <a:ext cx="506137" cy="482092"/>
            <a:chOff x="6141575" y="2318875"/>
            <a:chExt cx="720950" cy="686700"/>
          </a:xfrm>
        </p:grpSpPr>
        <p:sp>
          <p:nvSpPr>
            <p:cNvPr id="643" name="Google Shape;643;p16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54" name="Google Shape;654;p16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655" name="Google Shape;655;p16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6" name="Google Shape;656;p16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Google Shape;657;p16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16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9" name="Google Shape;659;p16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16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1" name="Google Shape;661;p16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2" name="Google Shape;662;p16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3" name="Google Shape;663;p16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9" name="Google Shape;669;p16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0" name="Google Shape;670;p16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1" name="Google Shape;671;p16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2" name="Google Shape;672;p16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3" name="Google Shape;673;p16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4" name="Google Shape;674;p16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5" name="Google Shape;675;p16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76" name="Google Shape;676;p16"/>
          <p:cNvSpPr txBox="1"/>
          <p:nvPr>
            <p:ph type="title"/>
          </p:nvPr>
        </p:nvSpPr>
        <p:spPr>
          <a:xfrm>
            <a:off x="713232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7"/>
          <p:cNvSpPr txBox="1"/>
          <p:nvPr>
            <p:ph idx="1" type="subTitle"/>
          </p:nvPr>
        </p:nvSpPr>
        <p:spPr>
          <a:xfrm>
            <a:off x="1354925" y="2743625"/>
            <a:ext cx="2575500" cy="42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79" name="Google Shape;679;p17"/>
          <p:cNvSpPr txBox="1"/>
          <p:nvPr>
            <p:ph idx="2" type="subTitle"/>
          </p:nvPr>
        </p:nvSpPr>
        <p:spPr>
          <a:xfrm>
            <a:off x="5320325" y="2743625"/>
            <a:ext cx="2362200" cy="42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80" name="Google Shape;680;p17"/>
          <p:cNvSpPr txBox="1"/>
          <p:nvPr>
            <p:ph idx="3" type="subTitle"/>
          </p:nvPr>
        </p:nvSpPr>
        <p:spPr>
          <a:xfrm>
            <a:off x="1354925" y="3017175"/>
            <a:ext cx="25755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81" name="Google Shape;681;p17"/>
          <p:cNvSpPr txBox="1"/>
          <p:nvPr>
            <p:ph idx="4" type="subTitle"/>
          </p:nvPr>
        </p:nvSpPr>
        <p:spPr>
          <a:xfrm>
            <a:off x="5320325" y="3017169"/>
            <a:ext cx="23622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82" name="Google Shape;682;p17"/>
          <p:cNvSpPr/>
          <p:nvPr/>
        </p:nvSpPr>
        <p:spPr>
          <a:xfrm>
            <a:off x="-4" y="197723"/>
            <a:ext cx="1036086" cy="41140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17"/>
          <p:cNvSpPr/>
          <p:nvPr/>
        </p:nvSpPr>
        <p:spPr>
          <a:xfrm>
            <a:off x="7956500" y="239800"/>
            <a:ext cx="1036266" cy="41140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17"/>
          <p:cNvSpPr/>
          <p:nvPr/>
        </p:nvSpPr>
        <p:spPr>
          <a:xfrm>
            <a:off x="7135885" y="44440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836F4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5" name="Google Shape;685;p17"/>
          <p:cNvGrpSpPr/>
          <p:nvPr/>
        </p:nvGrpSpPr>
        <p:grpSpPr>
          <a:xfrm>
            <a:off x="152395" y="3896118"/>
            <a:ext cx="1149100" cy="1256897"/>
            <a:chOff x="-2456375" y="2292725"/>
            <a:chExt cx="1212386" cy="1326120"/>
          </a:xfrm>
        </p:grpSpPr>
        <p:sp>
          <p:nvSpPr>
            <p:cNvPr id="686" name="Google Shape;686;p17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A996E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87" name="Google Shape;687;p17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688" name="Google Shape;688;p17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9" name="Google Shape;689;p17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0" name="Google Shape;690;p17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1" name="Google Shape;691;p17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2" name="Google Shape;692;p17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3" name="Google Shape;693;p17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4" name="Google Shape;694;p17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5" name="Google Shape;695;p17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6" name="Google Shape;696;p17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7" name="Google Shape;697;p17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8" name="Google Shape;698;p17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9" name="Google Shape;699;p17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00" name="Google Shape;700;p17"/>
          <p:cNvGrpSpPr/>
          <p:nvPr/>
        </p:nvGrpSpPr>
        <p:grpSpPr>
          <a:xfrm>
            <a:off x="533639" y="3962998"/>
            <a:ext cx="386613" cy="377092"/>
            <a:chOff x="3228225" y="3246725"/>
            <a:chExt cx="356325" cy="347550"/>
          </a:xfrm>
        </p:grpSpPr>
        <p:sp>
          <p:nvSpPr>
            <p:cNvPr id="701" name="Google Shape;701;p17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3" name="Google Shape;733;p17"/>
          <p:cNvSpPr txBox="1"/>
          <p:nvPr>
            <p:ph type="title"/>
          </p:nvPr>
        </p:nvSpPr>
        <p:spPr>
          <a:xfrm>
            <a:off x="713232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8"/>
          <p:cNvSpPr/>
          <p:nvPr/>
        </p:nvSpPr>
        <p:spPr>
          <a:xfrm>
            <a:off x="-546449" y="311049"/>
            <a:ext cx="1311956" cy="520946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chemeClr val="accent5">
                <a:alpha val="3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18"/>
          <p:cNvSpPr/>
          <p:nvPr/>
        </p:nvSpPr>
        <p:spPr>
          <a:xfrm>
            <a:off x="8336050" y="208950"/>
            <a:ext cx="1182872" cy="469608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chemeClr val="accent5">
                <a:alpha val="3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18"/>
          <p:cNvSpPr/>
          <p:nvPr/>
        </p:nvSpPr>
        <p:spPr>
          <a:xfrm>
            <a:off x="-1388986" y="44425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18"/>
          <p:cNvSpPr/>
          <p:nvPr/>
        </p:nvSpPr>
        <p:spPr>
          <a:xfrm>
            <a:off x="8336050" y="372176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18"/>
          <p:cNvSpPr/>
          <p:nvPr/>
        </p:nvSpPr>
        <p:spPr>
          <a:xfrm>
            <a:off x="7593085" y="44440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18"/>
          <p:cNvSpPr/>
          <p:nvPr/>
        </p:nvSpPr>
        <p:spPr>
          <a:xfrm>
            <a:off x="-2473775" y="372326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28575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18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9"/>
          <p:cNvSpPr txBox="1"/>
          <p:nvPr>
            <p:ph idx="1" type="body"/>
          </p:nvPr>
        </p:nvSpPr>
        <p:spPr>
          <a:xfrm>
            <a:off x="713550" y="1323175"/>
            <a:ext cx="7716900" cy="26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744" name="Google Shape;744;p19"/>
          <p:cNvSpPr/>
          <p:nvPr/>
        </p:nvSpPr>
        <p:spPr>
          <a:xfrm>
            <a:off x="4967425" y="4419007"/>
            <a:ext cx="3212919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5" name="Google Shape;745;p19"/>
          <p:cNvGrpSpPr/>
          <p:nvPr/>
        </p:nvGrpSpPr>
        <p:grpSpPr>
          <a:xfrm>
            <a:off x="340282" y="3600843"/>
            <a:ext cx="1149100" cy="1256897"/>
            <a:chOff x="-2456375" y="2292725"/>
            <a:chExt cx="1212386" cy="1326120"/>
          </a:xfrm>
        </p:grpSpPr>
        <p:sp>
          <p:nvSpPr>
            <p:cNvPr id="746" name="Google Shape;746;p19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47" name="Google Shape;747;p19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748" name="Google Shape;748;p19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9" name="Google Shape;749;p19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0" name="Google Shape;750;p19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1" name="Google Shape;751;p19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2" name="Google Shape;752;p19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3" name="Google Shape;753;p19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4" name="Google Shape;754;p19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5" name="Google Shape;755;p19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6" name="Google Shape;756;p19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7" name="Google Shape;757;p19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8" name="Google Shape;758;p19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9" name="Google Shape;759;p19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60" name="Google Shape;760;p19"/>
          <p:cNvSpPr/>
          <p:nvPr/>
        </p:nvSpPr>
        <p:spPr>
          <a:xfrm>
            <a:off x="-80825" y="4419007"/>
            <a:ext cx="3441475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19"/>
          <p:cNvSpPr/>
          <p:nvPr/>
        </p:nvSpPr>
        <p:spPr>
          <a:xfrm>
            <a:off x="7051225" y="3970300"/>
            <a:ext cx="3283619" cy="1234996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19"/>
          <p:cNvSpPr/>
          <p:nvPr/>
        </p:nvSpPr>
        <p:spPr>
          <a:xfrm>
            <a:off x="7904825" y="306810"/>
            <a:ext cx="1051901" cy="41768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19"/>
          <p:cNvSpPr/>
          <p:nvPr/>
        </p:nvSpPr>
        <p:spPr>
          <a:xfrm>
            <a:off x="8324725" y="900524"/>
            <a:ext cx="736627" cy="292505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4" name="Google Shape;764;p19"/>
          <p:cNvGrpSpPr/>
          <p:nvPr/>
        </p:nvGrpSpPr>
        <p:grpSpPr>
          <a:xfrm>
            <a:off x="7198714" y="4399248"/>
            <a:ext cx="386613" cy="377092"/>
            <a:chOff x="3228225" y="3246725"/>
            <a:chExt cx="356325" cy="347550"/>
          </a:xfrm>
        </p:grpSpPr>
        <p:sp>
          <p:nvSpPr>
            <p:cNvPr id="765" name="Google Shape;765;p19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7" name="Google Shape;797;p19"/>
          <p:cNvGrpSpPr/>
          <p:nvPr/>
        </p:nvGrpSpPr>
        <p:grpSpPr>
          <a:xfrm>
            <a:off x="635989" y="3786160"/>
            <a:ext cx="386613" cy="377092"/>
            <a:chOff x="3228225" y="3246725"/>
            <a:chExt cx="356325" cy="347550"/>
          </a:xfrm>
        </p:grpSpPr>
        <p:sp>
          <p:nvSpPr>
            <p:cNvPr id="798" name="Google Shape;798;p19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19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0" name="Google Shape;830;p19"/>
          <p:cNvGrpSpPr/>
          <p:nvPr/>
        </p:nvGrpSpPr>
        <p:grpSpPr>
          <a:xfrm>
            <a:off x="-2" y="-19739"/>
            <a:ext cx="1798363" cy="1256899"/>
            <a:chOff x="-2" y="-19739"/>
            <a:chExt cx="1798363" cy="1256899"/>
          </a:xfrm>
        </p:grpSpPr>
        <p:grpSp>
          <p:nvGrpSpPr>
            <p:cNvPr id="831" name="Google Shape;831;p19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832" name="Google Shape;832;p19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3" name="Google Shape;833;p19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34" name="Google Shape;834;p19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835" name="Google Shape;835;p1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6" name="Google Shape;836;p1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7" name="Google Shape;837;p1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8" name="Google Shape;838;p1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9" name="Google Shape;839;p1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0" name="Google Shape;840;p1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1" name="Google Shape;841;p1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2" name="Google Shape;842;p1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3" name="Google Shape;843;p1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4" name="Google Shape;844;p1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5" name="Google Shape;845;p1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6" name="Google Shape;846;p1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7" name="Google Shape;847;p1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8" name="Google Shape;848;p1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9" name="Google Shape;849;p1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0" name="Google Shape;850;p1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1" name="Google Shape;851;p1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2" name="Google Shape;852;p1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3" name="Google Shape;853;p1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4" name="Google Shape;854;p1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5" name="Google Shape;855;p1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6" name="Google Shape;856;p1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7" name="Google Shape;857;p1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8" name="Google Shape;858;p1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9" name="Google Shape;859;p1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0" name="Google Shape;860;p1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1" name="Google Shape;861;p1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2" name="Google Shape;862;p1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3" name="Google Shape;863;p1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4" name="Google Shape;864;p1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5" name="Google Shape;865;p1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6" name="Google Shape;866;p1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67" name="Google Shape;867;p19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868" name="Google Shape;868;p1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9" name="Google Shape;869;p1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0" name="Google Shape;870;p1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1" name="Google Shape;871;p1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2" name="Google Shape;872;p1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3" name="Google Shape;873;p1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4" name="Google Shape;874;p1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5" name="Google Shape;875;p1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6" name="Google Shape;876;p1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7" name="Google Shape;877;p1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8" name="Google Shape;878;p1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9" name="Google Shape;879;p1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0" name="Google Shape;880;p1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1" name="Google Shape;881;p1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2" name="Google Shape;882;p1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3" name="Google Shape;883;p1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4" name="Google Shape;884;p1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5" name="Google Shape;885;p1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6" name="Google Shape;886;p1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7" name="Google Shape;887;p1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8" name="Google Shape;888;p1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9" name="Google Shape;889;p1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0" name="Google Shape;890;p1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1" name="Google Shape;891;p1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2" name="Google Shape;892;p1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3" name="Google Shape;893;p1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4" name="Google Shape;894;p1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5" name="Google Shape;895;p1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6" name="Google Shape;896;p1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7" name="Google Shape;897;p1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8" name="Google Shape;898;p1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9" name="Google Shape;899;p1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00" name="Google Shape;900;p19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901" name="Google Shape;901;p1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2" name="Google Shape;902;p1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3" name="Google Shape;903;p1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4" name="Google Shape;904;p1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5" name="Google Shape;905;p1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6" name="Google Shape;906;p1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7" name="Google Shape;907;p1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8" name="Google Shape;908;p1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9" name="Google Shape;909;p1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0" name="Google Shape;910;p1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1" name="Google Shape;911;p1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2" name="Google Shape;912;p1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3" name="Google Shape;913;p1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4" name="Google Shape;914;p1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5" name="Google Shape;915;p1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6" name="Google Shape;916;p1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7" name="Google Shape;917;p1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8" name="Google Shape;918;p1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9" name="Google Shape;919;p1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0" name="Google Shape;920;p1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1" name="Google Shape;921;p1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2" name="Google Shape;922;p1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3" name="Google Shape;923;p1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4" name="Google Shape;924;p1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5" name="Google Shape;925;p1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6" name="Google Shape;926;p1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7" name="Google Shape;927;p1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8" name="Google Shape;928;p1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9" name="Google Shape;929;p1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0" name="Google Shape;930;p1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1" name="Google Shape;931;p1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2" name="Google Shape;932;p1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33" name="Google Shape;933;p19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934" name="Google Shape;934;p1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0" name="Google Shape;940;p1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1" name="Google Shape;941;p1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2" name="Google Shape;942;p1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3" name="Google Shape;943;p1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4" name="Google Shape;944;p1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5" name="Google Shape;945;p1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6" name="Google Shape;946;p1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7" name="Google Shape;947;p1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8" name="Google Shape;948;p1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9" name="Google Shape;949;p1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0" name="Google Shape;950;p1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1" name="Google Shape;951;p1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2" name="Google Shape;952;p1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3" name="Google Shape;953;p1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4" name="Google Shape;954;p1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5" name="Google Shape;955;p1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6" name="Google Shape;956;p1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7" name="Google Shape;957;p1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8" name="Google Shape;958;p1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9" name="Google Shape;959;p1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0" name="Google Shape;960;p1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1" name="Google Shape;961;p1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2" name="Google Shape;962;p1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3" name="Google Shape;963;p1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4" name="Google Shape;964;p1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5" name="Google Shape;965;p1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66" name="Google Shape;966;p19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20"/>
          <p:cNvSpPr txBox="1"/>
          <p:nvPr>
            <p:ph type="title"/>
          </p:nvPr>
        </p:nvSpPr>
        <p:spPr>
          <a:xfrm>
            <a:off x="1520700" y="1231825"/>
            <a:ext cx="6102600" cy="23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69" name="Google Shape;969;p20"/>
          <p:cNvSpPr/>
          <p:nvPr/>
        </p:nvSpPr>
        <p:spPr>
          <a:xfrm>
            <a:off x="3311445" y="197323"/>
            <a:ext cx="116188" cy="114649"/>
          </a:xfrm>
          <a:custGeom>
            <a:rect b="b" l="l" r="r" t="t"/>
            <a:pathLst>
              <a:path extrusionOk="0" fill="none" h="1266" w="1283">
                <a:moveTo>
                  <a:pt x="651" y="1"/>
                </a:moveTo>
                <a:lnTo>
                  <a:pt x="651" y="1"/>
                </a:lnTo>
                <a:lnTo>
                  <a:pt x="578" y="19"/>
                </a:lnTo>
                <a:lnTo>
                  <a:pt x="542" y="19"/>
                </a:lnTo>
                <a:lnTo>
                  <a:pt x="452" y="91"/>
                </a:lnTo>
                <a:lnTo>
                  <a:pt x="380" y="163"/>
                </a:lnTo>
                <a:lnTo>
                  <a:pt x="362" y="218"/>
                </a:lnTo>
                <a:lnTo>
                  <a:pt x="362" y="272"/>
                </a:lnTo>
                <a:lnTo>
                  <a:pt x="362" y="290"/>
                </a:lnTo>
                <a:lnTo>
                  <a:pt x="362" y="290"/>
                </a:lnTo>
                <a:lnTo>
                  <a:pt x="289" y="272"/>
                </a:lnTo>
                <a:lnTo>
                  <a:pt x="289" y="272"/>
                </a:lnTo>
                <a:lnTo>
                  <a:pt x="271" y="272"/>
                </a:lnTo>
                <a:lnTo>
                  <a:pt x="271" y="272"/>
                </a:lnTo>
                <a:lnTo>
                  <a:pt x="217" y="272"/>
                </a:lnTo>
                <a:lnTo>
                  <a:pt x="163" y="290"/>
                </a:lnTo>
                <a:lnTo>
                  <a:pt x="91" y="344"/>
                </a:lnTo>
                <a:lnTo>
                  <a:pt x="18" y="434"/>
                </a:lnTo>
                <a:lnTo>
                  <a:pt x="0" y="489"/>
                </a:lnTo>
                <a:lnTo>
                  <a:pt x="0" y="543"/>
                </a:lnTo>
                <a:lnTo>
                  <a:pt x="0" y="543"/>
                </a:lnTo>
                <a:lnTo>
                  <a:pt x="0" y="633"/>
                </a:lnTo>
                <a:lnTo>
                  <a:pt x="55" y="723"/>
                </a:lnTo>
                <a:lnTo>
                  <a:pt x="109" y="777"/>
                </a:lnTo>
                <a:lnTo>
                  <a:pt x="181" y="814"/>
                </a:lnTo>
                <a:lnTo>
                  <a:pt x="181" y="814"/>
                </a:lnTo>
                <a:lnTo>
                  <a:pt x="145" y="886"/>
                </a:lnTo>
                <a:lnTo>
                  <a:pt x="127" y="976"/>
                </a:lnTo>
                <a:lnTo>
                  <a:pt x="127" y="976"/>
                </a:lnTo>
                <a:lnTo>
                  <a:pt x="145" y="1030"/>
                </a:lnTo>
                <a:lnTo>
                  <a:pt x="145" y="1085"/>
                </a:lnTo>
                <a:lnTo>
                  <a:pt x="217" y="1175"/>
                </a:lnTo>
                <a:lnTo>
                  <a:pt x="289" y="1229"/>
                </a:lnTo>
                <a:lnTo>
                  <a:pt x="344" y="1247"/>
                </a:lnTo>
                <a:lnTo>
                  <a:pt x="398" y="1265"/>
                </a:lnTo>
                <a:lnTo>
                  <a:pt x="398" y="1265"/>
                </a:lnTo>
                <a:lnTo>
                  <a:pt x="416" y="1265"/>
                </a:lnTo>
                <a:lnTo>
                  <a:pt x="416" y="1265"/>
                </a:lnTo>
                <a:lnTo>
                  <a:pt x="488" y="1247"/>
                </a:lnTo>
                <a:lnTo>
                  <a:pt x="542" y="1229"/>
                </a:lnTo>
                <a:lnTo>
                  <a:pt x="596" y="1193"/>
                </a:lnTo>
                <a:lnTo>
                  <a:pt x="651" y="1139"/>
                </a:lnTo>
                <a:lnTo>
                  <a:pt x="651" y="1139"/>
                </a:lnTo>
                <a:lnTo>
                  <a:pt x="687" y="1193"/>
                </a:lnTo>
                <a:lnTo>
                  <a:pt x="741" y="1229"/>
                </a:lnTo>
                <a:lnTo>
                  <a:pt x="795" y="1247"/>
                </a:lnTo>
                <a:lnTo>
                  <a:pt x="867" y="1265"/>
                </a:lnTo>
                <a:lnTo>
                  <a:pt x="867" y="1265"/>
                </a:lnTo>
                <a:lnTo>
                  <a:pt x="867" y="1265"/>
                </a:lnTo>
                <a:lnTo>
                  <a:pt x="867" y="1265"/>
                </a:lnTo>
                <a:lnTo>
                  <a:pt x="922" y="1265"/>
                </a:lnTo>
                <a:lnTo>
                  <a:pt x="976" y="1247"/>
                </a:lnTo>
                <a:lnTo>
                  <a:pt x="1066" y="1175"/>
                </a:lnTo>
                <a:lnTo>
                  <a:pt x="1120" y="1103"/>
                </a:lnTo>
                <a:lnTo>
                  <a:pt x="1138" y="1048"/>
                </a:lnTo>
                <a:lnTo>
                  <a:pt x="1156" y="994"/>
                </a:lnTo>
                <a:lnTo>
                  <a:pt x="1156" y="994"/>
                </a:lnTo>
                <a:lnTo>
                  <a:pt x="1138" y="904"/>
                </a:lnTo>
                <a:lnTo>
                  <a:pt x="1102" y="814"/>
                </a:lnTo>
                <a:lnTo>
                  <a:pt x="1102" y="814"/>
                </a:lnTo>
                <a:lnTo>
                  <a:pt x="1174" y="777"/>
                </a:lnTo>
                <a:lnTo>
                  <a:pt x="1229" y="723"/>
                </a:lnTo>
                <a:lnTo>
                  <a:pt x="1265" y="651"/>
                </a:lnTo>
                <a:lnTo>
                  <a:pt x="1283" y="561"/>
                </a:lnTo>
                <a:lnTo>
                  <a:pt x="1283" y="561"/>
                </a:lnTo>
                <a:lnTo>
                  <a:pt x="1283" y="507"/>
                </a:lnTo>
                <a:lnTo>
                  <a:pt x="1265" y="452"/>
                </a:lnTo>
                <a:lnTo>
                  <a:pt x="1211" y="362"/>
                </a:lnTo>
                <a:lnTo>
                  <a:pt x="1120" y="290"/>
                </a:lnTo>
                <a:lnTo>
                  <a:pt x="1066" y="272"/>
                </a:lnTo>
                <a:lnTo>
                  <a:pt x="1012" y="272"/>
                </a:lnTo>
                <a:lnTo>
                  <a:pt x="1012" y="272"/>
                </a:lnTo>
                <a:lnTo>
                  <a:pt x="1012" y="272"/>
                </a:lnTo>
                <a:lnTo>
                  <a:pt x="1012" y="272"/>
                </a:lnTo>
                <a:lnTo>
                  <a:pt x="922" y="290"/>
                </a:lnTo>
                <a:lnTo>
                  <a:pt x="922" y="290"/>
                </a:lnTo>
                <a:lnTo>
                  <a:pt x="922" y="236"/>
                </a:lnTo>
                <a:lnTo>
                  <a:pt x="903" y="181"/>
                </a:lnTo>
                <a:lnTo>
                  <a:pt x="849" y="91"/>
                </a:lnTo>
                <a:lnTo>
                  <a:pt x="759" y="37"/>
                </a:lnTo>
                <a:lnTo>
                  <a:pt x="705" y="19"/>
                </a:lnTo>
                <a:lnTo>
                  <a:pt x="651" y="1"/>
                </a:lnTo>
                <a:lnTo>
                  <a:pt x="651" y="1"/>
                </a:lnTo>
                <a:lnTo>
                  <a:pt x="651" y="1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0" name="Google Shape;970;p20"/>
          <p:cNvGrpSpPr/>
          <p:nvPr/>
        </p:nvGrpSpPr>
        <p:grpSpPr>
          <a:xfrm>
            <a:off x="1010745" y="3693493"/>
            <a:ext cx="1149100" cy="1256897"/>
            <a:chOff x="-2456375" y="2292725"/>
            <a:chExt cx="1212386" cy="1326120"/>
          </a:xfrm>
        </p:grpSpPr>
        <p:sp>
          <p:nvSpPr>
            <p:cNvPr id="971" name="Google Shape;971;p20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A996E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72" name="Google Shape;972;p20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973" name="Google Shape;973;p20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4" name="Google Shape;974;p20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5" name="Google Shape;975;p20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6" name="Google Shape;976;p20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7" name="Google Shape;977;p20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8" name="Google Shape;978;p20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9" name="Google Shape;979;p20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0" name="Google Shape;980;p20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1" name="Google Shape;981;p20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2" name="Google Shape;982;p20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3" name="Google Shape;983;p20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4" name="Google Shape;984;p20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85" name="Google Shape;985;p20"/>
          <p:cNvSpPr/>
          <p:nvPr/>
        </p:nvSpPr>
        <p:spPr>
          <a:xfrm flipH="1">
            <a:off x="-192750" y="441425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20"/>
          <p:cNvSpPr/>
          <p:nvPr/>
        </p:nvSpPr>
        <p:spPr>
          <a:xfrm>
            <a:off x="-2119900" y="369349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20"/>
          <p:cNvSpPr/>
          <p:nvPr/>
        </p:nvSpPr>
        <p:spPr>
          <a:xfrm>
            <a:off x="7954144" y="-1335262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85725" rotWithShape="0" algn="bl" dir="7080000" dist="19050">
              <a:srgbClr val="A58164">
                <a:alpha val="4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20"/>
          <p:cNvSpPr/>
          <p:nvPr/>
        </p:nvSpPr>
        <p:spPr>
          <a:xfrm>
            <a:off x="7196947" y="223475"/>
            <a:ext cx="1136280" cy="451093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20"/>
          <p:cNvSpPr/>
          <p:nvPr/>
        </p:nvSpPr>
        <p:spPr>
          <a:xfrm>
            <a:off x="8228449" y="1236548"/>
            <a:ext cx="808336" cy="320932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20"/>
          <p:cNvSpPr/>
          <p:nvPr/>
        </p:nvSpPr>
        <p:spPr>
          <a:xfrm>
            <a:off x="5524725" y="441425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p20"/>
          <p:cNvSpPr/>
          <p:nvPr/>
        </p:nvSpPr>
        <p:spPr>
          <a:xfrm flipH="1">
            <a:off x="7155786" y="369349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2" name="Google Shape;992;p20"/>
          <p:cNvGrpSpPr/>
          <p:nvPr/>
        </p:nvGrpSpPr>
        <p:grpSpPr>
          <a:xfrm>
            <a:off x="7293964" y="4258473"/>
            <a:ext cx="386613" cy="377092"/>
            <a:chOff x="3228225" y="3246725"/>
            <a:chExt cx="356325" cy="347550"/>
          </a:xfrm>
        </p:grpSpPr>
        <p:sp>
          <p:nvSpPr>
            <p:cNvPr id="993" name="Google Shape;993;p20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20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20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20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20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20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20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20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20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20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20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20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20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20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20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20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20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20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20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20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20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20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20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20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20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20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20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20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20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20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20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5" name="Google Shape;1025;p20"/>
          <p:cNvGrpSpPr/>
          <p:nvPr/>
        </p:nvGrpSpPr>
        <p:grpSpPr>
          <a:xfrm>
            <a:off x="1521814" y="3810798"/>
            <a:ext cx="386613" cy="377092"/>
            <a:chOff x="3228225" y="3246725"/>
            <a:chExt cx="356325" cy="347550"/>
          </a:xfrm>
        </p:grpSpPr>
        <p:sp>
          <p:nvSpPr>
            <p:cNvPr id="1026" name="Google Shape;1026;p20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20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20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20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20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20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20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20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20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20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20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20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20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20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20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20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20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20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20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20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20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20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20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20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20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20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20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20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8" name="Google Shape;1058;p20"/>
          <p:cNvGrpSpPr/>
          <p:nvPr/>
        </p:nvGrpSpPr>
        <p:grpSpPr>
          <a:xfrm>
            <a:off x="-2" y="-19739"/>
            <a:ext cx="1798363" cy="1256899"/>
            <a:chOff x="-2" y="-19739"/>
            <a:chExt cx="1798363" cy="1256899"/>
          </a:xfrm>
        </p:grpSpPr>
        <p:grpSp>
          <p:nvGrpSpPr>
            <p:cNvPr id="1059" name="Google Shape;1059;p20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1060" name="Google Shape;1060;p20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1" name="Google Shape;1061;p20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62" name="Google Shape;1062;p20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1063" name="Google Shape;1063;p2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4" name="Google Shape;1064;p2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5" name="Google Shape;1065;p2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6" name="Google Shape;1066;p2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7" name="Google Shape;1067;p2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8" name="Google Shape;1068;p2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9" name="Google Shape;1069;p2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0" name="Google Shape;1070;p2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1" name="Google Shape;1071;p2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2" name="Google Shape;1072;p2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3" name="Google Shape;1073;p2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4" name="Google Shape;1074;p2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5" name="Google Shape;1075;p2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6" name="Google Shape;1076;p2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7" name="Google Shape;1077;p2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8" name="Google Shape;1078;p2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9" name="Google Shape;1079;p2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0" name="Google Shape;1080;p2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1" name="Google Shape;1081;p2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2" name="Google Shape;1082;p2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3" name="Google Shape;1083;p2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4" name="Google Shape;1084;p2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5" name="Google Shape;1085;p2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6" name="Google Shape;1086;p2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7" name="Google Shape;1087;p2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8" name="Google Shape;1088;p2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9" name="Google Shape;1089;p2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0" name="Google Shape;1090;p2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1" name="Google Shape;1091;p2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2" name="Google Shape;1092;p2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3" name="Google Shape;1093;p2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4" name="Google Shape;1094;p2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95" name="Google Shape;1095;p20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1096" name="Google Shape;1096;p2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7" name="Google Shape;1097;p2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8" name="Google Shape;1098;p2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9" name="Google Shape;1099;p2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0" name="Google Shape;1100;p2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1" name="Google Shape;1101;p2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2" name="Google Shape;1102;p2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3" name="Google Shape;1103;p2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4" name="Google Shape;1104;p2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5" name="Google Shape;1105;p2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6" name="Google Shape;1106;p2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7" name="Google Shape;1107;p2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8" name="Google Shape;1108;p2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9" name="Google Shape;1109;p2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0" name="Google Shape;1110;p2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28" name="Google Shape;1128;p20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1129" name="Google Shape;1129;p2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3" name="Google Shape;1133;p2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4" name="Google Shape;1134;p2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1" name="Google Shape;1161;p20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1162" name="Google Shape;1162;p2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5" name="Google Shape;1165;p2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6" name="Google Shape;1166;p2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7" name="Google Shape;1167;p2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3" name="Google Shape;1173;p2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4" name="Google Shape;1174;p2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6" name="Google Shape;1176;p2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7" name="Google Shape;1177;p2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3" name="Google Shape;1193;p2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21"/>
          <p:cNvSpPr/>
          <p:nvPr/>
        </p:nvSpPr>
        <p:spPr>
          <a:xfrm>
            <a:off x="3029719" y="-2735437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21"/>
          <p:cNvSpPr txBox="1"/>
          <p:nvPr>
            <p:ph type="title"/>
          </p:nvPr>
        </p:nvSpPr>
        <p:spPr>
          <a:xfrm>
            <a:off x="2153100" y="2398100"/>
            <a:ext cx="4837800" cy="84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97" name="Google Shape;1197;p21"/>
          <p:cNvSpPr txBox="1"/>
          <p:nvPr>
            <p:ph idx="1" type="subTitle"/>
          </p:nvPr>
        </p:nvSpPr>
        <p:spPr>
          <a:xfrm>
            <a:off x="2153100" y="3217450"/>
            <a:ext cx="4837800" cy="9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98" name="Google Shape;1198;p21"/>
          <p:cNvSpPr/>
          <p:nvPr/>
        </p:nvSpPr>
        <p:spPr>
          <a:xfrm>
            <a:off x="6643152" y="311650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p21"/>
          <p:cNvSpPr/>
          <p:nvPr/>
        </p:nvSpPr>
        <p:spPr>
          <a:xfrm>
            <a:off x="3222476" y="241026"/>
            <a:ext cx="944878" cy="37519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0" name="Google Shape;1200;p21"/>
          <p:cNvSpPr/>
          <p:nvPr/>
        </p:nvSpPr>
        <p:spPr>
          <a:xfrm>
            <a:off x="-1615075" y="371979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1" name="Google Shape;1201;p21"/>
          <p:cNvSpPr/>
          <p:nvPr/>
        </p:nvSpPr>
        <p:spPr>
          <a:xfrm flipH="1">
            <a:off x="6417600" y="444055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p21"/>
          <p:cNvSpPr/>
          <p:nvPr/>
        </p:nvSpPr>
        <p:spPr>
          <a:xfrm>
            <a:off x="-333148" y="444055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Google Shape;1203;p21"/>
          <p:cNvSpPr/>
          <p:nvPr/>
        </p:nvSpPr>
        <p:spPr>
          <a:xfrm flipH="1">
            <a:off x="7479638" y="371979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04" name="Google Shape;1204;p21"/>
          <p:cNvGrpSpPr/>
          <p:nvPr/>
        </p:nvGrpSpPr>
        <p:grpSpPr>
          <a:xfrm flipH="1" rot="-10253511">
            <a:off x="-19" y="366809"/>
            <a:ext cx="1798379" cy="1256910"/>
            <a:chOff x="-2" y="-19739"/>
            <a:chExt cx="1798363" cy="1256899"/>
          </a:xfrm>
        </p:grpSpPr>
        <p:grpSp>
          <p:nvGrpSpPr>
            <p:cNvPr id="1205" name="Google Shape;1205;p21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1206" name="Google Shape;1206;p21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7" name="Google Shape;1207;p21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08" name="Google Shape;1208;p21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1209" name="Google Shape;1209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0" name="Google Shape;1210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1" name="Google Shape;1211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2" name="Google Shape;1212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3" name="Google Shape;1213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4" name="Google Shape;1214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5" name="Google Shape;1215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6" name="Google Shape;1216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7" name="Google Shape;1217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8" name="Google Shape;1218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9" name="Google Shape;1219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0" name="Google Shape;1220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1" name="Google Shape;1221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2" name="Google Shape;1222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3" name="Google Shape;1223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4" name="Google Shape;1224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5" name="Google Shape;1225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6" name="Google Shape;1226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7" name="Google Shape;1227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8" name="Google Shape;1228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9" name="Google Shape;1229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0" name="Google Shape;1230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1" name="Google Shape;1231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2" name="Google Shape;1232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3" name="Google Shape;1233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4" name="Google Shape;1234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5" name="Google Shape;1235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6" name="Google Shape;1236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7" name="Google Shape;1237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8" name="Google Shape;1238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9" name="Google Shape;1239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0" name="Google Shape;1240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41" name="Google Shape;1241;p21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1242" name="Google Shape;1242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3" name="Google Shape;1243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4" name="Google Shape;1244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5" name="Google Shape;1245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6" name="Google Shape;1246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7" name="Google Shape;1247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8" name="Google Shape;1248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9" name="Google Shape;1249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0" name="Google Shape;1250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1" name="Google Shape;1251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2" name="Google Shape;1252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3" name="Google Shape;1253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4" name="Google Shape;1254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5" name="Google Shape;1255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6" name="Google Shape;1256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7" name="Google Shape;1257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8" name="Google Shape;1258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9" name="Google Shape;1259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0" name="Google Shape;1260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1" name="Google Shape;1261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2" name="Google Shape;1262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3" name="Google Shape;1263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4" name="Google Shape;1264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9" name="Google Shape;1269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0" name="Google Shape;1270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74" name="Google Shape;1274;p21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1275" name="Google Shape;1275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2" name="Google Shape;1292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3" name="Google Shape;1293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5" name="Google Shape;1295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6" name="Google Shape;1296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7" name="Google Shape;1297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07" name="Google Shape;1307;p21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1308" name="Google Shape;1308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2" name="Google Shape;1312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4" name="Google Shape;1314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5" name="Google Shape;1315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6" name="Google Shape;1316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7" name="Google Shape;1317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8" name="Google Shape;1318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9" name="Google Shape;1319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0" name="Google Shape;1320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1" name="Google Shape;1321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2" name="Google Shape;1322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3" name="Google Shape;1323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4" name="Google Shape;1324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5" name="Google Shape;1325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6" name="Google Shape;1326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7" name="Google Shape;1327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8" name="Google Shape;1328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9" name="Google Shape;1329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0" name="Google Shape;1330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1" name="Google Shape;1331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2" name="Google Shape;1332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3" name="Google Shape;1333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4" name="Google Shape;1334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5" name="Google Shape;1335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6" name="Google Shape;1336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7" name="Google Shape;1337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8" name="Google Shape;1338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9" name="Google Shape;1339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340" name="Google Shape;1340;p21"/>
          <p:cNvGrpSpPr/>
          <p:nvPr/>
        </p:nvGrpSpPr>
        <p:grpSpPr>
          <a:xfrm flipH="1" rot="9936647">
            <a:off x="7579025" y="437720"/>
            <a:ext cx="1757520" cy="1634905"/>
            <a:chOff x="7591843" y="-11199"/>
            <a:chExt cx="1757574" cy="1634955"/>
          </a:xfrm>
        </p:grpSpPr>
        <p:grpSp>
          <p:nvGrpSpPr>
            <p:cNvPr id="1341" name="Google Shape;1341;p21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1342" name="Google Shape;1342;p21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3" name="Google Shape;1343;p21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44" name="Google Shape;1344;p21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1345" name="Google Shape;1345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6" name="Google Shape;1346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7" name="Google Shape;1347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8" name="Google Shape;1348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9" name="Google Shape;1349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0" name="Google Shape;1350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1" name="Google Shape;1351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2" name="Google Shape;1352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3" name="Google Shape;1353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4" name="Google Shape;1354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5" name="Google Shape;1355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6" name="Google Shape;1356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7" name="Google Shape;1357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8" name="Google Shape;1358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9" name="Google Shape;1359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0" name="Google Shape;1360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1" name="Google Shape;1361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5" name="Google Shape;1365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6" name="Google Shape;1366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7" name="Google Shape;1367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8" name="Google Shape;1368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9" name="Google Shape;1369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0" name="Google Shape;1370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1" name="Google Shape;1371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2" name="Google Shape;1372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3" name="Google Shape;1373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4" name="Google Shape;1374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5" name="Google Shape;1375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6" name="Google Shape;1376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77" name="Google Shape;1377;p21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1378" name="Google Shape;1378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9" name="Google Shape;1379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0" name="Google Shape;1380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1" name="Google Shape;1381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2" name="Google Shape;1382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3" name="Google Shape;1383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4" name="Google Shape;1384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5" name="Google Shape;1385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6" name="Google Shape;1386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7" name="Google Shape;1387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8" name="Google Shape;1388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9" name="Google Shape;1389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0" name="Google Shape;1390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1" name="Google Shape;1391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2" name="Google Shape;1392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3" name="Google Shape;1393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4" name="Google Shape;1394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5" name="Google Shape;1395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6" name="Google Shape;1396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7" name="Google Shape;1397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8" name="Google Shape;1398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9" name="Google Shape;1399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0" name="Google Shape;1400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1" name="Google Shape;1401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2" name="Google Shape;1402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3" name="Google Shape;1403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4" name="Google Shape;1404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5" name="Google Shape;1405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6" name="Google Shape;1406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7" name="Google Shape;1407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8" name="Google Shape;1408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9" name="Google Shape;1409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10" name="Google Shape;1410;p21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1411" name="Google Shape;1411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2" name="Google Shape;1412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3" name="Google Shape;1413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4" name="Google Shape;1414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5" name="Google Shape;1415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6" name="Google Shape;1416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7" name="Google Shape;1417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8" name="Google Shape;1418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9" name="Google Shape;1419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0" name="Google Shape;1420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1" name="Google Shape;1421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2" name="Google Shape;1422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3" name="Google Shape;1423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4" name="Google Shape;1424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5" name="Google Shape;1425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6" name="Google Shape;1426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7" name="Google Shape;1427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8" name="Google Shape;1428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9" name="Google Shape;1429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0" name="Google Shape;1430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1" name="Google Shape;1431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2" name="Google Shape;1432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3" name="Google Shape;1433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4" name="Google Shape;1434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5" name="Google Shape;1435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6" name="Google Shape;1436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7" name="Google Shape;1437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8" name="Google Shape;1438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9" name="Google Shape;1439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0" name="Google Shape;1440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1" name="Google Shape;1441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2" name="Google Shape;1442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43" name="Google Shape;1443;p21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1444" name="Google Shape;1444;p2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5" name="Google Shape;1445;p2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6" name="Google Shape;1446;p2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7" name="Google Shape;1447;p2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8" name="Google Shape;1448;p2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9" name="Google Shape;1449;p2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0" name="Google Shape;1450;p2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1" name="Google Shape;1451;p2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2" name="Google Shape;1452;p2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3" name="Google Shape;1453;p2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4" name="Google Shape;1454;p2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5" name="Google Shape;1455;p2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6" name="Google Shape;1456;p2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7" name="Google Shape;1457;p2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8" name="Google Shape;1458;p2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9" name="Google Shape;1459;p2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0" name="Google Shape;1460;p2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1" name="Google Shape;1461;p2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2" name="Google Shape;1462;p2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3" name="Google Shape;1463;p2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4" name="Google Shape;1464;p2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5" name="Google Shape;1465;p2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6" name="Google Shape;1466;p2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7" name="Google Shape;1467;p2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8" name="Google Shape;1468;p2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9" name="Google Shape;1469;p2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0" name="Google Shape;1470;p2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1" name="Google Shape;1471;p2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2" name="Google Shape;1472;p2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3" name="Google Shape;1473;p2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4" name="Google Shape;1474;p2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5" name="Google Shape;1475;p2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22"/>
          <p:cNvSpPr txBox="1"/>
          <p:nvPr>
            <p:ph idx="1" type="body"/>
          </p:nvPr>
        </p:nvSpPr>
        <p:spPr>
          <a:xfrm>
            <a:off x="815425" y="783500"/>
            <a:ext cx="4143300" cy="18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loo 2"/>
              <a:buNone/>
              <a:defRPr b="1" sz="35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</a:lstStyle>
          <a:p/>
        </p:txBody>
      </p:sp>
      <p:sp>
        <p:nvSpPr>
          <p:cNvPr id="1478" name="Google Shape;1478;p22"/>
          <p:cNvSpPr/>
          <p:nvPr/>
        </p:nvSpPr>
        <p:spPr>
          <a:xfrm>
            <a:off x="4336875" y="5821250"/>
            <a:ext cx="5150" cy="8225"/>
          </a:xfrm>
          <a:custGeom>
            <a:rect b="b" l="l" r="r" t="t"/>
            <a:pathLst>
              <a:path extrusionOk="0" fill="none" h="329" w="206">
                <a:moveTo>
                  <a:pt x="124" y="1"/>
                </a:moveTo>
                <a:lnTo>
                  <a:pt x="1" y="164"/>
                </a:lnTo>
                <a:lnTo>
                  <a:pt x="124" y="328"/>
                </a:lnTo>
                <a:lnTo>
                  <a:pt x="205" y="164"/>
                </a:lnTo>
                <a:lnTo>
                  <a:pt x="124" y="1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79" name="Google Shape;1479;p22"/>
          <p:cNvGrpSpPr/>
          <p:nvPr/>
        </p:nvGrpSpPr>
        <p:grpSpPr>
          <a:xfrm>
            <a:off x="7591843" y="-11199"/>
            <a:ext cx="1757574" cy="1634955"/>
            <a:chOff x="7591843" y="-11199"/>
            <a:chExt cx="1757574" cy="1634955"/>
          </a:xfrm>
        </p:grpSpPr>
        <p:grpSp>
          <p:nvGrpSpPr>
            <p:cNvPr id="1480" name="Google Shape;1480;p22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1481" name="Google Shape;1481;p2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2" name="Google Shape;1482;p2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3" name="Google Shape;1483;p22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1484" name="Google Shape;1484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5" name="Google Shape;1485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6" name="Google Shape;1486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7" name="Google Shape;1487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8" name="Google Shape;1488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9" name="Google Shape;1489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0" name="Google Shape;1490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1" name="Google Shape;1491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2" name="Google Shape;1492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3" name="Google Shape;1493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4" name="Google Shape;1494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5" name="Google Shape;1495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6" name="Google Shape;1496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7" name="Google Shape;1497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8" name="Google Shape;1498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9" name="Google Shape;1499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0" name="Google Shape;1500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1" name="Google Shape;1501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2" name="Google Shape;1502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3" name="Google Shape;1503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4" name="Google Shape;1504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5" name="Google Shape;1505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6" name="Google Shape;1506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7" name="Google Shape;1507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8" name="Google Shape;1508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9" name="Google Shape;1509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1" name="Google Shape;1511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2" name="Google Shape;1512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3" name="Google Shape;1513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4" name="Google Shape;1514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5" name="Google Shape;1515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16" name="Google Shape;1516;p22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1517" name="Google Shape;1517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8" name="Google Shape;1518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9" name="Google Shape;1519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0" name="Google Shape;1520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1" name="Google Shape;1521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2" name="Google Shape;1522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3" name="Google Shape;1523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4" name="Google Shape;1524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5" name="Google Shape;1525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6" name="Google Shape;1526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7" name="Google Shape;1527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8" name="Google Shape;1528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9" name="Google Shape;1529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0" name="Google Shape;1530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1" name="Google Shape;1531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2" name="Google Shape;1532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3" name="Google Shape;1533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4" name="Google Shape;1534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5" name="Google Shape;1535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6" name="Google Shape;1536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7" name="Google Shape;1537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8" name="Google Shape;1538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9" name="Google Shape;1539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0" name="Google Shape;1540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1" name="Google Shape;1541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2" name="Google Shape;1542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3" name="Google Shape;1543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4" name="Google Shape;1544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5" name="Google Shape;1545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6" name="Google Shape;1546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7" name="Google Shape;1547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8" name="Google Shape;1548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9" name="Google Shape;1549;p22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1550" name="Google Shape;1550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1" name="Google Shape;1551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2" name="Google Shape;1552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3" name="Google Shape;1553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4" name="Google Shape;1554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5" name="Google Shape;1555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6" name="Google Shape;1556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7" name="Google Shape;1557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8" name="Google Shape;1558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9" name="Google Shape;1559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0" name="Google Shape;1560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1" name="Google Shape;1561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2" name="Google Shape;1562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3" name="Google Shape;1563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4" name="Google Shape;1564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5" name="Google Shape;1565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6" name="Google Shape;1566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7" name="Google Shape;1567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8" name="Google Shape;1568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9" name="Google Shape;1569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0" name="Google Shape;1570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1" name="Google Shape;1571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2" name="Google Shape;1572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3" name="Google Shape;1573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4" name="Google Shape;1574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5" name="Google Shape;1575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6" name="Google Shape;1576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7" name="Google Shape;1577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8" name="Google Shape;1578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9" name="Google Shape;1579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0" name="Google Shape;1580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1" name="Google Shape;1581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82" name="Google Shape;1582;p22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1583" name="Google Shape;1583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4" name="Google Shape;1584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5" name="Google Shape;1585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6" name="Google Shape;1586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7" name="Google Shape;1587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8" name="Google Shape;1588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9" name="Google Shape;1589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0" name="Google Shape;1590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1" name="Google Shape;1591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2" name="Google Shape;1592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3" name="Google Shape;1593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4" name="Google Shape;1594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5" name="Google Shape;1595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6" name="Google Shape;1596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7" name="Google Shape;1597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8" name="Google Shape;1598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9" name="Google Shape;1599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0" name="Google Shape;1600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1" name="Google Shape;1601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2" name="Google Shape;1602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3" name="Google Shape;1603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4" name="Google Shape;1604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5" name="Google Shape;1605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6" name="Google Shape;1606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7" name="Google Shape;1607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8" name="Google Shape;1608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9" name="Google Shape;1609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0" name="Google Shape;1610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1" name="Google Shape;1611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2" name="Google Shape;1612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3" name="Google Shape;1613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4" name="Google Shape;1614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15" name="Google Shape;1615;p22"/>
          <p:cNvGrpSpPr/>
          <p:nvPr/>
        </p:nvGrpSpPr>
        <p:grpSpPr>
          <a:xfrm>
            <a:off x="-1105950" y="-204995"/>
            <a:ext cx="2029986" cy="1718406"/>
            <a:chOff x="-1258350" y="-128795"/>
            <a:chExt cx="2029986" cy="1718406"/>
          </a:xfrm>
        </p:grpSpPr>
        <p:grpSp>
          <p:nvGrpSpPr>
            <p:cNvPr id="1616" name="Google Shape;1616;p22"/>
            <p:cNvGrpSpPr/>
            <p:nvPr/>
          </p:nvGrpSpPr>
          <p:grpSpPr>
            <a:xfrm flipH="1" rot="9034676">
              <a:off x="-1081246" y="171063"/>
              <a:ext cx="1514533" cy="1118691"/>
              <a:chOff x="263775" y="238125"/>
              <a:chExt cx="7092450" cy="5238750"/>
            </a:xfrm>
          </p:grpSpPr>
          <p:sp>
            <p:nvSpPr>
              <p:cNvPr id="1617" name="Google Shape;1617;p2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8" name="Google Shape;1618;p2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19" name="Google Shape;1619;p22"/>
            <p:cNvGrpSpPr/>
            <p:nvPr/>
          </p:nvGrpSpPr>
          <p:grpSpPr>
            <a:xfrm flipH="1" rot="9034764">
              <a:off x="139416" y="195178"/>
              <a:ext cx="538024" cy="524774"/>
              <a:chOff x="3228225" y="3246725"/>
              <a:chExt cx="356325" cy="347550"/>
            </a:xfrm>
          </p:grpSpPr>
          <p:sp>
            <p:nvSpPr>
              <p:cNvPr id="1620" name="Google Shape;1620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1" name="Google Shape;1621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2" name="Google Shape;1622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3" name="Google Shape;1623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4" name="Google Shape;1624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5" name="Google Shape;1625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6" name="Google Shape;1626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7" name="Google Shape;1627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8" name="Google Shape;1628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9" name="Google Shape;1629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0" name="Google Shape;1630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1" name="Google Shape;1631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2" name="Google Shape;1632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3" name="Google Shape;1633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4" name="Google Shape;1634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5" name="Google Shape;1635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6" name="Google Shape;1636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7" name="Google Shape;1637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8" name="Google Shape;1638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9" name="Google Shape;1639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0" name="Google Shape;1640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1" name="Google Shape;1641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2" name="Google Shape;1642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3" name="Google Shape;1643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4" name="Google Shape;1644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5" name="Google Shape;1645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6" name="Google Shape;1646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7" name="Google Shape;1647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8" name="Google Shape;1648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9" name="Google Shape;1649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0" name="Google Shape;1650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1" name="Google Shape;1651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52" name="Google Shape;1652;p22"/>
            <p:cNvGrpSpPr/>
            <p:nvPr/>
          </p:nvGrpSpPr>
          <p:grpSpPr>
            <a:xfrm flipH="1" rot="9034573">
              <a:off x="-1978" y="694214"/>
              <a:ext cx="323348" cy="315338"/>
              <a:chOff x="3228225" y="3246725"/>
              <a:chExt cx="356325" cy="347550"/>
            </a:xfrm>
          </p:grpSpPr>
          <p:sp>
            <p:nvSpPr>
              <p:cNvPr id="1653" name="Google Shape;1653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4" name="Google Shape;1654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5" name="Google Shape;1655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6" name="Google Shape;1656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7" name="Google Shape;1657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8" name="Google Shape;1658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9" name="Google Shape;1659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0" name="Google Shape;1660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1" name="Google Shape;1661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2" name="Google Shape;1662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3" name="Google Shape;1663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4" name="Google Shape;1664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5" name="Google Shape;1665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6" name="Google Shape;1666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7" name="Google Shape;1667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8" name="Google Shape;1668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9" name="Google Shape;1669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0" name="Google Shape;1670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1" name="Google Shape;1671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2" name="Google Shape;1672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3" name="Google Shape;1673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4" name="Google Shape;1674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5" name="Google Shape;1675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6" name="Google Shape;1676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7" name="Google Shape;1677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8" name="Google Shape;1678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9" name="Google Shape;1679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0" name="Google Shape;1680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1" name="Google Shape;1681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2" name="Google Shape;1682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3" name="Google Shape;1683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4" name="Google Shape;1684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85" name="Google Shape;1685;p22"/>
            <p:cNvGrpSpPr/>
            <p:nvPr/>
          </p:nvGrpSpPr>
          <p:grpSpPr>
            <a:xfrm flipH="1" rot="9034573">
              <a:off x="-865093" y="554956"/>
              <a:ext cx="323348" cy="315338"/>
              <a:chOff x="3228225" y="3246725"/>
              <a:chExt cx="356325" cy="347550"/>
            </a:xfrm>
          </p:grpSpPr>
          <p:sp>
            <p:nvSpPr>
              <p:cNvPr id="1686" name="Google Shape;1686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7" name="Google Shape;1687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8" name="Google Shape;1688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9" name="Google Shape;1689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0" name="Google Shape;1690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1" name="Google Shape;1691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2" name="Google Shape;1692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3" name="Google Shape;1693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4" name="Google Shape;1694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5" name="Google Shape;1695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6" name="Google Shape;1696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7" name="Google Shape;1697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8" name="Google Shape;1698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9" name="Google Shape;1699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0" name="Google Shape;1700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1" name="Google Shape;1701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2" name="Google Shape;1702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3" name="Google Shape;1703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4" name="Google Shape;1704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5" name="Google Shape;1705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6" name="Google Shape;1706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7" name="Google Shape;1707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8" name="Google Shape;1708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9" name="Google Shape;1709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0" name="Google Shape;1710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1" name="Google Shape;1711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2" name="Google Shape;1712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3" name="Google Shape;1713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4" name="Google Shape;1714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5" name="Google Shape;1715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6" name="Google Shape;1716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7" name="Google Shape;1717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18" name="Google Shape;1718;p22"/>
          <p:cNvGrpSpPr/>
          <p:nvPr/>
        </p:nvGrpSpPr>
        <p:grpSpPr>
          <a:xfrm rot="-5146756">
            <a:off x="-434359" y="4444666"/>
            <a:ext cx="2030010" cy="1718426"/>
            <a:chOff x="-1258350" y="-128795"/>
            <a:chExt cx="2029986" cy="1718406"/>
          </a:xfrm>
        </p:grpSpPr>
        <p:grpSp>
          <p:nvGrpSpPr>
            <p:cNvPr id="1719" name="Google Shape;1719;p22"/>
            <p:cNvGrpSpPr/>
            <p:nvPr/>
          </p:nvGrpSpPr>
          <p:grpSpPr>
            <a:xfrm flipH="1" rot="9034676">
              <a:off x="-1081246" y="171063"/>
              <a:ext cx="1514533" cy="1118691"/>
              <a:chOff x="263775" y="238125"/>
              <a:chExt cx="7092450" cy="5238750"/>
            </a:xfrm>
          </p:grpSpPr>
          <p:sp>
            <p:nvSpPr>
              <p:cNvPr id="1720" name="Google Shape;1720;p2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1" name="Google Shape;1721;p2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22" name="Google Shape;1722;p22"/>
            <p:cNvGrpSpPr/>
            <p:nvPr/>
          </p:nvGrpSpPr>
          <p:grpSpPr>
            <a:xfrm flipH="1" rot="9034764">
              <a:off x="139416" y="195178"/>
              <a:ext cx="538024" cy="524774"/>
              <a:chOff x="3228225" y="3246725"/>
              <a:chExt cx="356325" cy="347550"/>
            </a:xfrm>
          </p:grpSpPr>
          <p:sp>
            <p:nvSpPr>
              <p:cNvPr id="1723" name="Google Shape;1723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4" name="Google Shape;1724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5" name="Google Shape;1725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6" name="Google Shape;1726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7" name="Google Shape;1727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8" name="Google Shape;1728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9" name="Google Shape;1729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0" name="Google Shape;1730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1" name="Google Shape;1731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2" name="Google Shape;1732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3" name="Google Shape;1733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4" name="Google Shape;1734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5" name="Google Shape;1735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6" name="Google Shape;1736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7" name="Google Shape;1737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8" name="Google Shape;1738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9" name="Google Shape;1739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0" name="Google Shape;1740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1" name="Google Shape;1741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2" name="Google Shape;1742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3" name="Google Shape;1743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4" name="Google Shape;1744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5" name="Google Shape;1745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6" name="Google Shape;1746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7" name="Google Shape;1747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8" name="Google Shape;1748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9" name="Google Shape;1749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0" name="Google Shape;1750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1" name="Google Shape;1751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2" name="Google Shape;1752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3" name="Google Shape;1753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4" name="Google Shape;1754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55" name="Google Shape;1755;p22"/>
            <p:cNvGrpSpPr/>
            <p:nvPr/>
          </p:nvGrpSpPr>
          <p:grpSpPr>
            <a:xfrm flipH="1" rot="9034573">
              <a:off x="-1978" y="694214"/>
              <a:ext cx="323348" cy="315338"/>
              <a:chOff x="3228225" y="3246725"/>
              <a:chExt cx="356325" cy="347550"/>
            </a:xfrm>
          </p:grpSpPr>
          <p:sp>
            <p:nvSpPr>
              <p:cNvPr id="1756" name="Google Shape;1756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7" name="Google Shape;1757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8" name="Google Shape;1758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9" name="Google Shape;1759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0" name="Google Shape;1760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1" name="Google Shape;1761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2" name="Google Shape;1762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3" name="Google Shape;1763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4" name="Google Shape;1764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5" name="Google Shape;1765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6" name="Google Shape;1766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7" name="Google Shape;1767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8" name="Google Shape;1768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9" name="Google Shape;1769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0" name="Google Shape;1770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1" name="Google Shape;1771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2" name="Google Shape;1772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3" name="Google Shape;1773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4" name="Google Shape;1774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5" name="Google Shape;1775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6" name="Google Shape;1776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7" name="Google Shape;1777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8" name="Google Shape;1778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9" name="Google Shape;1779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0" name="Google Shape;1780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1" name="Google Shape;1781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2" name="Google Shape;1782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3" name="Google Shape;1783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4" name="Google Shape;1784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5" name="Google Shape;1785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6" name="Google Shape;1786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7" name="Google Shape;1787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8" name="Google Shape;1788;p22"/>
            <p:cNvGrpSpPr/>
            <p:nvPr/>
          </p:nvGrpSpPr>
          <p:grpSpPr>
            <a:xfrm flipH="1" rot="9034573">
              <a:off x="-865093" y="554956"/>
              <a:ext cx="323348" cy="315338"/>
              <a:chOff x="3228225" y="3246725"/>
              <a:chExt cx="356325" cy="347550"/>
            </a:xfrm>
          </p:grpSpPr>
          <p:sp>
            <p:nvSpPr>
              <p:cNvPr id="1789" name="Google Shape;1789;p2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0" name="Google Shape;1790;p2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1" name="Google Shape;1791;p2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2" name="Google Shape;1792;p2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3" name="Google Shape;1793;p2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4" name="Google Shape;1794;p2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5" name="Google Shape;1795;p2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6" name="Google Shape;1796;p2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7" name="Google Shape;1797;p2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8" name="Google Shape;1798;p2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9" name="Google Shape;1799;p2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0" name="Google Shape;1800;p2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1" name="Google Shape;1801;p2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2" name="Google Shape;1802;p2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3" name="Google Shape;1803;p2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4" name="Google Shape;1804;p2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5" name="Google Shape;1805;p2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6" name="Google Shape;1806;p2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7" name="Google Shape;1807;p2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8" name="Google Shape;1808;p2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9" name="Google Shape;1809;p2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0" name="Google Shape;1810;p2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1" name="Google Shape;1811;p2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2" name="Google Shape;1812;p2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3" name="Google Shape;1813;p2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4" name="Google Shape;1814;p2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5" name="Google Shape;1815;p2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6" name="Google Shape;1816;p2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7" name="Google Shape;1817;p2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8" name="Google Shape;1818;p2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9" name="Google Shape;1819;p2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0" name="Google Shape;1820;p2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2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23"/>
          <p:cNvSpPr txBox="1"/>
          <p:nvPr>
            <p:ph hasCustomPrompt="1" type="title"/>
          </p:nvPr>
        </p:nvSpPr>
        <p:spPr>
          <a:xfrm>
            <a:off x="713400" y="1696925"/>
            <a:ext cx="7717500" cy="157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23" name="Google Shape;1823;p23"/>
          <p:cNvSpPr txBox="1"/>
          <p:nvPr>
            <p:ph idx="1" type="body"/>
          </p:nvPr>
        </p:nvSpPr>
        <p:spPr>
          <a:xfrm>
            <a:off x="713225" y="3020200"/>
            <a:ext cx="7717500" cy="3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824" name="Google Shape;1824;p23"/>
          <p:cNvSpPr/>
          <p:nvPr/>
        </p:nvSpPr>
        <p:spPr>
          <a:xfrm flipH="1">
            <a:off x="-1145250" y="44173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47625">
              <a:srgbClr val="836F4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5" name="Google Shape;1825;p23"/>
          <p:cNvSpPr/>
          <p:nvPr/>
        </p:nvSpPr>
        <p:spPr>
          <a:xfrm>
            <a:off x="-1653175" y="37346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6" name="Google Shape;1826;p23"/>
          <p:cNvSpPr/>
          <p:nvPr/>
        </p:nvSpPr>
        <p:spPr>
          <a:xfrm>
            <a:off x="7528925" y="36965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7" name="Google Shape;1827;p23"/>
          <p:cNvSpPr/>
          <p:nvPr/>
        </p:nvSpPr>
        <p:spPr>
          <a:xfrm>
            <a:off x="5792860" y="4417301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8" name="Google Shape;1828;p23"/>
          <p:cNvSpPr/>
          <p:nvPr/>
        </p:nvSpPr>
        <p:spPr>
          <a:xfrm>
            <a:off x="11185" y="4455401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9" name="Google Shape;1829;p23"/>
          <p:cNvSpPr/>
          <p:nvPr/>
        </p:nvSpPr>
        <p:spPr>
          <a:xfrm>
            <a:off x="2712363" y="169800"/>
            <a:ext cx="1592050" cy="63205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0" name="Google Shape;1830;p23"/>
          <p:cNvSpPr/>
          <p:nvPr/>
        </p:nvSpPr>
        <p:spPr>
          <a:xfrm>
            <a:off x="5065046" y="469514"/>
            <a:ext cx="993897" cy="394583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31" name="Google Shape;1831;p23"/>
          <p:cNvGrpSpPr/>
          <p:nvPr/>
        </p:nvGrpSpPr>
        <p:grpSpPr>
          <a:xfrm>
            <a:off x="896049" y="4166301"/>
            <a:ext cx="581843" cy="567549"/>
            <a:chOff x="3228225" y="3246725"/>
            <a:chExt cx="356325" cy="347550"/>
          </a:xfrm>
        </p:grpSpPr>
        <p:sp>
          <p:nvSpPr>
            <p:cNvPr id="1832" name="Google Shape;1832;p23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8" name="Google Shape;1838;p23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23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23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1" name="Google Shape;1841;p23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2" name="Google Shape;1842;p23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p23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23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23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23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23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23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23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23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23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23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64" name="Google Shape;1864;p23"/>
          <p:cNvGrpSpPr/>
          <p:nvPr/>
        </p:nvGrpSpPr>
        <p:grpSpPr>
          <a:xfrm>
            <a:off x="7703539" y="4261523"/>
            <a:ext cx="386613" cy="377092"/>
            <a:chOff x="3228225" y="3246725"/>
            <a:chExt cx="356325" cy="347550"/>
          </a:xfrm>
        </p:grpSpPr>
        <p:sp>
          <p:nvSpPr>
            <p:cNvPr id="1865" name="Google Shape;1865;p23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23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23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23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23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23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23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23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23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0" name="Google Shape;1880;p23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23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23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23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23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23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23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23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23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23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23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23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23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23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23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23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97" name="Google Shape;1897;p23"/>
          <p:cNvGrpSpPr/>
          <p:nvPr/>
        </p:nvGrpSpPr>
        <p:grpSpPr>
          <a:xfrm flipH="1" rot="9886200">
            <a:off x="7592087" y="-11043"/>
            <a:ext cx="1757612" cy="1634991"/>
            <a:chOff x="7591843" y="-11199"/>
            <a:chExt cx="1757574" cy="1634955"/>
          </a:xfrm>
        </p:grpSpPr>
        <p:grpSp>
          <p:nvGrpSpPr>
            <p:cNvPr id="1898" name="Google Shape;1898;p23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1899" name="Google Shape;1899;p2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0" name="Google Shape;1900;p2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01" name="Google Shape;1901;p23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1902" name="Google Shape;1902;p2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3" name="Google Shape;1903;p2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4" name="Google Shape;1904;p2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5" name="Google Shape;1905;p2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6" name="Google Shape;1906;p2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7" name="Google Shape;1907;p2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8" name="Google Shape;1908;p2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9" name="Google Shape;1909;p2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0" name="Google Shape;1910;p2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1" name="Google Shape;1911;p2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2" name="Google Shape;1912;p2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3" name="Google Shape;1913;p2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4" name="Google Shape;1914;p2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5" name="Google Shape;1915;p2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6" name="Google Shape;1916;p2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7" name="Google Shape;1917;p2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8" name="Google Shape;1918;p2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9" name="Google Shape;1919;p2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0" name="Google Shape;1920;p2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1" name="Google Shape;1921;p2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2" name="Google Shape;1922;p2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3" name="Google Shape;1923;p2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4" name="Google Shape;1924;p2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5" name="Google Shape;1925;p2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6" name="Google Shape;1926;p2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7" name="Google Shape;1927;p2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8" name="Google Shape;1928;p2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9" name="Google Shape;1929;p2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0" name="Google Shape;1930;p2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1" name="Google Shape;1931;p2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2" name="Google Shape;1932;p2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3" name="Google Shape;1933;p2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34" name="Google Shape;1934;p23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1935" name="Google Shape;1935;p2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6" name="Google Shape;1936;p2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7" name="Google Shape;1937;p2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8" name="Google Shape;1938;p2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9" name="Google Shape;1939;p2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0" name="Google Shape;1940;p2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1" name="Google Shape;1941;p2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2" name="Google Shape;1942;p2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3" name="Google Shape;1943;p2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4" name="Google Shape;1944;p2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5" name="Google Shape;1945;p2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6" name="Google Shape;1946;p2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7" name="Google Shape;1947;p2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8" name="Google Shape;1948;p2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9" name="Google Shape;1949;p2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0" name="Google Shape;1950;p2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1" name="Google Shape;1951;p2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2" name="Google Shape;1952;p2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3" name="Google Shape;1953;p2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4" name="Google Shape;1954;p2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5" name="Google Shape;1955;p2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6" name="Google Shape;1956;p2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7" name="Google Shape;1957;p2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8" name="Google Shape;1958;p2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9" name="Google Shape;1959;p2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0" name="Google Shape;1960;p2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1" name="Google Shape;1961;p2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2" name="Google Shape;1962;p2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3" name="Google Shape;1963;p2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4" name="Google Shape;1964;p2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5" name="Google Shape;1965;p2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6" name="Google Shape;1966;p2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67" name="Google Shape;1967;p23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1968" name="Google Shape;1968;p2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9" name="Google Shape;1969;p2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0" name="Google Shape;1970;p2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1" name="Google Shape;1971;p2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2" name="Google Shape;1972;p2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3" name="Google Shape;1973;p2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4" name="Google Shape;1974;p2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5" name="Google Shape;1975;p2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6" name="Google Shape;1976;p2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7" name="Google Shape;1977;p2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8" name="Google Shape;1978;p2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9" name="Google Shape;1979;p2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0" name="Google Shape;1980;p2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1" name="Google Shape;1981;p2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2" name="Google Shape;1982;p2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3" name="Google Shape;1983;p2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4" name="Google Shape;1984;p2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5" name="Google Shape;1985;p2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6" name="Google Shape;1986;p2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7" name="Google Shape;1987;p2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8" name="Google Shape;1988;p2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9" name="Google Shape;1989;p2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0" name="Google Shape;1990;p2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1" name="Google Shape;1991;p2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2" name="Google Shape;1992;p2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3" name="Google Shape;1993;p2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4" name="Google Shape;1994;p2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5" name="Google Shape;1995;p2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6" name="Google Shape;1996;p2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7" name="Google Shape;1997;p2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8" name="Google Shape;1998;p2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9" name="Google Shape;1999;p2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00" name="Google Shape;2000;p23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2001" name="Google Shape;2001;p2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2" name="Google Shape;2002;p2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3" name="Google Shape;2003;p2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4" name="Google Shape;2004;p2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5" name="Google Shape;2005;p2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6" name="Google Shape;2006;p2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7" name="Google Shape;2007;p2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8" name="Google Shape;2008;p2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9" name="Google Shape;2009;p2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0" name="Google Shape;2010;p2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1" name="Google Shape;2011;p2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2" name="Google Shape;2012;p2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3" name="Google Shape;2013;p2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4" name="Google Shape;2014;p2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5" name="Google Shape;2015;p2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6" name="Google Shape;2016;p2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7" name="Google Shape;2017;p2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8" name="Google Shape;2018;p2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9" name="Google Shape;2019;p2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0" name="Google Shape;2020;p2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1" name="Google Shape;2021;p2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2" name="Google Shape;2022;p2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3" name="Google Shape;2023;p2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4" name="Google Shape;2024;p2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5" name="Google Shape;2025;p2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6" name="Google Shape;2026;p2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7" name="Google Shape;2027;p2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8" name="Google Shape;2028;p2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9" name="Google Shape;2029;p2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0" name="Google Shape;2030;p2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1" name="Google Shape;2031;p2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2" name="Google Shape;2032;p2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2033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2034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p25">
            <a:hlinkClick/>
          </p:cNvPr>
          <p:cNvSpPr txBox="1"/>
          <p:nvPr>
            <p:ph idx="1" type="subTitle"/>
          </p:nvPr>
        </p:nvSpPr>
        <p:spPr>
          <a:xfrm>
            <a:off x="1969450" y="1232475"/>
            <a:ext cx="25776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36" name="Google Shape;2036;p25">
            <a:hlinkClick/>
          </p:cNvPr>
          <p:cNvSpPr txBox="1"/>
          <p:nvPr>
            <p:ph idx="2" type="subTitle"/>
          </p:nvPr>
        </p:nvSpPr>
        <p:spPr>
          <a:xfrm>
            <a:off x="1969500" y="1485275"/>
            <a:ext cx="2577600" cy="5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37" name="Google Shape;2037;p25">
            <a:hlinkClick/>
          </p:cNvPr>
          <p:cNvSpPr txBox="1"/>
          <p:nvPr>
            <p:ph idx="3" type="subTitle"/>
          </p:nvPr>
        </p:nvSpPr>
        <p:spPr>
          <a:xfrm>
            <a:off x="5799500" y="1232475"/>
            <a:ext cx="24681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38" name="Google Shape;2038;p25">
            <a:hlinkClick/>
          </p:cNvPr>
          <p:cNvSpPr txBox="1"/>
          <p:nvPr>
            <p:ph idx="4" type="subTitle"/>
          </p:nvPr>
        </p:nvSpPr>
        <p:spPr>
          <a:xfrm>
            <a:off x="5799500" y="1485275"/>
            <a:ext cx="2468100" cy="5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39" name="Google Shape;2039;p25">
            <a:hlinkClick/>
          </p:cNvPr>
          <p:cNvSpPr txBox="1"/>
          <p:nvPr>
            <p:ph idx="5" type="subTitle"/>
          </p:nvPr>
        </p:nvSpPr>
        <p:spPr>
          <a:xfrm>
            <a:off x="1969500" y="2964852"/>
            <a:ext cx="25776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40" name="Google Shape;2040;p25">
            <a:hlinkClick/>
          </p:cNvPr>
          <p:cNvSpPr txBox="1"/>
          <p:nvPr>
            <p:ph idx="6" type="subTitle"/>
          </p:nvPr>
        </p:nvSpPr>
        <p:spPr>
          <a:xfrm>
            <a:off x="1969500" y="3218475"/>
            <a:ext cx="2577600" cy="5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41" name="Google Shape;2041;p25">
            <a:hlinkClick/>
          </p:cNvPr>
          <p:cNvSpPr txBox="1"/>
          <p:nvPr>
            <p:ph idx="7" type="subTitle"/>
          </p:nvPr>
        </p:nvSpPr>
        <p:spPr>
          <a:xfrm>
            <a:off x="5799500" y="2964850"/>
            <a:ext cx="24681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42" name="Google Shape;2042;p25">
            <a:hlinkClick/>
          </p:cNvPr>
          <p:cNvSpPr txBox="1"/>
          <p:nvPr>
            <p:ph idx="8" type="subTitle"/>
          </p:nvPr>
        </p:nvSpPr>
        <p:spPr>
          <a:xfrm>
            <a:off x="5799500" y="3218475"/>
            <a:ext cx="2468100" cy="5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43" name="Google Shape;2043;p25">
            <a:hlinkClick/>
          </p:cNvPr>
          <p:cNvSpPr txBox="1"/>
          <p:nvPr>
            <p:ph hasCustomPrompt="1" type="title"/>
          </p:nvPr>
        </p:nvSpPr>
        <p:spPr>
          <a:xfrm>
            <a:off x="1162900" y="1485275"/>
            <a:ext cx="6402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044" name="Google Shape;2044;p25">
            <a:hlinkClick/>
          </p:cNvPr>
          <p:cNvSpPr txBox="1"/>
          <p:nvPr>
            <p:ph hasCustomPrompt="1" idx="9" type="title"/>
          </p:nvPr>
        </p:nvSpPr>
        <p:spPr>
          <a:xfrm>
            <a:off x="4991950" y="148317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045" name="Google Shape;2045;p25">
            <a:hlinkClick/>
          </p:cNvPr>
          <p:cNvSpPr txBox="1"/>
          <p:nvPr>
            <p:ph hasCustomPrompt="1" idx="13" type="title"/>
          </p:nvPr>
        </p:nvSpPr>
        <p:spPr>
          <a:xfrm>
            <a:off x="1162900" y="321342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046" name="Google Shape;2046;p25">
            <a:hlinkClick/>
          </p:cNvPr>
          <p:cNvSpPr txBox="1"/>
          <p:nvPr>
            <p:ph hasCustomPrompt="1" idx="14" type="title"/>
          </p:nvPr>
        </p:nvSpPr>
        <p:spPr>
          <a:xfrm>
            <a:off x="4991950" y="321342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047" name="Google Shape;2047;p25"/>
          <p:cNvSpPr/>
          <p:nvPr/>
        </p:nvSpPr>
        <p:spPr>
          <a:xfrm>
            <a:off x="-25555" y="340450"/>
            <a:ext cx="1002568" cy="398100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8" name="Google Shape;2048;p25"/>
          <p:cNvSpPr/>
          <p:nvPr/>
        </p:nvSpPr>
        <p:spPr>
          <a:xfrm flipH="1">
            <a:off x="-1018025" y="44603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9" name="Google Shape;2049;p25"/>
          <p:cNvSpPr/>
          <p:nvPr/>
        </p:nvSpPr>
        <p:spPr>
          <a:xfrm>
            <a:off x="-2091325" y="37395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50" name="Google Shape;2050;p25"/>
          <p:cNvGrpSpPr/>
          <p:nvPr/>
        </p:nvGrpSpPr>
        <p:grpSpPr>
          <a:xfrm flipH="1" rot="9304968">
            <a:off x="8201116" y="-14120"/>
            <a:ext cx="1757540" cy="1634924"/>
            <a:chOff x="7591843" y="-11199"/>
            <a:chExt cx="1757574" cy="1634955"/>
          </a:xfrm>
        </p:grpSpPr>
        <p:grpSp>
          <p:nvGrpSpPr>
            <p:cNvPr id="2051" name="Google Shape;2051;p25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2052" name="Google Shape;2052;p25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3" name="Google Shape;2053;p25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54" name="Google Shape;2054;p25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2055" name="Google Shape;2055;p2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6" name="Google Shape;2056;p2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7" name="Google Shape;2057;p2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8" name="Google Shape;2058;p2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9" name="Google Shape;2059;p2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0" name="Google Shape;2060;p2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1" name="Google Shape;2061;p2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2" name="Google Shape;2062;p2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3" name="Google Shape;2063;p2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4" name="Google Shape;2064;p2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5" name="Google Shape;2065;p2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6" name="Google Shape;2066;p2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7" name="Google Shape;2067;p2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8" name="Google Shape;2068;p2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9" name="Google Shape;2069;p2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0" name="Google Shape;2070;p2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1" name="Google Shape;2071;p2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2" name="Google Shape;2072;p2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3" name="Google Shape;2073;p2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4" name="Google Shape;2074;p2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5" name="Google Shape;2075;p2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6" name="Google Shape;2076;p2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7" name="Google Shape;2077;p2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8" name="Google Shape;2078;p2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9" name="Google Shape;2079;p2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0" name="Google Shape;2080;p2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1" name="Google Shape;2081;p2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2" name="Google Shape;2082;p2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3" name="Google Shape;2083;p2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4" name="Google Shape;2084;p2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5" name="Google Shape;2085;p2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6" name="Google Shape;2086;p2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7" name="Google Shape;2087;p25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2088" name="Google Shape;2088;p2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9" name="Google Shape;2089;p2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0" name="Google Shape;2090;p2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1" name="Google Shape;2091;p2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2" name="Google Shape;2092;p2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3" name="Google Shape;2093;p2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4" name="Google Shape;2094;p2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5" name="Google Shape;2095;p2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6" name="Google Shape;2096;p2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7" name="Google Shape;2097;p2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8" name="Google Shape;2098;p2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9" name="Google Shape;2099;p2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0" name="Google Shape;2100;p2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1" name="Google Shape;2101;p2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2" name="Google Shape;2102;p2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3" name="Google Shape;2103;p2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4" name="Google Shape;2104;p2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5" name="Google Shape;2105;p2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6" name="Google Shape;2106;p2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7" name="Google Shape;2107;p2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8" name="Google Shape;2108;p2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9" name="Google Shape;2109;p2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0" name="Google Shape;2110;p2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1" name="Google Shape;2111;p2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2" name="Google Shape;2112;p2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3" name="Google Shape;2113;p2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4" name="Google Shape;2114;p2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5" name="Google Shape;2115;p2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6" name="Google Shape;2116;p2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7" name="Google Shape;2117;p2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8" name="Google Shape;2118;p2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9" name="Google Shape;2119;p2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20" name="Google Shape;2120;p25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2121" name="Google Shape;2121;p2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2" name="Google Shape;2122;p2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3" name="Google Shape;2123;p2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4" name="Google Shape;2124;p2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5" name="Google Shape;2125;p2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6" name="Google Shape;2126;p2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7" name="Google Shape;2127;p2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8" name="Google Shape;2128;p2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9" name="Google Shape;2129;p2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0" name="Google Shape;2130;p2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1" name="Google Shape;2131;p2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2" name="Google Shape;2132;p2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3" name="Google Shape;2133;p2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4" name="Google Shape;2134;p2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5" name="Google Shape;2135;p2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6" name="Google Shape;2136;p2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7" name="Google Shape;2137;p2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8" name="Google Shape;2138;p2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9" name="Google Shape;2139;p2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0" name="Google Shape;2140;p2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1" name="Google Shape;2141;p2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2" name="Google Shape;2142;p2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3" name="Google Shape;2143;p2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4" name="Google Shape;2144;p2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5" name="Google Shape;2145;p2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6" name="Google Shape;2146;p2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7" name="Google Shape;2147;p2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8" name="Google Shape;2148;p2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9" name="Google Shape;2149;p2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0" name="Google Shape;2150;p2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1" name="Google Shape;2151;p2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2" name="Google Shape;2152;p2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53" name="Google Shape;2153;p25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2154" name="Google Shape;2154;p25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5" name="Google Shape;2155;p25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6" name="Google Shape;2156;p25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7" name="Google Shape;2157;p25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8" name="Google Shape;2158;p25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9" name="Google Shape;2159;p25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0" name="Google Shape;2160;p25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1" name="Google Shape;2161;p25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2" name="Google Shape;2162;p25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3" name="Google Shape;2163;p25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4" name="Google Shape;2164;p25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5" name="Google Shape;2165;p25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6" name="Google Shape;2166;p25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7" name="Google Shape;2167;p25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8" name="Google Shape;2168;p25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9" name="Google Shape;2169;p25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0" name="Google Shape;2170;p25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1" name="Google Shape;2171;p25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2" name="Google Shape;2172;p25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3" name="Google Shape;2173;p25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4" name="Google Shape;2174;p25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5" name="Google Shape;2175;p25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6" name="Google Shape;2176;p25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7" name="Google Shape;2177;p25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8" name="Google Shape;2178;p25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9" name="Google Shape;2179;p25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0" name="Google Shape;2180;p25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1" name="Google Shape;2181;p25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2" name="Google Shape;2182;p25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3" name="Google Shape;2183;p25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4" name="Google Shape;2184;p25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5" name="Google Shape;2185;p25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86" name="Google Shape;2186;p25"/>
          <p:cNvSpPr txBox="1"/>
          <p:nvPr>
            <p:ph idx="15"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BLANK_1_1">
    <p:spTree>
      <p:nvGrpSpPr>
        <p:cNvPr id="2187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26">
            <a:hlinkClick/>
          </p:cNvPr>
          <p:cNvSpPr txBox="1"/>
          <p:nvPr>
            <p:ph idx="1" type="subTitle"/>
          </p:nvPr>
        </p:nvSpPr>
        <p:spPr>
          <a:xfrm>
            <a:off x="1852875" y="1223388"/>
            <a:ext cx="24879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89" name="Google Shape;2189;p26">
            <a:hlinkClick/>
          </p:cNvPr>
          <p:cNvSpPr txBox="1"/>
          <p:nvPr>
            <p:ph idx="2" type="subTitle"/>
          </p:nvPr>
        </p:nvSpPr>
        <p:spPr>
          <a:xfrm>
            <a:off x="1852875" y="1483178"/>
            <a:ext cx="24879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190" name="Google Shape;2190;p26">
            <a:hlinkClick/>
          </p:cNvPr>
          <p:cNvSpPr txBox="1"/>
          <p:nvPr>
            <p:ph idx="3" type="subTitle"/>
          </p:nvPr>
        </p:nvSpPr>
        <p:spPr>
          <a:xfrm>
            <a:off x="5682880" y="1223388"/>
            <a:ext cx="24879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91" name="Google Shape;2191;p26">
            <a:hlinkClick/>
          </p:cNvPr>
          <p:cNvSpPr txBox="1"/>
          <p:nvPr>
            <p:ph idx="4" type="subTitle"/>
          </p:nvPr>
        </p:nvSpPr>
        <p:spPr>
          <a:xfrm>
            <a:off x="5682871" y="1483178"/>
            <a:ext cx="24879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192" name="Google Shape;2192;p26">
            <a:hlinkClick/>
          </p:cNvPr>
          <p:cNvSpPr txBox="1"/>
          <p:nvPr>
            <p:ph idx="5" type="subTitle"/>
          </p:nvPr>
        </p:nvSpPr>
        <p:spPr>
          <a:xfrm>
            <a:off x="1852875" y="2377812"/>
            <a:ext cx="24879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93" name="Google Shape;2193;p26"/>
          <p:cNvSpPr txBox="1"/>
          <p:nvPr>
            <p:ph idx="6" type="subTitle"/>
          </p:nvPr>
        </p:nvSpPr>
        <p:spPr>
          <a:xfrm>
            <a:off x="1852875" y="2630820"/>
            <a:ext cx="24879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194" name="Google Shape;2194;p26">
            <a:hlinkClick/>
          </p:cNvPr>
          <p:cNvSpPr txBox="1"/>
          <p:nvPr>
            <p:ph idx="7" type="subTitle"/>
          </p:nvPr>
        </p:nvSpPr>
        <p:spPr>
          <a:xfrm>
            <a:off x="5682880" y="2377811"/>
            <a:ext cx="24879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95" name="Google Shape;2195;p26">
            <a:hlinkClick/>
          </p:cNvPr>
          <p:cNvSpPr txBox="1"/>
          <p:nvPr>
            <p:ph idx="8" type="subTitle"/>
          </p:nvPr>
        </p:nvSpPr>
        <p:spPr>
          <a:xfrm>
            <a:off x="5682871" y="2630820"/>
            <a:ext cx="24879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196" name="Google Shape;2196;p26">
            <a:hlinkClick/>
          </p:cNvPr>
          <p:cNvSpPr txBox="1"/>
          <p:nvPr>
            <p:ph hasCustomPrompt="1" type="title"/>
          </p:nvPr>
        </p:nvSpPr>
        <p:spPr>
          <a:xfrm>
            <a:off x="1046275" y="1485275"/>
            <a:ext cx="6402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197" name="Google Shape;2197;p26">
            <a:hlinkClick/>
          </p:cNvPr>
          <p:cNvSpPr txBox="1"/>
          <p:nvPr>
            <p:ph hasCustomPrompt="1" idx="9" type="title"/>
          </p:nvPr>
        </p:nvSpPr>
        <p:spPr>
          <a:xfrm>
            <a:off x="4875325" y="148317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198" name="Google Shape;2198;p26">
            <a:hlinkClick/>
          </p:cNvPr>
          <p:cNvSpPr txBox="1"/>
          <p:nvPr>
            <p:ph hasCustomPrompt="1" idx="13" type="title"/>
          </p:nvPr>
        </p:nvSpPr>
        <p:spPr>
          <a:xfrm>
            <a:off x="1046275" y="263547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199" name="Google Shape;2199;p26">
            <a:hlinkClick/>
          </p:cNvPr>
          <p:cNvSpPr txBox="1"/>
          <p:nvPr>
            <p:ph hasCustomPrompt="1" idx="14" type="title"/>
          </p:nvPr>
        </p:nvSpPr>
        <p:spPr>
          <a:xfrm>
            <a:off x="4875325" y="263547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200" name="Google Shape;2200;p26"/>
          <p:cNvSpPr txBox="1"/>
          <p:nvPr>
            <p:ph idx="15" type="subTitle"/>
          </p:nvPr>
        </p:nvSpPr>
        <p:spPr>
          <a:xfrm>
            <a:off x="1852875" y="3517809"/>
            <a:ext cx="24879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01" name="Google Shape;2201;p26"/>
          <p:cNvSpPr txBox="1"/>
          <p:nvPr>
            <p:ph idx="16" type="subTitle"/>
          </p:nvPr>
        </p:nvSpPr>
        <p:spPr>
          <a:xfrm>
            <a:off x="1852875" y="3778425"/>
            <a:ext cx="24879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02" name="Google Shape;2202;p26"/>
          <p:cNvSpPr txBox="1"/>
          <p:nvPr>
            <p:ph idx="17" type="subTitle"/>
          </p:nvPr>
        </p:nvSpPr>
        <p:spPr>
          <a:xfrm>
            <a:off x="5682880" y="3517809"/>
            <a:ext cx="2487900" cy="4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03" name="Google Shape;2203;p26"/>
          <p:cNvSpPr txBox="1"/>
          <p:nvPr>
            <p:ph idx="18" type="subTitle"/>
          </p:nvPr>
        </p:nvSpPr>
        <p:spPr>
          <a:xfrm>
            <a:off x="5682871" y="3778425"/>
            <a:ext cx="24879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04" name="Google Shape;2204;p26"/>
          <p:cNvSpPr txBox="1"/>
          <p:nvPr>
            <p:ph hasCustomPrompt="1" idx="19" type="title"/>
          </p:nvPr>
        </p:nvSpPr>
        <p:spPr>
          <a:xfrm>
            <a:off x="1046275" y="377547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2205" name="Google Shape;2205;p26"/>
          <p:cNvSpPr txBox="1"/>
          <p:nvPr>
            <p:ph hasCustomPrompt="1" idx="20" type="title"/>
          </p:nvPr>
        </p:nvSpPr>
        <p:spPr>
          <a:xfrm>
            <a:off x="4875325" y="3775475"/>
            <a:ext cx="6402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grpSp>
        <p:nvGrpSpPr>
          <p:cNvPr id="2206" name="Google Shape;2206;p26"/>
          <p:cNvGrpSpPr/>
          <p:nvPr/>
        </p:nvGrpSpPr>
        <p:grpSpPr>
          <a:xfrm flipH="1">
            <a:off x="72529" y="1"/>
            <a:ext cx="585399" cy="2151106"/>
            <a:chOff x="5496850" y="1404419"/>
            <a:chExt cx="506050" cy="1859531"/>
          </a:xfrm>
        </p:grpSpPr>
        <p:sp>
          <p:nvSpPr>
            <p:cNvPr id="2207" name="Google Shape;2207;p26"/>
            <p:cNvSpPr/>
            <p:nvPr/>
          </p:nvSpPr>
          <p:spPr>
            <a:xfrm>
              <a:off x="5742422" y="1404419"/>
              <a:ext cx="14912" cy="1705573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8" name="Google Shape;2208;p26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9" name="Google Shape;2209;p26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0" name="Google Shape;2210;p26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1" name="Google Shape;2211;p26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2" name="Google Shape;2212;p26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3" name="Google Shape;2213;p26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4" name="Google Shape;2214;p26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5" name="Google Shape;2215;p26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6" name="Google Shape;2216;p26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17" name="Google Shape;2217;p26"/>
          <p:cNvGrpSpPr/>
          <p:nvPr/>
        </p:nvGrpSpPr>
        <p:grpSpPr>
          <a:xfrm flipH="1">
            <a:off x="8486029" y="2"/>
            <a:ext cx="585399" cy="1856480"/>
            <a:chOff x="5496850" y="1659109"/>
            <a:chExt cx="506050" cy="1604841"/>
          </a:xfrm>
        </p:grpSpPr>
        <p:sp>
          <p:nvSpPr>
            <p:cNvPr id="2218" name="Google Shape;2218;p26"/>
            <p:cNvSpPr/>
            <p:nvPr/>
          </p:nvSpPr>
          <p:spPr>
            <a:xfrm>
              <a:off x="5742422" y="1659109"/>
              <a:ext cx="14912" cy="1450950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9" name="Google Shape;2219;p26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0" name="Google Shape;2220;p26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26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2" name="Google Shape;2222;p26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3" name="Google Shape;2223;p26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4" name="Google Shape;2224;p26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5" name="Google Shape;2225;p26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6" name="Google Shape;2226;p26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7" name="Google Shape;2227;p26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28" name="Google Shape;2228;p26"/>
          <p:cNvSpPr/>
          <p:nvPr/>
        </p:nvSpPr>
        <p:spPr>
          <a:xfrm flipH="1">
            <a:off x="7261682" y="4263096"/>
            <a:ext cx="1882321" cy="890063"/>
          </a:xfrm>
          <a:custGeom>
            <a:rect b="b" l="l" r="r" t="t"/>
            <a:pathLst>
              <a:path extrusionOk="0" h="15860" w="33541">
                <a:moveTo>
                  <a:pt x="1" y="15860"/>
                </a:moveTo>
                <a:lnTo>
                  <a:pt x="1" y="739"/>
                </a:lnTo>
                <a:cubicBezTo>
                  <a:pt x="1620" y="251"/>
                  <a:pt x="3370" y="1"/>
                  <a:pt x="5192" y="1"/>
                </a:cubicBezTo>
                <a:cubicBezTo>
                  <a:pt x="12478" y="1"/>
                  <a:pt x="18646" y="4240"/>
                  <a:pt x="20598" y="10038"/>
                </a:cubicBezTo>
                <a:cubicBezTo>
                  <a:pt x="25921" y="10062"/>
                  <a:pt x="30635" y="12348"/>
                  <a:pt x="33541" y="158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9" name="Google Shape;2229;p26"/>
          <p:cNvSpPr/>
          <p:nvPr/>
        </p:nvSpPr>
        <p:spPr>
          <a:xfrm flipH="1">
            <a:off x="7861890" y="4452295"/>
            <a:ext cx="1282077" cy="700849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0" name="Google Shape;2230;p26"/>
          <p:cNvSpPr/>
          <p:nvPr/>
        </p:nvSpPr>
        <p:spPr>
          <a:xfrm>
            <a:off x="7" y="4263096"/>
            <a:ext cx="1882321" cy="890063"/>
          </a:xfrm>
          <a:custGeom>
            <a:rect b="b" l="l" r="r" t="t"/>
            <a:pathLst>
              <a:path extrusionOk="0" h="15860" w="33541">
                <a:moveTo>
                  <a:pt x="1" y="15860"/>
                </a:moveTo>
                <a:lnTo>
                  <a:pt x="1" y="739"/>
                </a:lnTo>
                <a:cubicBezTo>
                  <a:pt x="1620" y="251"/>
                  <a:pt x="3370" y="1"/>
                  <a:pt x="5192" y="1"/>
                </a:cubicBezTo>
                <a:cubicBezTo>
                  <a:pt x="12478" y="1"/>
                  <a:pt x="18646" y="4240"/>
                  <a:pt x="20598" y="10038"/>
                </a:cubicBezTo>
                <a:cubicBezTo>
                  <a:pt x="25921" y="10062"/>
                  <a:pt x="30635" y="12348"/>
                  <a:pt x="33541" y="158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1" name="Google Shape;2231;p26"/>
          <p:cNvSpPr/>
          <p:nvPr/>
        </p:nvSpPr>
        <p:spPr>
          <a:xfrm>
            <a:off x="43" y="4452295"/>
            <a:ext cx="1282077" cy="700849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2" name="Google Shape;2232;p26"/>
          <p:cNvSpPr/>
          <p:nvPr/>
        </p:nvSpPr>
        <p:spPr>
          <a:xfrm>
            <a:off x="1541926" y="23755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3" name="Google Shape;2233;p26"/>
          <p:cNvSpPr/>
          <p:nvPr/>
        </p:nvSpPr>
        <p:spPr>
          <a:xfrm>
            <a:off x="-587900" y="33186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4" name="Google Shape;2234;p26"/>
          <p:cNvSpPr/>
          <p:nvPr/>
        </p:nvSpPr>
        <p:spPr>
          <a:xfrm>
            <a:off x="7045851" y="23755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5" name="Google Shape;2235;p26"/>
          <p:cNvSpPr/>
          <p:nvPr/>
        </p:nvSpPr>
        <p:spPr>
          <a:xfrm>
            <a:off x="8584652" y="2547963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6" name="Google Shape;2236;p26"/>
          <p:cNvSpPr txBox="1"/>
          <p:nvPr>
            <p:ph idx="21"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1">
    <p:spTree>
      <p:nvGrpSpPr>
        <p:cNvPr id="2237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27"/>
          <p:cNvSpPr/>
          <p:nvPr/>
        </p:nvSpPr>
        <p:spPr>
          <a:xfrm>
            <a:off x="1088238" y="1061900"/>
            <a:ext cx="2095783" cy="209578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9" name="Google Shape;2239;p27"/>
          <p:cNvSpPr/>
          <p:nvPr/>
        </p:nvSpPr>
        <p:spPr>
          <a:xfrm flipH="1">
            <a:off x="6682354" y="3184863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0" name="Google Shape;2240;p27"/>
          <p:cNvSpPr/>
          <p:nvPr/>
        </p:nvSpPr>
        <p:spPr>
          <a:xfrm>
            <a:off x="5980368" y="4089175"/>
            <a:ext cx="3163634" cy="1054321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1" name="Google Shape;2241;p27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42" name="Google Shape;2242;p27"/>
          <p:cNvGrpSpPr/>
          <p:nvPr/>
        </p:nvGrpSpPr>
        <p:grpSpPr>
          <a:xfrm>
            <a:off x="803263" y="2429244"/>
            <a:ext cx="787869" cy="2013313"/>
            <a:chOff x="5496850" y="1970795"/>
            <a:chExt cx="506050" cy="1293155"/>
          </a:xfrm>
        </p:grpSpPr>
        <p:sp>
          <p:nvSpPr>
            <p:cNvPr id="2243" name="Google Shape;2243;p27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53" name="Google Shape;2253;p27"/>
          <p:cNvGrpSpPr/>
          <p:nvPr/>
        </p:nvGrpSpPr>
        <p:grpSpPr>
          <a:xfrm flipH="1">
            <a:off x="149" y="1462071"/>
            <a:ext cx="2834855" cy="1695600"/>
            <a:chOff x="3731285" y="2446481"/>
            <a:chExt cx="1216415" cy="727569"/>
          </a:xfrm>
        </p:grpSpPr>
        <p:grpSp>
          <p:nvGrpSpPr>
            <p:cNvPr id="2254" name="Google Shape;2254;p27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2255" name="Google Shape;2255;p27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6" name="Google Shape;2256;p27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7" name="Google Shape;2257;p27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8" name="Google Shape;2258;p27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9" name="Google Shape;2259;p27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0" name="Google Shape;2260;p27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261" name="Google Shape;2261;p27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2" name="Google Shape;2262;p27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3" name="Google Shape;2263;p27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4" name="Google Shape;2264;p27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5" name="Google Shape;2265;p27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6" name="Google Shape;2266;p27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p27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68" name="Google Shape;2268;p27"/>
          <p:cNvSpPr/>
          <p:nvPr/>
        </p:nvSpPr>
        <p:spPr>
          <a:xfrm>
            <a:off x="2502801" y="38893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9" name="Google Shape;2269;p27"/>
          <p:cNvSpPr/>
          <p:nvPr/>
        </p:nvSpPr>
        <p:spPr>
          <a:xfrm>
            <a:off x="925200" y="9326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0" name="Google Shape;2270;p27"/>
          <p:cNvSpPr/>
          <p:nvPr/>
        </p:nvSpPr>
        <p:spPr>
          <a:xfrm>
            <a:off x="5534527" y="40307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1" name="Google Shape;2271;p27"/>
          <p:cNvSpPr/>
          <p:nvPr/>
        </p:nvSpPr>
        <p:spPr>
          <a:xfrm rot="10800000">
            <a:off x="8630075" y="177645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2" name="Google Shape;2272;p27"/>
          <p:cNvSpPr/>
          <p:nvPr/>
        </p:nvSpPr>
        <p:spPr>
          <a:xfrm>
            <a:off x="3392451" y="27048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3" name="Google Shape;2273;p27"/>
          <p:cNvSpPr txBox="1"/>
          <p:nvPr>
            <p:ph type="title"/>
          </p:nvPr>
        </p:nvSpPr>
        <p:spPr>
          <a:xfrm>
            <a:off x="3392450" y="1061900"/>
            <a:ext cx="5029200" cy="23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_1">
    <p:spTree>
      <p:nvGrpSpPr>
        <p:cNvPr id="2274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p28"/>
          <p:cNvSpPr txBox="1"/>
          <p:nvPr>
            <p:ph idx="1" type="body"/>
          </p:nvPr>
        </p:nvSpPr>
        <p:spPr>
          <a:xfrm>
            <a:off x="3740225" y="1965675"/>
            <a:ext cx="4706700" cy="11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loo 2"/>
              <a:buNone/>
              <a:defRPr b="1" sz="35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</a:lstStyle>
          <a:p/>
        </p:txBody>
      </p:sp>
      <p:sp>
        <p:nvSpPr>
          <p:cNvPr id="2276" name="Google Shape;2276;p28"/>
          <p:cNvSpPr/>
          <p:nvPr/>
        </p:nvSpPr>
        <p:spPr>
          <a:xfrm>
            <a:off x="4336875" y="5821250"/>
            <a:ext cx="5150" cy="8225"/>
          </a:xfrm>
          <a:custGeom>
            <a:rect b="b" l="l" r="r" t="t"/>
            <a:pathLst>
              <a:path extrusionOk="0" fill="none" h="329" w="206">
                <a:moveTo>
                  <a:pt x="124" y="1"/>
                </a:moveTo>
                <a:lnTo>
                  <a:pt x="1" y="164"/>
                </a:lnTo>
                <a:lnTo>
                  <a:pt x="124" y="328"/>
                </a:lnTo>
                <a:lnTo>
                  <a:pt x="205" y="164"/>
                </a:lnTo>
                <a:lnTo>
                  <a:pt x="124" y="1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77" name="Google Shape;2277;p28"/>
          <p:cNvGrpSpPr/>
          <p:nvPr/>
        </p:nvGrpSpPr>
        <p:grpSpPr>
          <a:xfrm>
            <a:off x="6781845" y="467526"/>
            <a:ext cx="2362156" cy="1412939"/>
            <a:chOff x="3731285" y="2446481"/>
            <a:chExt cx="1216415" cy="727569"/>
          </a:xfrm>
        </p:grpSpPr>
        <p:grpSp>
          <p:nvGrpSpPr>
            <p:cNvPr id="2278" name="Google Shape;2278;p28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2279" name="Google Shape;2279;p28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0" name="Google Shape;2280;p28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1" name="Google Shape;2281;p28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2" name="Google Shape;2282;p28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3" name="Google Shape;2283;p28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4" name="Google Shape;2284;p28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285" name="Google Shape;2285;p28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6" name="Google Shape;2286;p28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7" name="Google Shape;2287;p28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8" name="Google Shape;2288;p28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p28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0" name="Google Shape;2290;p28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p28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92" name="Google Shape;2292;p28"/>
          <p:cNvSpPr/>
          <p:nvPr/>
        </p:nvSpPr>
        <p:spPr>
          <a:xfrm flipH="1">
            <a:off x="7215279" y="3549149"/>
            <a:ext cx="1928691" cy="1054322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3" name="Google Shape;2293;p28"/>
          <p:cNvSpPr/>
          <p:nvPr/>
        </p:nvSpPr>
        <p:spPr>
          <a:xfrm>
            <a:off x="5980343" y="4116125"/>
            <a:ext cx="3163634" cy="1054321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94" name="Google Shape;2294;p28"/>
          <p:cNvGrpSpPr/>
          <p:nvPr/>
        </p:nvGrpSpPr>
        <p:grpSpPr>
          <a:xfrm rot="-507681">
            <a:off x="6909914" y="4236304"/>
            <a:ext cx="506137" cy="482092"/>
            <a:chOff x="6141575" y="2318875"/>
            <a:chExt cx="720950" cy="686700"/>
          </a:xfrm>
        </p:grpSpPr>
        <p:sp>
          <p:nvSpPr>
            <p:cNvPr id="2295" name="Google Shape;2295;p28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6" name="Google Shape;2296;p28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p28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8" name="Google Shape;2298;p28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9" name="Google Shape;2299;p28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0" name="Google Shape;2300;p28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1" name="Google Shape;2301;p28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2" name="Google Shape;2302;p28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3" name="Google Shape;2303;p28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4" name="Google Shape;2304;p28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5" name="Google Shape;2305;p28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06" name="Google Shape;2306;p28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307" name="Google Shape;2307;p28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8" name="Google Shape;2308;p28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9" name="Google Shape;2309;p28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0" name="Google Shape;2310;p28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1" name="Google Shape;2311;p28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2" name="Google Shape;2312;p28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3" name="Google Shape;2313;p28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4" name="Google Shape;2314;p28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5" name="Google Shape;2315;p28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6" name="Google Shape;2316;p28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7" name="Google Shape;2317;p28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8" name="Google Shape;2318;p28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9" name="Google Shape;2319;p28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0" name="Google Shape;2320;p28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1" name="Google Shape;2321;p28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2" name="Google Shape;2322;p28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3" name="Google Shape;2323;p28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4" name="Google Shape;2324;p28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5" name="Google Shape;2325;p28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6" name="Google Shape;2326;p28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7" name="Google Shape;2327;p28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328" name="Google Shape;2328;p28"/>
          <p:cNvGrpSpPr/>
          <p:nvPr/>
        </p:nvGrpSpPr>
        <p:grpSpPr>
          <a:xfrm rot="1057331">
            <a:off x="5355829" y="893894"/>
            <a:ext cx="403413" cy="384249"/>
            <a:chOff x="6141575" y="2318875"/>
            <a:chExt cx="720950" cy="686700"/>
          </a:xfrm>
        </p:grpSpPr>
        <p:sp>
          <p:nvSpPr>
            <p:cNvPr id="2329" name="Google Shape;2329;p28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0" name="Google Shape;2330;p28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1" name="Google Shape;2331;p28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2" name="Google Shape;2332;p28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3" name="Google Shape;2333;p28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4" name="Google Shape;2334;p28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5" name="Google Shape;2335;p28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6" name="Google Shape;2336;p28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7" name="Google Shape;2337;p28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8" name="Google Shape;2338;p28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9" name="Google Shape;2339;p28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40" name="Google Shape;2340;p28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341" name="Google Shape;2341;p28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2" name="Google Shape;2342;p28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3" name="Google Shape;2343;p28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4" name="Google Shape;2344;p28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5" name="Google Shape;2345;p28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6" name="Google Shape;2346;p28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7" name="Google Shape;2347;p28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8" name="Google Shape;2348;p28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9" name="Google Shape;2349;p28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0" name="Google Shape;2350;p28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1" name="Google Shape;2351;p28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2" name="Google Shape;2352;p28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3" name="Google Shape;2353;p28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4" name="Google Shape;2354;p28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5" name="Google Shape;2355;p28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6" name="Google Shape;2356;p28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7" name="Google Shape;2357;p28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8" name="Google Shape;2358;p28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9" name="Google Shape;2359;p28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0" name="Google Shape;2360;p28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1" name="Google Shape;2361;p28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2">
  <p:cSld name="CAPTION_ONLY_1_1">
    <p:spTree>
      <p:nvGrpSpPr>
        <p:cNvPr id="2362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p29"/>
          <p:cNvSpPr txBox="1"/>
          <p:nvPr>
            <p:ph idx="1" type="body"/>
          </p:nvPr>
        </p:nvSpPr>
        <p:spPr>
          <a:xfrm>
            <a:off x="854225" y="2778150"/>
            <a:ext cx="4716000" cy="11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loo 2"/>
              <a:buNone/>
              <a:defRPr b="1" sz="35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</a:lstStyle>
          <a:p/>
        </p:txBody>
      </p:sp>
      <p:sp>
        <p:nvSpPr>
          <p:cNvPr id="2364" name="Google Shape;2364;p29"/>
          <p:cNvSpPr/>
          <p:nvPr/>
        </p:nvSpPr>
        <p:spPr>
          <a:xfrm>
            <a:off x="4336875" y="5821250"/>
            <a:ext cx="5150" cy="8225"/>
          </a:xfrm>
          <a:custGeom>
            <a:rect b="b" l="l" r="r" t="t"/>
            <a:pathLst>
              <a:path extrusionOk="0" fill="none" h="329" w="206">
                <a:moveTo>
                  <a:pt x="124" y="1"/>
                </a:moveTo>
                <a:lnTo>
                  <a:pt x="1" y="164"/>
                </a:lnTo>
                <a:lnTo>
                  <a:pt x="124" y="328"/>
                </a:lnTo>
                <a:lnTo>
                  <a:pt x="205" y="164"/>
                </a:lnTo>
                <a:lnTo>
                  <a:pt x="124" y="1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65" name="Google Shape;2365;p29"/>
          <p:cNvGrpSpPr/>
          <p:nvPr/>
        </p:nvGrpSpPr>
        <p:grpSpPr>
          <a:xfrm flipH="1">
            <a:off x="2713011" y="-7"/>
            <a:ext cx="942012" cy="1821897"/>
            <a:chOff x="5496850" y="2285225"/>
            <a:chExt cx="506050" cy="978725"/>
          </a:xfrm>
        </p:grpSpPr>
        <p:sp>
          <p:nvSpPr>
            <p:cNvPr id="2366" name="Google Shape;2366;p29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7" name="Google Shape;2367;p29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8" name="Google Shape;2368;p29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9" name="Google Shape;2369;p29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0" name="Google Shape;2370;p29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1" name="Google Shape;2371;p29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2" name="Google Shape;2372;p29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3" name="Google Shape;2373;p29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4" name="Google Shape;2374;p29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5" name="Google Shape;2375;p29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76" name="Google Shape;2376;p29"/>
          <p:cNvGrpSpPr/>
          <p:nvPr/>
        </p:nvGrpSpPr>
        <p:grpSpPr>
          <a:xfrm flipH="1">
            <a:off x="159830" y="-2"/>
            <a:ext cx="942012" cy="2407208"/>
            <a:chOff x="5496850" y="1970795"/>
            <a:chExt cx="506050" cy="1293155"/>
          </a:xfrm>
        </p:grpSpPr>
        <p:sp>
          <p:nvSpPr>
            <p:cNvPr id="2377" name="Google Shape;2377;p29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8" name="Google Shape;2378;p29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9" name="Google Shape;2379;p29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0" name="Google Shape;2380;p29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1" name="Google Shape;2381;p29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2" name="Google Shape;2382;p29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3" name="Google Shape;2383;p29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4" name="Google Shape;2384;p29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5" name="Google Shape;2385;p29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6" name="Google Shape;2386;p29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87" name="Google Shape;2387;p29"/>
          <p:cNvGrpSpPr/>
          <p:nvPr/>
        </p:nvGrpSpPr>
        <p:grpSpPr>
          <a:xfrm rot="-507681">
            <a:off x="3928664" y="1856516"/>
            <a:ext cx="506137" cy="482092"/>
            <a:chOff x="6141575" y="2318875"/>
            <a:chExt cx="720950" cy="686700"/>
          </a:xfrm>
        </p:grpSpPr>
        <p:sp>
          <p:nvSpPr>
            <p:cNvPr id="2388" name="Google Shape;2388;p29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9" name="Google Shape;2389;p29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0" name="Google Shape;2390;p29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1" name="Google Shape;2391;p29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2" name="Google Shape;2392;p29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3" name="Google Shape;2393;p29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4" name="Google Shape;2394;p29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5" name="Google Shape;2395;p29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6" name="Google Shape;2396;p29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7" name="Google Shape;2397;p29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8" name="Google Shape;2398;p29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99" name="Google Shape;2399;p29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400" name="Google Shape;2400;p29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1" name="Google Shape;2401;p29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2" name="Google Shape;2402;p29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3" name="Google Shape;2403;p29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4" name="Google Shape;2404;p29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5" name="Google Shape;2405;p29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6" name="Google Shape;2406;p29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7" name="Google Shape;2407;p29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8" name="Google Shape;2408;p29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9" name="Google Shape;2409;p29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0" name="Google Shape;2410;p29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1" name="Google Shape;2411;p29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2" name="Google Shape;2412;p29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3" name="Google Shape;2413;p29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4" name="Google Shape;2414;p29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5" name="Google Shape;2415;p29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6" name="Google Shape;2416;p29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7" name="Google Shape;2417;p29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8" name="Google Shape;2418;p29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9" name="Google Shape;2419;p29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0" name="Google Shape;2420;p29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21" name="Google Shape;2421;p29"/>
          <p:cNvGrpSpPr/>
          <p:nvPr/>
        </p:nvGrpSpPr>
        <p:grpSpPr>
          <a:xfrm rot="1059101">
            <a:off x="1677279" y="1593065"/>
            <a:ext cx="460298" cy="438431"/>
            <a:chOff x="6141575" y="2318875"/>
            <a:chExt cx="720950" cy="686700"/>
          </a:xfrm>
        </p:grpSpPr>
        <p:sp>
          <p:nvSpPr>
            <p:cNvPr id="2422" name="Google Shape;2422;p29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3" name="Google Shape;2423;p29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4" name="Google Shape;2424;p29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5" name="Google Shape;2425;p29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6" name="Google Shape;2426;p29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7" name="Google Shape;2427;p29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8" name="Google Shape;2428;p29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9" name="Google Shape;2429;p29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0" name="Google Shape;2430;p29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1" name="Google Shape;2431;p29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2" name="Google Shape;2432;p29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433" name="Google Shape;2433;p29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434" name="Google Shape;2434;p29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5" name="Google Shape;2435;p29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6" name="Google Shape;2436;p29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7" name="Google Shape;2437;p29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8" name="Google Shape;2438;p29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9" name="Google Shape;2439;p29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0" name="Google Shape;2440;p29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1" name="Google Shape;2441;p29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2" name="Google Shape;2442;p29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3" name="Google Shape;2443;p29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4" name="Google Shape;2444;p29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5" name="Google Shape;2445;p29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6" name="Google Shape;2446;p29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7" name="Google Shape;2447;p29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8" name="Google Shape;2448;p29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9" name="Google Shape;2449;p29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0" name="Google Shape;2450;p29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1" name="Google Shape;2451;p29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2" name="Google Shape;2452;p29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3" name="Google Shape;2453;p29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4" name="Google Shape;2454;p29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55" name="Google Shape;2455;p29"/>
          <p:cNvGrpSpPr/>
          <p:nvPr/>
        </p:nvGrpSpPr>
        <p:grpSpPr>
          <a:xfrm rot="-1376445">
            <a:off x="1995501" y="4415521"/>
            <a:ext cx="372332" cy="354707"/>
            <a:chOff x="6141575" y="2318875"/>
            <a:chExt cx="720950" cy="686700"/>
          </a:xfrm>
        </p:grpSpPr>
        <p:sp>
          <p:nvSpPr>
            <p:cNvPr id="2456" name="Google Shape;2456;p29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7" name="Google Shape;2457;p29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8" name="Google Shape;2458;p29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9" name="Google Shape;2459;p29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0" name="Google Shape;2460;p29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1" name="Google Shape;2461;p29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2" name="Google Shape;2462;p29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3" name="Google Shape;2463;p29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4" name="Google Shape;2464;p29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5" name="Google Shape;2465;p29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6" name="Google Shape;2466;p29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467" name="Google Shape;2467;p29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468" name="Google Shape;2468;p29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9" name="Google Shape;2469;p29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0" name="Google Shape;2470;p29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1" name="Google Shape;2471;p29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2" name="Google Shape;2472;p29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3" name="Google Shape;2473;p29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4" name="Google Shape;2474;p29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5" name="Google Shape;2475;p29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6" name="Google Shape;2476;p29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7" name="Google Shape;2477;p29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8" name="Google Shape;2478;p29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9" name="Google Shape;2479;p29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0" name="Google Shape;2480;p29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1" name="Google Shape;2481;p29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2" name="Google Shape;2482;p29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3" name="Google Shape;2483;p29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4" name="Google Shape;2484;p29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5" name="Google Shape;2485;p29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6" name="Google Shape;2486;p29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7" name="Google Shape;2487;p29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8" name="Google Shape;2488;p29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_1">
    <p:spTree>
      <p:nvGrpSpPr>
        <p:cNvPr id="2489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30"/>
          <p:cNvSpPr/>
          <p:nvPr/>
        </p:nvSpPr>
        <p:spPr>
          <a:xfrm>
            <a:off x="7577063" y="-563062"/>
            <a:ext cx="2095783" cy="209578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91" name="Google Shape;2491;p30"/>
          <p:cNvGrpSpPr/>
          <p:nvPr/>
        </p:nvGrpSpPr>
        <p:grpSpPr>
          <a:xfrm flipH="1">
            <a:off x="-3" y="269821"/>
            <a:ext cx="2713579" cy="1623061"/>
            <a:chOff x="3731285" y="2446481"/>
            <a:chExt cx="1216415" cy="727569"/>
          </a:xfrm>
        </p:grpSpPr>
        <p:grpSp>
          <p:nvGrpSpPr>
            <p:cNvPr id="2492" name="Google Shape;2492;p30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2493" name="Google Shape;2493;p30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4" name="Google Shape;2494;p30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5" name="Google Shape;2495;p30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6" name="Google Shape;2496;p30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7" name="Google Shape;2497;p30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8" name="Google Shape;2498;p30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499" name="Google Shape;2499;p30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0" name="Google Shape;2500;p30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1" name="Google Shape;2501;p30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2" name="Google Shape;2502;p30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3" name="Google Shape;2503;p30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4" name="Google Shape;2504;p30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5" name="Google Shape;2505;p30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06" name="Google Shape;2506;p30"/>
          <p:cNvGrpSpPr/>
          <p:nvPr/>
        </p:nvGrpSpPr>
        <p:grpSpPr>
          <a:xfrm>
            <a:off x="6430422" y="3520446"/>
            <a:ext cx="2713579" cy="1623061"/>
            <a:chOff x="3731285" y="2446481"/>
            <a:chExt cx="1216415" cy="727569"/>
          </a:xfrm>
        </p:grpSpPr>
        <p:grpSp>
          <p:nvGrpSpPr>
            <p:cNvPr id="2507" name="Google Shape;2507;p30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2508" name="Google Shape;2508;p30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9" name="Google Shape;2509;p30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0" name="Google Shape;2510;p30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1" name="Google Shape;2511;p30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2" name="Google Shape;2512;p30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3" name="Google Shape;2513;p30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514" name="Google Shape;2514;p30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5" name="Google Shape;2515;p30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6" name="Google Shape;2516;p30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7" name="Google Shape;2517;p30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8" name="Google Shape;2518;p30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9" name="Google Shape;2519;p30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0" name="Google Shape;2520;p30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21" name="Google Shape;2521;p30"/>
          <p:cNvSpPr/>
          <p:nvPr/>
        </p:nvSpPr>
        <p:spPr>
          <a:xfrm>
            <a:off x="0" y="3334850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2" name="Google Shape;2522;p30"/>
          <p:cNvSpPr/>
          <p:nvPr/>
        </p:nvSpPr>
        <p:spPr>
          <a:xfrm flipH="1">
            <a:off x="-7" y="4089175"/>
            <a:ext cx="3163634" cy="1054321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3" name="Google Shape;2523;p30"/>
          <p:cNvSpPr/>
          <p:nvPr/>
        </p:nvSpPr>
        <p:spPr>
          <a:xfrm>
            <a:off x="4633326" y="2698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4" name="Google Shape;2524;p30"/>
          <p:cNvSpPr/>
          <p:nvPr/>
        </p:nvSpPr>
        <p:spPr>
          <a:xfrm>
            <a:off x="66800" y="23002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5" name="Google Shape;2525;p30"/>
          <p:cNvSpPr/>
          <p:nvPr/>
        </p:nvSpPr>
        <p:spPr>
          <a:xfrm>
            <a:off x="7891215" y="143717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6" name="Google Shape;2526;p30"/>
          <p:cNvSpPr/>
          <p:nvPr/>
        </p:nvSpPr>
        <p:spPr>
          <a:xfrm rot="10800000">
            <a:off x="4111400" y="434647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27" name="Google Shape;2527;p30"/>
          <p:cNvGrpSpPr/>
          <p:nvPr/>
        </p:nvGrpSpPr>
        <p:grpSpPr>
          <a:xfrm rot="2293202">
            <a:off x="1394922" y="4090742"/>
            <a:ext cx="506089" cy="482046"/>
            <a:chOff x="6141575" y="2318875"/>
            <a:chExt cx="720950" cy="686700"/>
          </a:xfrm>
        </p:grpSpPr>
        <p:sp>
          <p:nvSpPr>
            <p:cNvPr id="2528" name="Google Shape;2528;p30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9" name="Google Shape;2529;p30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0" name="Google Shape;2530;p30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1" name="Google Shape;2531;p30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2" name="Google Shape;2532;p30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3" name="Google Shape;2533;p30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4" name="Google Shape;2534;p30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5" name="Google Shape;2535;p30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6" name="Google Shape;2536;p30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7" name="Google Shape;2537;p30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8" name="Google Shape;2538;p30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539" name="Google Shape;2539;p30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540" name="Google Shape;2540;p30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1" name="Google Shape;2541;p30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2" name="Google Shape;2542;p30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3" name="Google Shape;2543;p30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4" name="Google Shape;2544;p30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5" name="Google Shape;2545;p30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6" name="Google Shape;2546;p30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7" name="Google Shape;2547;p30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8" name="Google Shape;2548;p30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9" name="Google Shape;2549;p30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0" name="Google Shape;2550;p30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1" name="Google Shape;2551;p30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2" name="Google Shape;2552;p30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3" name="Google Shape;2553;p30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4" name="Google Shape;2554;p30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5" name="Google Shape;2555;p30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6" name="Google Shape;2556;p30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7" name="Google Shape;2557;p30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8" name="Google Shape;2558;p30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9" name="Google Shape;2559;p30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0" name="Google Shape;2560;p30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561" name="Google Shape;2561;p30"/>
          <p:cNvSpPr txBox="1"/>
          <p:nvPr>
            <p:ph hasCustomPrompt="1" type="title"/>
          </p:nvPr>
        </p:nvSpPr>
        <p:spPr>
          <a:xfrm>
            <a:off x="713400" y="1725875"/>
            <a:ext cx="7717500" cy="156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62" name="Google Shape;2562;p30"/>
          <p:cNvSpPr txBox="1"/>
          <p:nvPr>
            <p:ph idx="1" type="body"/>
          </p:nvPr>
        </p:nvSpPr>
        <p:spPr>
          <a:xfrm>
            <a:off x="713225" y="3012375"/>
            <a:ext cx="7717500" cy="3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8">
    <p:spTree>
      <p:nvGrpSpPr>
        <p:cNvPr id="2563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Google Shape;2564;p31"/>
          <p:cNvSpPr/>
          <p:nvPr/>
        </p:nvSpPr>
        <p:spPr>
          <a:xfrm>
            <a:off x="3029719" y="4113038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85725" rotWithShape="0" algn="bl" dir="18360000" dist="19050">
              <a:srgbClr val="AA996E">
                <a:alpha val="4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5" name="Google Shape;2565;p31"/>
          <p:cNvSpPr txBox="1"/>
          <p:nvPr>
            <p:ph type="title"/>
          </p:nvPr>
        </p:nvSpPr>
        <p:spPr>
          <a:xfrm>
            <a:off x="3042000" y="2841750"/>
            <a:ext cx="3060000" cy="4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2566" name="Google Shape;2566;p31"/>
          <p:cNvSpPr txBox="1"/>
          <p:nvPr>
            <p:ph idx="1" type="subTitle"/>
          </p:nvPr>
        </p:nvSpPr>
        <p:spPr>
          <a:xfrm>
            <a:off x="1886850" y="1423175"/>
            <a:ext cx="5370300" cy="139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67" name="Google Shape;2567;p31"/>
          <p:cNvSpPr/>
          <p:nvPr/>
        </p:nvSpPr>
        <p:spPr>
          <a:xfrm>
            <a:off x="7110600" y="271827"/>
            <a:ext cx="957548" cy="380153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8" name="Google Shape;2568;p31"/>
          <p:cNvSpPr/>
          <p:nvPr/>
        </p:nvSpPr>
        <p:spPr>
          <a:xfrm>
            <a:off x="7551950" y="747225"/>
            <a:ext cx="1592050" cy="63205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9" name="Google Shape;2569;p31"/>
          <p:cNvSpPr/>
          <p:nvPr/>
        </p:nvSpPr>
        <p:spPr>
          <a:xfrm>
            <a:off x="5099565" y="3699325"/>
            <a:ext cx="3587300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0" name="Google Shape;2570;p31"/>
          <p:cNvSpPr/>
          <p:nvPr/>
        </p:nvSpPr>
        <p:spPr>
          <a:xfrm>
            <a:off x="609600" y="3699325"/>
            <a:ext cx="3587300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71" name="Google Shape;2571;p31"/>
          <p:cNvGrpSpPr/>
          <p:nvPr/>
        </p:nvGrpSpPr>
        <p:grpSpPr>
          <a:xfrm>
            <a:off x="6699914" y="3467298"/>
            <a:ext cx="386613" cy="377092"/>
            <a:chOff x="3228225" y="3246725"/>
            <a:chExt cx="356325" cy="347550"/>
          </a:xfrm>
        </p:grpSpPr>
        <p:sp>
          <p:nvSpPr>
            <p:cNvPr id="2572" name="Google Shape;2572;p31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3" name="Google Shape;2573;p31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4" name="Google Shape;2574;p31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5" name="Google Shape;2575;p31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6" name="Google Shape;2576;p31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7" name="Google Shape;2577;p31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8" name="Google Shape;2578;p31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9" name="Google Shape;2579;p31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0" name="Google Shape;2580;p31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1" name="Google Shape;2581;p31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2" name="Google Shape;2582;p31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3" name="Google Shape;2583;p31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4" name="Google Shape;2584;p31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5" name="Google Shape;2585;p31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6" name="Google Shape;2586;p31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7" name="Google Shape;2587;p31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8" name="Google Shape;2588;p31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9" name="Google Shape;2589;p31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0" name="Google Shape;2590;p31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1" name="Google Shape;2591;p31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2" name="Google Shape;2592;p31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3" name="Google Shape;2593;p31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4" name="Google Shape;2594;p31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5" name="Google Shape;2595;p31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6" name="Google Shape;2596;p31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7" name="Google Shape;2597;p31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8" name="Google Shape;2598;p31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9" name="Google Shape;2599;p31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0" name="Google Shape;2600;p31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1" name="Google Shape;2601;p31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2" name="Google Shape;2602;p31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3" name="Google Shape;2603;p31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04" name="Google Shape;2604;p31"/>
          <p:cNvGrpSpPr/>
          <p:nvPr/>
        </p:nvGrpSpPr>
        <p:grpSpPr>
          <a:xfrm>
            <a:off x="2209939" y="3467298"/>
            <a:ext cx="386613" cy="377092"/>
            <a:chOff x="3228225" y="3246725"/>
            <a:chExt cx="356325" cy="347550"/>
          </a:xfrm>
        </p:grpSpPr>
        <p:sp>
          <p:nvSpPr>
            <p:cNvPr id="2605" name="Google Shape;2605;p31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6" name="Google Shape;2606;p31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7" name="Google Shape;2607;p31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8" name="Google Shape;2608;p31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9" name="Google Shape;2619;p31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0" name="Google Shape;2620;p31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1" name="Google Shape;2621;p31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2" name="Google Shape;2622;p31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7" name="Google Shape;2627;p31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8" name="Google Shape;2628;p31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37" name="Google Shape;2637;p31"/>
          <p:cNvGrpSpPr/>
          <p:nvPr/>
        </p:nvGrpSpPr>
        <p:grpSpPr>
          <a:xfrm flipH="1" rot="10800000">
            <a:off x="-657227" y="204932"/>
            <a:ext cx="1798363" cy="1256899"/>
            <a:chOff x="-2" y="-19739"/>
            <a:chExt cx="1798363" cy="1256899"/>
          </a:xfrm>
        </p:grpSpPr>
        <p:grpSp>
          <p:nvGrpSpPr>
            <p:cNvPr id="2638" name="Google Shape;2638;p31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2639" name="Google Shape;2639;p31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0" name="Google Shape;2640;p31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41" name="Google Shape;2641;p31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2642" name="Google Shape;2642;p3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3" name="Google Shape;2643;p3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4" name="Google Shape;2644;p3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5" name="Google Shape;2645;p3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6" name="Google Shape;2646;p3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7" name="Google Shape;2647;p3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8" name="Google Shape;2648;p3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9" name="Google Shape;2649;p3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0" name="Google Shape;2650;p3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1" name="Google Shape;2651;p3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2" name="Google Shape;2652;p3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3" name="Google Shape;2653;p3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4" name="Google Shape;2654;p3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5" name="Google Shape;2655;p3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6" name="Google Shape;2656;p3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7" name="Google Shape;2657;p3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8" name="Google Shape;2658;p3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9" name="Google Shape;2659;p3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0" name="Google Shape;2660;p3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1" name="Google Shape;2661;p3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2" name="Google Shape;2662;p3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3" name="Google Shape;2663;p3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4" name="Google Shape;2664;p3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5" name="Google Shape;2665;p3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6" name="Google Shape;2666;p3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7" name="Google Shape;2667;p3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8" name="Google Shape;2668;p3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9" name="Google Shape;2669;p3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0" name="Google Shape;2670;p3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1" name="Google Shape;2671;p3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2" name="Google Shape;2672;p3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3" name="Google Shape;2673;p3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74" name="Google Shape;2674;p31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2675" name="Google Shape;2675;p3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6" name="Google Shape;2676;p3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7" name="Google Shape;2677;p3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8" name="Google Shape;2678;p3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9" name="Google Shape;2679;p3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0" name="Google Shape;2680;p3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1" name="Google Shape;2681;p3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2" name="Google Shape;2682;p3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3" name="Google Shape;2683;p3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4" name="Google Shape;2684;p3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5" name="Google Shape;2685;p3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6" name="Google Shape;2686;p3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7" name="Google Shape;2687;p3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8" name="Google Shape;2688;p3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9" name="Google Shape;2689;p3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0" name="Google Shape;2690;p3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1" name="Google Shape;2691;p3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2" name="Google Shape;2692;p3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3" name="Google Shape;2693;p3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4" name="Google Shape;2694;p3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5" name="Google Shape;2695;p3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6" name="Google Shape;2696;p3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7" name="Google Shape;2697;p3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8" name="Google Shape;2698;p3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9" name="Google Shape;2699;p3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0" name="Google Shape;2700;p3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1" name="Google Shape;2701;p3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2" name="Google Shape;2702;p3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3" name="Google Shape;2703;p3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4" name="Google Shape;2704;p3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5" name="Google Shape;2705;p3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6" name="Google Shape;2706;p3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07" name="Google Shape;2707;p31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2708" name="Google Shape;2708;p3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9" name="Google Shape;2709;p3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0" name="Google Shape;2710;p3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1" name="Google Shape;2711;p3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2" name="Google Shape;2712;p3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3" name="Google Shape;2713;p3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4" name="Google Shape;2714;p3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5" name="Google Shape;2715;p3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6" name="Google Shape;2716;p3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7" name="Google Shape;2717;p3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8" name="Google Shape;2718;p3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9" name="Google Shape;2719;p3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0" name="Google Shape;2720;p3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1" name="Google Shape;2721;p3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2" name="Google Shape;2722;p3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3" name="Google Shape;2723;p3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4" name="Google Shape;2724;p3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5" name="Google Shape;2725;p3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6" name="Google Shape;2726;p3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7" name="Google Shape;2727;p3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8" name="Google Shape;2728;p3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9" name="Google Shape;2729;p3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0" name="Google Shape;2730;p3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1" name="Google Shape;2731;p3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2" name="Google Shape;2732;p3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3" name="Google Shape;2733;p3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4" name="Google Shape;2734;p3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5" name="Google Shape;2735;p3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6" name="Google Shape;2736;p3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7" name="Google Shape;2737;p3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8" name="Google Shape;2738;p3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9" name="Google Shape;2739;p3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40" name="Google Shape;2740;p31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2741" name="Google Shape;2741;p31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2" name="Google Shape;2742;p31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3" name="Google Shape;2743;p31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4" name="Google Shape;2744;p31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5" name="Google Shape;2745;p31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6" name="Google Shape;2746;p31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7" name="Google Shape;2747;p31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8" name="Google Shape;2748;p31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9" name="Google Shape;2749;p31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0" name="Google Shape;2750;p31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1" name="Google Shape;2751;p31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2" name="Google Shape;2752;p31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3" name="Google Shape;2753;p31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4" name="Google Shape;2754;p31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5" name="Google Shape;2755;p31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6" name="Google Shape;2756;p31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7" name="Google Shape;2757;p31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8" name="Google Shape;2758;p31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9" name="Google Shape;2759;p31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0" name="Google Shape;2760;p31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1" name="Google Shape;2761;p31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2" name="Google Shape;2762;p31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3" name="Google Shape;2763;p31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4" name="Google Shape;2764;p31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5" name="Google Shape;2765;p31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6" name="Google Shape;2766;p31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7" name="Google Shape;2767;p31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8" name="Google Shape;2768;p31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9" name="Google Shape;2769;p31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0" name="Google Shape;2770;p31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1" name="Google Shape;2771;p31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2" name="Google Shape;2772;p31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CUSTOM_8_1">
    <p:spTree>
      <p:nvGrpSpPr>
        <p:cNvPr id="2773" name="Shape 2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4" name="Google Shape;2774;p32"/>
          <p:cNvSpPr txBox="1"/>
          <p:nvPr>
            <p:ph type="title"/>
          </p:nvPr>
        </p:nvSpPr>
        <p:spPr>
          <a:xfrm>
            <a:off x="4252525" y="3149687"/>
            <a:ext cx="4169100" cy="5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2775" name="Google Shape;2775;p32"/>
          <p:cNvSpPr txBox="1"/>
          <p:nvPr>
            <p:ph idx="1" type="subTitle"/>
          </p:nvPr>
        </p:nvSpPr>
        <p:spPr>
          <a:xfrm>
            <a:off x="4252525" y="1559963"/>
            <a:ext cx="4169100" cy="158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76" name="Google Shape;2776;p32"/>
          <p:cNvSpPr/>
          <p:nvPr/>
        </p:nvSpPr>
        <p:spPr>
          <a:xfrm flipH="1">
            <a:off x="3" y="3216987"/>
            <a:ext cx="4296336" cy="1431877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77" name="Google Shape;2777;p32"/>
          <p:cNvGrpSpPr/>
          <p:nvPr/>
        </p:nvGrpSpPr>
        <p:grpSpPr>
          <a:xfrm rot="2293890">
            <a:off x="1005798" y="2509675"/>
            <a:ext cx="506077" cy="482035"/>
            <a:chOff x="6141575" y="2318875"/>
            <a:chExt cx="720950" cy="686700"/>
          </a:xfrm>
        </p:grpSpPr>
        <p:sp>
          <p:nvSpPr>
            <p:cNvPr id="2778" name="Google Shape;2778;p32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9" name="Google Shape;2779;p32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0" name="Google Shape;2780;p32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1" name="Google Shape;2781;p32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2" name="Google Shape;2782;p32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3" name="Google Shape;2783;p32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4" name="Google Shape;2784;p32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5" name="Google Shape;2785;p32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6" name="Google Shape;2786;p32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7" name="Google Shape;2787;p32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8" name="Google Shape;2788;p32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789" name="Google Shape;2789;p32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790" name="Google Shape;2790;p32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1" name="Google Shape;2791;p32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2" name="Google Shape;2792;p32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3" name="Google Shape;2793;p32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4" name="Google Shape;2794;p32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5" name="Google Shape;2795;p32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6" name="Google Shape;2796;p32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7" name="Google Shape;2797;p32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8" name="Google Shape;2798;p32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9" name="Google Shape;2799;p32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0" name="Google Shape;2800;p32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1" name="Google Shape;2801;p32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2" name="Google Shape;2802;p32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3" name="Google Shape;2803;p32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4" name="Google Shape;2804;p32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5" name="Google Shape;2805;p32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6" name="Google Shape;2806;p32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7" name="Google Shape;2807;p32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8" name="Google Shape;2808;p32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9" name="Google Shape;2809;p32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0" name="Google Shape;2810;p32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811" name="Google Shape;2811;p32"/>
          <p:cNvGrpSpPr/>
          <p:nvPr/>
        </p:nvGrpSpPr>
        <p:grpSpPr>
          <a:xfrm rot="-3054559">
            <a:off x="3701546" y="444520"/>
            <a:ext cx="506054" cy="482013"/>
            <a:chOff x="6141575" y="2318875"/>
            <a:chExt cx="720950" cy="686700"/>
          </a:xfrm>
        </p:grpSpPr>
        <p:sp>
          <p:nvSpPr>
            <p:cNvPr id="2812" name="Google Shape;2812;p32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3" name="Google Shape;2813;p32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4" name="Google Shape;2814;p32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5" name="Google Shape;2815;p32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6" name="Google Shape;2816;p32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7" name="Google Shape;2817;p32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8" name="Google Shape;2818;p32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9" name="Google Shape;2819;p32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0" name="Google Shape;2820;p32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1" name="Google Shape;2821;p32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2" name="Google Shape;2822;p32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823" name="Google Shape;2823;p32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2824" name="Google Shape;2824;p32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5" name="Google Shape;2825;p32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6" name="Google Shape;2826;p32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7" name="Google Shape;2827;p32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8" name="Google Shape;2828;p32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9" name="Google Shape;2829;p32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0" name="Google Shape;2830;p32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1" name="Google Shape;2831;p32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2" name="Google Shape;2832;p32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3" name="Google Shape;2833;p32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4" name="Google Shape;2834;p32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5" name="Google Shape;2835;p32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6" name="Google Shape;2836;p32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7" name="Google Shape;2837;p32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8" name="Google Shape;2838;p32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9" name="Google Shape;2839;p32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0" name="Google Shape;2840;p32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1" name="Google Shape;2841;p32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2" name="Google Shape;2842;p32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3" name="Google Shape;2843;p32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4" name="Google Shape;2844;p32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845" name="Google Shape;2845;p32"/>
          <p:cNvSpPr/>
          <p:nvPr/>
        </p:nvSpPr>
        <p:spPr>
          <a:xfrm>
            <a:off x="4509" y="4187994"/>
            <a:ext cx="9144004" cy="955512"/>
          </a:xfrm>
          <a:custGeom>
            <a:rect b="b" l="l" r="r" t="t"/>
            <a:pathLst>
              <a:path extrusionOk="0" h="10252" w="98109">
                <a:moveTo>
                  <a:pt x="98108" y="0"/>
                </a:moveTo>
                <a:cubicBezTo>
                  <a:pt x="91977" y="0"/>
                  <a:pt x="91977" y="2322"/>
                  <a:pt x="85845" y="2322"/>
                </a:cubicBezTo>
                <a:cubicBezTo>
                  <a:pt x="79713" y="2322"/>
                  <a:pt x="79713" y="0"/>
                  <a:pt x="73581" y="0"/>
                </a:cubicBezTo>
                <a:cubicBezTo>
                  <a:pt x="67450" y="0"/>
                  <a:pt x="67450" y="2322"/>
                  <a:pt x="61318" y="2322"/>
                </a:cubicBezTo>
                <a:cubicBezTo>
                  <a:pt x="55186" y="2322"/>
                  <a:pt x="55186" y="0"/>
                  <a:pt x="49055" y="0"/>
                </a:cubicBezTo>
                <a:cubicBezTo>
                  <a:pt x="42923" y="0"/>
                  <a:pt x="42923" y="2322"/>
                  <a:pt x="36791" y="2322"/>
                </a:cubicBezTo>
                <a:cubicBezTo>
                  <a:pt x="30659" y="2322"/>
                  <a:pt x="30659" y="0"/>
                  <a:pt x="24528" y="0"/>
                </a:cubicBezTo>
                <a:cubicBezTo>
                  <a:pt x="18396" y="0"/>
                  <a:pt x="18396" y="2322"/>
                  <a:pt x="12264" y="2322"/>
                </a:cubicBezTo>
                <a:cubicBezTo>
                  <a:pt x="6133" y="2322"/>
                  <a:pt x="6133" y="0"/>
                  <a:pt x="1" y="0"/>
                </a:cubicBezTo>
                <a:lnTo>
                  <a:pt x="1" y="10252"/>
                </a:lnTo>
                <a:lnTo>
                  <a:pt x="98108" y="1025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46" name="Google Shape;2846;p32"/>
          <p:cNvGrpSpPr/>
          <p:nvPr/>
        </p:nvGrpSpPr>
        <p:grpSpPr>
          <a:xfrm>
            <a:off x="1032381" y="-7"/>
            <a:ext cx="942012" cy="1821897"/>
            <a:chOff x="5496850" y="2285225"/>
            <a:chExt cx="506050" cy="978725"/>
          </a:xfrm>
        </p:grpSpPr>
        <p:sp>
          <p:nvSpPr>
            <p:cNvPr id="2847" name="Google Shape;2847;p32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8" name="Google Shape;2848;p32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9" name="Google Shape;2849;p32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0" name="Google Shape;2850;p32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1" name="Google Shape;2851;p32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2" name="Google Shape;2852;p32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3" name="Google Shape;2853;p32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4" name="Google Shape;2854;p32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5" name="Google Shape;2855;p32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6" name="Google Shape;2856;p32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57" name="Google Shape;2857;p32"/>
          <p:cNvGrpSpPr/>
          <p:nvPr/>
        </p:nvGrpSpPr>
        <p:grpSpPr>
          <a:xfrm>
            <a:off x="2396186" y="4"/>
            <a:ext cx="1211787" cy="3096589"/>
            <a:chOff x="5496850" y="1970795"/>
            <a:chExt cx="506050" cy="1293155"/>
          </a:xfrm>
        </p:grpSpPr>
        <p:sp>
          <p:nvSpPr>
            <p:cNvPr id="2858" name="Google Shape;2858;p32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9" name="Google Shape;2859;p32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0" name="Google Shape;2860;p32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1" name="Google Shape;2861;p32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2" name="Google Shape;2862;p32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3" name="Google Shape;2863;p32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68" name="Google Shape;2868;p32"/>
          <p:cNvSpPr/>
          <p:nvPr/>
        </p:nvSpPr>
        <p:spPr>
          <a:xfrm>
            <a:off x="6191900" y="45767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9" name="Google Shape;2869;p32"/>
          <p:cNvSpPr/>
          <p:nvPr/>
        </p:nvSpPr>
        <p:spPr>
          <a:xfrm>
            <a:off x="-377035" y="45767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0">
    <p:spTree>
      <p:nvGrpSpPr>
        <p:cNvPr id="2870" name="Shape 2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1" name="Google Shape;2871;p33"/>
          <p:cNvGrpSpPr/>
          <p:nvPr/>
        </p:nvGrpSpPr>
        <p:grpSpPr>
          <a:xfrm>
            <a:off x="3997450" y="3667318"/>
            <a:ext cx="1149100" cy="1256897"/>
            <a:chOff x="-2456375" y="2292725"/>
            <a:chExt cx="1212386" cy="1326120"/>
          </a:xfrm>
        </p:grpSpPr>
        <p:sp>
          <p:nvSpPr>
            <p:cNvPr id="2872" name="Google Shape;2872;p33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873" name="Google Shape;2873;p33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2874" name="Google Shape;2874;p33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5" name="Google Shape;2875;p33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6" name="Google Shape;2876;p33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7" name="Google Shape;2877;p33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8" name="Google Shape;2878;p33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9" name="Google Shape;2879;p33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0" name="Google Shape;2880;p33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1" name="Google Shape;2881;p33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2" name="Google Shape;2882;p33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3" name="Google Shape;2883;p33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4" name="Google Shape;2884;p33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5" name="Google Shape;2885;p33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886" name="Google Shape;2886;p33"/>
          <p:cNvSpPr/>
          <p:nvPr/>
        </p:nvSpPr>
        <p:spPr>
          <a:xfrm>
            <a:off x="8554219" y="-817812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894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7" name="Google Shape;2887;p33">
            <a:hlinkClick/>
          </p:cNvPr>
          <p:cNvSpPr txBox="1"/>
          <p:nvPr>
            <p:ph hasCustomPrompt="1" type="title"/>
          </p:nvPr>
        </p:nvSpPr>
        <p:spPr>
          <a:xfrm>
            <a:off x="2134325" y="1814975"/>
            <a:ext cx="975600" cy="9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5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8" name="Google Shape;2888;p33">
            <a:hlinkClick/>
          </p:cNvPr>
          <p:cNvSpPr txBox="1"/>
          <p:nvPr>
            <p:ph idx="2" type="title"/>
          </p:nvPr>
        </p:nvSpPr>
        <p:spPr>
          <a:xfrm>
            <a:off x="3509725" y="1599825"/>
            <a:ext cx="36354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89" name="Google Shape;2889;p33">
            <a:hlinkClick/>
          </p:cNvPr>
          <p:cNvSpPr txBox="1"/>
          <p:nvPr>
            <p:ph idx="1" type="subTitle"/>
          </p:nvPr>
        </p:nvSpPr>
        <p:spPr>
          <a:xfrm>
            <a:off x="3509725" y="2420925"/>
            <a:ext cx="3635400" cy="6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890" name="Google Shape;2890;p33"/>
          <p:cNvSpPr/>
          <p:nvPr/>
        </p:nvSpPr>
        <p:spPr>
          <a:xfrm>
            <a:off x="344147" y="1212467"/>
            <a:ext cx="24632" cy="24632"/>
          </a:xfrm>
          <a:custGeom>
            <a:rect b="b" l="l" r="r" t="t"/>
            <a:pathLst>
              <a:path extrusionOk="0" fill="none" h="272" w="272">
                <a:moveTo>
                  <a:pt x="127" y="19"/>
                </a:moveTo>
                <a:lnTo>
                  <a:pt x="127" y="19"/>
                </a:lnTo>
                <a:lnTo>
                  <a:pt x="217" y="1"/>
                </a:lnTo>
                <a:lnTo>
                  <a:pt x="217" y="1"/>
                </a:lnTo>
                <a:lnTo>
                  <a:pt x="235" y="91"/>
                </a:lnTo>
                <a:lnTo>
                  <a:pt x="272" y="163"/>
                </a:lnTo>
                <a:lnTo>
                  <a:pt x="272" y="163"/>
                </a:lnTo>
                <a:lnTo>
                  <a:pt x="181" y="199"/>
                </a:lnTo>
                <a:lnTo>
                  <a:pt x="127" y="272"/>
                </a:lnTo>
                <a:lnTo>
                  <a:pt x="127" y="272"/>
                </a:lnTo>
                <a:lnTo>
                  <a:pt x="73" y="199"/>
                </a:lnTo>
                <a:lnTo>
                  <a:pt x="1" y="163"/>
                </a:lnTo>
                <a:lnTo>
                  <a:pt x="1" y="163"/>
                </a:lnTo>
                <a:lnTo>
                  <a:pt x="37" y="91"/>
                </a:lnTo>
                <a:lnTo>
                  <a:pt x="37" y="19"/>
                </a:lnTo>
                <a:lnTo>
                  <a:pt x="37" y="1"/>
                </a:lnTo>
                <a:lnTo>
                  <a:pt x="37" y="1"/>
                </a:lnTo>
                <a:lnTo>
                  <a:pt x="127" y="19"/>
                </a:lnTo>
                <a:lnTo>
                  <a:pt x="127" y="19"/>
                </a:lnTo>
                <a:lnTo>
                  <a:pt x="127" y="19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1" name="Google Shape;2891;p33"/>
          <p:cNvSpPr/>
          <p:nvPr/>
        </p:nvSpPr>
        <p:spPr>
          <a:xfrm flipH="1">
            <a:off x="2727178" y="4426800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2" name="Google Shape;2892;p33"/>
          <p:cNvSpPr/>
          <p:nvPr/>
        </p:nvSpPr>
        <p:spPr>
          <a:xfrm>
            <a:off x="7289750" y="284325"/>
            <a:ext cx="921155" cy="36570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3" name="Google Shape;2893;p33"/>
          <p:cNvSpPr/>
          <p:nvPr/>
        </p:nvSpPr>
        <p:spPr>
          <a:xfrm>
            <a:off x="8115062" y="1522575"/>
            <a:ext cx="921155" cy="36570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94" name="Google Shape;2894;p33"/>
          <p:cNvGrpSpPr/>
          <p:nvPr/>
        </p:nvGrpSpPr>
        <p:grpSpPr>
          <a:xfrm>
            <a:off x="4426939" y="3667323"/>
            <a:ext cx="386613" cy="377092"/>
            <a:chOff x="3228225" y="3246725"/>
            <a:chExt cx="356325" cy="347550"/>
          </a:xfrm>
        </p:grpSpPr>
        <p:sp>
          <p:nvSpPr>
            <p:cNvPr id="2895" name="Google Shape;2895;p33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6" name="Google Shape;2896;p33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7" name="Google Shape;2897;p33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1" name="Google Shape;2901;p33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2" name="Google Shape;2902;p33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6" name="Google Shape;2906;p33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7" name="Google Shape;2907;p33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1" name="Google Shape;2911;p33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2" name="Google Shape;2912;p33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3" name="Google Shape;2913;p33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4" name="Google Shape;2914;p33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5" name="Google Shape;2915;p33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6" name="Google Shape;2916;p33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7" name="Google Shape;2917;p33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8" name="Google Shape;2918;p33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9" name="Google Shape;2919;p33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0" name="Google Shape;2920;p33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1" name="Google Shape;2921;p33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2" name="Google Shape;2922;p33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3" name="Google Shape;2923;p33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4" name="Google Shape;2924;p33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5" name="Google Shape;2925;p33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6" name="Google Shape;2926;p33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27" name="Google Shape;2927;p33"/>
          <p:cNvGrpSpPr/>
          <p:nvPr/>
        </p:nvGrpSpPr>
        <p:grpSpPr>
          <a:xfrm>
            <a:off x="-2" y="-19739"/>
            <a:ext cx="1798363" cy="1256899"/>
            <a:chOff x="-2" y="-19739"/>
            <a:chExt cx="1798363" cy="1256899"/>
          </a:xfrm>
        </p:grpSpPr>
        <p:grpSp>
          <p:nvGrpSpPr>
            <p:cNvPr id="2928" name="Google Shape;2928;p33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2929" name="Google Shape;2929;p3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0" name="Google Shape;2930;p3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31" name="Google Shape;2931;p33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2932" name="Google Shape;2932;p3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3" name="Google Shape;2933;p3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4" name="Google Shape;2934;p3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5" name="Google Shape;2935;p3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6" name="Google Shape;2936;p3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7" name="Google Shape;2937;p3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8" name="Google Shape;2938;p3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9" name="Google Shape;2939;p3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0" name="Google Shape;2940;p3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1" name="Google Shape;2941;p3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2" name="Google Shape;2942;p3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3" name="Google Shape;2943;p3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4" name="Google Shape;2944;p3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5" name="Google Shape;2945;p3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6" name="Google Shape;2946;p3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7" name="Google Shape;2947;p3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8" name="Google Shape;2948;p3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9" name="Google Shape;2949;p3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0" name="Google Shape;2950;p3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1" name="Google Shape;2951;p3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2" name="Google Shape;2952;p3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3" name="Google Shape;2953;p3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4" name="Google Shape;2954;p3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5" name="Google Shape;2955;p3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6" name="Google Shape;2956;p3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7" name="Google Shape;2957;p3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8" name="Google Shape;2958;p3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9" name="Google Shape;2959;p3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0" name="Google Shape;2960;p3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1" name="Google Shape;2961;p3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2" name="Google Shape;2962;p3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3" name="Google Shape;2963;p3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64" name="Google Shape;2964;p33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2965" name="Google Shape;2965;p3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6" name="Google Shape;2966;p3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7" name="Google Shape;2967;p3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8" name="Google Shape;2968;p3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9" name="Google Shape;2969;p3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0" name="Google Shape;2970;p3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1" name="Google Shape;2971;p3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2" name="Google Shape;2972;p3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3" name="Google Shape;2973;p3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4" name="Google Shape;2974;p3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5" name="Google Shape;2975;p3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6" name="Google Shape;2976;p3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7" name="Google Shape;2977;p3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8" name="Google Shape;2978;p3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9" name="Google Shape;2979;p3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0" name="Google Shape;2980;p3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1" name="Google Shape;2981;p3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2" name="Google Shape;2982;p3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3" name="Google Shape;2983;p3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4" name="Google Shape;2984;p3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5" name="Google Shape;2985;p3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6" name="Google Shape;2986;p3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7" name="Google Shape;2987;p3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8" name="Google Shape;2988;p3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9" name="Google Shape;2989;p3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0" name="Google Shape;2990;p3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1" name="Google Shape;2991;p3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2" name="Google Shape;2992;p3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3" name="Google Shape;2993;p3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4" name="Google Shape;2994;p3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5" name="Google Shape;2995;p3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6" name="Google Shape;2996;p3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97" name="Google Shape;2997;p33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2998" name="Google Shape;2998;p3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9" name="Google Shape;2999;p3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0" name="Google Shape;3000;p3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1" name="Google Shape;3001;p3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2" name="Google Shape;3002;p3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3" name="Google Shape;3003;p3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4" name="Google Shape;3004;p3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5" name="Google Shape;3005;p3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6" name="Google Shape;3006;p3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7" name="Google Shape;3007;p3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8" name="Google Shape;3008;p3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9" name="Google Shape;3009;p3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0" name="Google Shape;3010;p3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1" name="Google Shape;3011;p3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2" name="Google Shape;3012;p3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3" name="Google Shape;3013;p3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4" name="Google Shape;3014;p3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5" name="Google Shape;3015;p3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6" name="Google Shape;3016;p3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7" name="Google Shape;3017;p3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8" name="Google Shape;3018;p3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9" name="Google Shape;3019;p3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0" name="Google Shape;3020;p3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1" name="Google Shape;3021;p3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2" name="Google Shape;3022;p3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3" name="Google Shape;3023;p3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4" name="Google Shape;3024;p3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5" name="Google Shape;3025;p3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6" name="Google Shape;3026;p3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7" name="Google Shape;3027;p3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8" name="Google Shape;3028;p3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9" name="Google Shape;3029;p3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30" name="Google Shape;3030;p33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3031" name="Google Shape;3031;p3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2" name="Google Shape;3032;p3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3" name="Google Shape;3033;p3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4" name="Google Shape;3034;p3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5" name="Google Shape;3035;p3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6" name="Google Shape;3036;p3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7" name="Google Shape;3037;p3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8" name="Google Shape;3038;p3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9" name="Google Shape;3039;p3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0" name="Google Shape;3040;p3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1" name="Google Shape;3041;p3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2" name="Google Shape;3042;p3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3" name="Google Shape;3043;p3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4" name="Google Shape;3044;p3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5" name="Google Shape;3045;p3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6" name="Google Shape;3046;p3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7" name="Google Shape;3047;p3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8" name="Google Shape;3048;p3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9" name="Google Shape;3049;p3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0" name="Google Shape;3050;p3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1" name="Google Shape;3051;p3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2" name="Google Shape;3052;p3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3" name="Google Shape;3053;p3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4" name="Google Shape;3054;p3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5" name="Google Shape;3055;p3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6" name="Google Shape;3056;p3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7" name="Google Shape;3057;p3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8" name="Google Shape;3058;p3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9" name="Google Shape;3059;p3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0" name="Google Shape;3060;p3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1" name="Google Shape;3061;p3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2" name="Google Shape;3062;p3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10_1">
    <p:spTree>
      <p:nvGrpSpPr>
        <p:cNvPr id="3063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4" name="Google Shape;3064;p34"/>
          <p:cNvGrpSpPr/>
          <p:nvPr/>
        </p:nvGrpSpPr>
        <p:grpSpPr>
          <a:xfrm>
            <a:off x="3997450" y="3418718"/>
            <a:ext cx="1149100" cy="1256897"/>
            <a:chOff x="-2456375" y="2292725"/>
            <a:chExt cx="1212386" cy="1326120"/>
          </a:xfrm>
        </p:grpSpPr>
        <p:sp>
          <p:nvSpPr>
            <p:cNvPr id="3065" name="Google Shape;3065;p34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066" name="Google Shape;3066;p34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3067" name="Google Shape;3067;p34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8" name="Google Shape;3068;p34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9" name="Google Shape;3069;p34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0" name="Google Shape;3070;p34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1" name="Google Shape;3071;p34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2" name="Google Shape;3072;p34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3" name="Google Shape;3073;p34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4" name="Google Shape;3074;p34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5" name="Google Shape;3075;p34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6" name="Google Shape;3076;p34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7" name="Google Shape;3077;p34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8" name="Google Shape;3078;p34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079" name="Google Shape;3079;p34"/>
          <p:cNvSpPr/>
          <p:nvPr/>
        </p:nvSpPr>
        <p:spPr>
          <a:xfrm>
            <a:off x="-2156556" y="-501287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0" name="Google Shape;3080;p34">
            <a:hlinkClick/>
          </p:cNvPr>
          <p:cNvSpPr txBox="1"/>
          <p:nvPr>
            <p:ph hasCustomPrompt="1" type="title"/>
          </p:nvPr>
        </p:nvSpPr>
        <p:spPr>
          <a:xfrm>
            <a:off x="6033925" y="1762550"/>
            <a:ext cx="975600" cy="8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5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81" name="Google Shape;3081;p34">
            <a:hlinkClick/>
          </p:cNvPr>
          <p:cNvSpPr txBox="1"/>
          <p:nvPr>
            <p:ph idx="2" type="title"/>
          </p:nvPr>
        </p:nvSpPr>
        <p:spPr>
          <a:xfrm>
            <a:off x="1999025" y="1805150"/>
            <a:ext cx="3635400" cy="66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82" name="Google Shape;3082;p34">
            <a:hlinkClick/>
          </p:cNvPr>
          <p:cNvSpPr txBox="1"/>
          <p:nvPr>
            <p:ph idx="1" type="subTitle"/>
          </p:nvPr>
        </p:nvSpPr>
        <p:spPr>
          <a:xfrm>
            <a:off x="1999025" y="2433975"/>
            <a:ext cx="3635400" cy="60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083" name="Google Shape;3083;p34"/>
          <p:cNvSpPr/>
          <p:nvPr/>
        </p:nvSpPr>
        <p:spPr>
          <a:xfrm flipH="1">
            <a:off x="8770130" y="1212467"/>
            <a:ext cx="24632" cy="24632"/>
          </a:xfrm>
          <a:custGeom>
            <a:rect b="b" l="l" r="r" t="t"/>
            <a:pathLst>
              <a:path extrusionOk="0" fill="none" h="272" w="272">
                <a:moveTo>
                  <a:pt x="127" y="19"/>
                </a:moveTo>
                <a:lnTo>
                  <a:pt x="127" y="19"/>
                </a:lnTo>
                <a:lnTo>
                  <a:pt x="217" y="1"/>
                </a:lnTo>
                <a:lnTo>
                  <a:pt x="217" y="1"/>
                </a:lnTo>
                <a:lnTo>
                  <a:pt x="235" y="91"/>
                </a:lnTo>
                <a:lnTo>
                  <a:pt x="272" y="163"/>
                </a:lnTo>
                <a:lnTo>
                  <a:pt x="272" y="163"/>
                </a:lnTo>
                <a:lnTo>
                  <a:pt x="181" y="199"/>
                </a:lnTo>
                <a:lnTo>
                  <a:pt x="127" y="272"/>
                </a:lnTo>
                <a:lnTo>
                  <a:pt x="127" y="272"/>
                </a:lnTo>
                <a:lnTo>
                  <a:pt x="73" y="199"/>
                </a:lnTo>
                <a:lnTo>
                  <a:pt x="1" y="163"/>
                </a:lnTo>
                <a:lnTo>
                  <a:pt x="1" y="163"/>
                </a:lnTo>
                <a:lnTo>
                  <a:pt x="37" y="91"/>
                </a:lnTo>
                <a:lnTo>
                  <a:pt x="37" y="19"/>
                </a:lnTo>
                <a:lnTo>
                  <a:pt x="37" y="1"/>
                </a:lnTo>
                <a:lnTo>
                  <a:pt x="37" y="1"/>
                </a:lnTo>
                <a:lnTo>
                  <a:pt x="127" y="19"/>
                </a:lnTo>
                <a:lnTo>
                  <a:pt x="127" y="19"/>
                </a:lnTo>
                <a:lnTo>
                  <a:pt x="127" y="19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4" name="Google Shape;3084;p34"/>
          <p:cNvSpPr/>
          <p:nvPr/>
        </p:nvSpPr>
        <p:spPr>
          <a:xfrm>
            <a:off x="2727178" y="4426800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4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5" name="Google Shape;3085;p34"/>
          <p:cNvSpPr/>
          <p:nvPr/>
        </p:nvSpPr>
        <p:spPr>
          <a:xfrm flipH="1">
            <a:off x="928004" y="284325"/>
            <a:ext cx="921155" cy="36570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6" name="Google Shape;3086;p34"/>
          <p:cNvSpPr/>
          <p:nvPr/>
        </p:nvSpPr>
        <p:spPr>
          <a:xfrm flipH="1">
            <a:off x="102692" y="1522575"/>
            <a:ext cx="921155" cy="36570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87" name="Google Shape;3087;p34"/>
          <p:cNvGrpSpPr/>
          <p:nvPr/>
        </p:nvGrpSpPr>
        <p:grpSpPr>
          <a:xfrm>
            <a:off x="4245964" y="3629223"/>
            <a:ext cx="386613" cy="377092"/>
            <a:chOff x="3228225" y="3246725"/>
            <a:chExt cx="356325" cy="347550"/>
          </a:xfrm>
        </p:grpSpPr>
        <p:sp>
          <p:nvSpPr>
            <p:cNvPr id="3088" name="Google Shape;3088;p34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9" name="Google Shape;3089;p34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0" name="Google Shape;3090;p34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1" name="Google Shape;3091;p34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2" name="Google Shape;3092;p34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3" name="Google Shape;3093;p34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4" name="Google Shape;3094;p34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5" name="Google Shape;3095;p34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6" name="Google Shape;3096;p34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7" name="Google Shape;3097;p34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8" name="Google Shape;3098;p34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9" name="Google Shape;3099;p34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0" name="Google Shape;3100;p34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1" name="Google Shape;3101;p34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2" name="Google Shape;3102;p34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3" name="Google Shape;3103;p34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4" name="Google Shape;3104;p34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5" name="Google Shape;3105;p34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6" name="Google Shape;3106;p34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7" name="Google Shape;3107;p34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8" name="Google Shape;3108;p34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9" name="Google Shape;3109;p34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0" name="Google Shape;3110;p34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1" name="Google Shape;3111;p34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2" name="Google Shape;3112;p34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3" name="Google Shape;3113;p34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4" name="Google Shape;3114;p34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5" name="Google Shape;3115;p34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6" name="Google Shape;3116;p34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7" name="Google Shape;3117;p34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8" name="Google Shape;3118;p34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9" name="Google Shape;3119;p34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20" name="Google Shape;3120;p34"/>
          <p:cNvGrpSpPr/>
          <p:nvPr/>
        </p:nvGrpSpPr>
        <p:grpSpPr>
          <a:xfrm>
            <a:off x="7591843" y="-11199"/>
            <a:ext cx="1757574" cy="1634955"/>
            <a:chOff x="7591843" y="-11199"/>
            <a:chExt cx="1757574" cy="1634955"/>
          </a:xfrm>
        </p:grpSpPr>
        <p:grpSp>
          <p:nvGrpSpPr>
            <p:cNvPr id="3121" name="Google Shape;3121;p34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3122" name="Google Shape;3122;p34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3" name="Google Shape;3123;p34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24" name="Google Shape;3124;p34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3125" name="Google Shape;3125;p3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6" name="Google Shape;3126;p3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7" name="Google Shape;3127;p3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8" name="Google Shape;3128;p3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9" name="Google Shape;3129;p3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0" name="Google Shape;3130;p3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1" name="Google Shape;3131;p3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2" name="Google Shape;3132;p3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3" name="Google Shape;3133;p3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4" name="Google Shape;3134;p3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5" name="Google Shape;3135;p3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6" name="Google Shape;3136;p3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7" name="Google Shape;3137;p3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8" name="Google Shape;3138;p3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9" name="Google Shape;3139;p3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0" name="Google Shape;3140;p3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1" name="Google Shape;3141;p3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2" name="Google Shape;3142;p3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3" name="Google Shape;3143;p3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4" name="Google Shape;3144;p3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5" name="Google Shape;3145;p3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6" name="Google Shape;3146;p3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7" name="Google Shape;3147;p3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8" name="Google Shape;3148;p3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9" name="Google Shape;3149;p3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0" name="Google Shape;3150;p3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1" name="Google Shape;3151;p3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2" name="Google Shape;3152;p3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3" name="Google Shape;3153;p3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4" name="Google Shape;3154;p3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5" name="Google Shape;3155;p3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6" name="Google Shape;3156;p3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57" name="Google Shape;3157;p34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3158" name="Google Shape;3158;p3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9" name="Google Shape;3159;p3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0" name="Google Shape;3160;p3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1" name="Google Shape;3161;p3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2" name="Google Shape;3162;p3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3" name="Google Shape;3163;p3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4" name="Google Shape;3164;p3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5" name="Google Shape;3165;p3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6" name="Google Shape;3166;p3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7" name="Google Shape;3167;p3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8" name="Google Shape;3168;p3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9" name="Google Shape;3169;p3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0" name="Google Shape;3170;p3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1" name="Google Shape;3171;p3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2" name="Google Shape;3172;p3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3" name="Google Shape;3173;p3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4" name="Google Shape;3174;p3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5" name="Google Shape;3175;p3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6" name="Google Shape;3176;p3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7" name="Google Shape;3177;p3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8" name="Google Shape;3178;p3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9" name="Google Shape;3179;p3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0" name="Google Shape;3180;p3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1" name="Google Shape;3181;p3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2" name="Google Shape;3182;p3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3" name="Google Shape;3183;p3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4" name="Google Shape;3184;p3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5" name="Google Shape;3185;p3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6" name="Google Shape;3186;p3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7" name="Google Shape;3187;p3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8" name="Google Shape;3188;p3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9" name="Google Shape;3189;p3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90" name="Google Shape;3190;p34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3191" name="Google Shape;3191;p3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2" name="Google Shape;3192;p3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3" name="Google Shape;3193;p3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4" name="Google Shape;3194;p3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5" name="Google Shape;3195;p3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6" name="Google Shape;3196;p3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7" name="Google Shape;3197;p3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8" name="Google Shape;3198;p3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9" name="Google Shape;3199;p3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0" name="Google Shape;3200;p3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1" name="Google Shape;3201;p3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2" name="Google Shape;3202;p3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3" name="Google Shape;3203;p3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4" name="Google Shape;3204;p3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5" name="Google Shape;3205;p3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6" name="Google Shape;3206;p3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7" name="Google Shape;3207;p3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8" name="Google Shape;3208;p3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9" name="Google Shape;3209;p3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0" name="Google Shape;3210;p3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1" name="Google Shape;3211;p3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2" name="Google Shape;3212;p3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3" name="Google Shape;3213;p3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4" name="Google Shape;3214;p3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5" name="Google Shape;3215;p3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6" name="Google Shape;3216;p3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7" name="Google Shape;3217;p3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8" name="Google Shape;3218;p3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9" name="Google Shape;3219;p3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0" name="Google Shape;3220;p3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1" name="Google Shape;3221;p3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2" name="Google Shape;3222;p3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23" name="Google Shape;3223;p34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3224" name="Google Shape;3224;p34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5" name="Google Shape;3225;p34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6" name="Google Shape;3226;p34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7" name="Google Shape;3227;p34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8" name="Google Shape;3228;p34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9" name="Google Shape;3229;p34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0" name="Google Shape;3230;p34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1" name="Google Shape;3231;p34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2" name="Google Shape;3232;p34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3" name="Google Shape;3233;p34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4" name="Google Shape;3234;p34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5" name="Google Shape;3235;p34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6" name="Google Shape;3236;p34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7" name="Google Shape;3237;p34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8" name="Google Shape;3238;p34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9" name="Google Shape;3239;p34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0" name="Google Shape;3240;p34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1" name="Google Shape;3241;p34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2" name="Google Shape;3242;p34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3" name="Google Shape;3243;p34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4" name="Google Shape;3244;p34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5" name="Google Shape;3245;p34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6" name="Google Shape;3246;p34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7" name="Google Shape;3247;p34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8" name="Google Shape;3248;p34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9" name="Google Shape;3249;p34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0" name="Google Shape;3250;p34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1" name="Google Shape;3251;p34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2" name="Google Shape;3252;p34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3" name="Google Shape;3253;p34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4" name="Google Shape;3254;p34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5" name="Google Shape;3255;p34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2">
    <p:spTree>
      <p:nvGrpSpPr>
        <p:cNvPr id="3256" name="Shape 3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7" name="Google Shape;3257;p35"/>
          <p:cNvSpPr txBox="1"/>
          <p:nvPr>
            <p:ph type="title"/>
          </p:nvPr>
        </p:nvSpPr>
        <p:spPr>
          <a:xfrm>
            <a:off x="4572000" y="832125"/>
            <a:ext cx="38595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58" name="Google Shape;3258;p35"/>
          <p:cNvSpPr txBox="1"/>
          <p:nvPr>
            <p:ph idx="1" type="subTitle"/>
          </p:nvPr>
        </p:nvSpPr>
        <p:spPr>
          <a:xfrm>
            <a:off x="4651900" y="3090024"/>
            <a:ext cx="1664400" cy="40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259" name="Google Shape;3259;p35"/>
          <p:cNvSpPr txBox="1"/>
          <p:nvPr>
            <p:ph idx="2" type="subTitle"/>
          </p:nvPr>
        </p:nvSpPr>
        <p:spPr>
          <a:xfrm>
            <a:off x="4651925" y="3350128"/>
            <a:ext cx="16644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60" name="Google Shape;3260;p35"/>
          <p:cNvSpPr txBox="1"/>
          <p:nvPr>
            <p:ph idx="3" type="subTitle"/>
          </p:nvPr>
        </p:nvSpPr>
        <p:spPr>
          <a:xfrm>
            <a:off x="6578274" y="3090024"/>
            <a:ext cx="1664400" cy="40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261" name="Google Shape;3261;p35"/>
          <p:cNvSpPr txBox="1"/>
          <p:nvPr>
            <p:ph idx="4" type="subTitle"/>
          </p:nvPr>
        </p:nvSpPr>
        <p:spPr>
          <a:xfrm>
            <a:off x="6578251" y="3350128"/>
            <a:ext cx="1664400" cy="6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62" name="Google Shape;3262;p35"/>
          <p:cNvSpPr/>
          <p:nvPr/>
        </p:nvSpPr>
        <p:spPr>
          <a:xfrm>
            <a:off x="347071" y="204374"/>
            <a:ext cx="1125721" cy="446999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3" name="Google Shape;3263;p35"/>
          <p:cNvSpPr/>
          <p:nvPr/>
        </p:nvSpPr>
        <p:spPr>
          <a:xfrm>
            <a:off x="8025775" y="372326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4" name="Google Shape;3264;p35"/>
          <p:cNvSpPr/>
          <p:nvPr/>
        </p:nvSpPr>
        <p:spPr>
          <a:xfrm>
            <a:off x="5916685" y="44440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5" name="Google Shape;3265;p35"/>
          <p:cNvSpPr/>
          <p:nvPr/>
        </p:nvSpPr>
        <p:spPr>
          <a:xfrm>
            <a:off x="-864090" y="44440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66" name="Google Shape;3266;p35"/>
          <p:cNvGrpSpPr/>
          <p:nvPr/>
        </p:nvGrpSpPr>
        <p:grpSpPr>
          <a:xfrm>
            <a:off x="338749" y="4193001"/>
            <a:ext cx="581843" cy="567549"/>
            <a:chOff x="3228225" y="3246725"/>
            <a:chExt cx="356325" cy="347550"/>
          </a:xfrm>
        </p:grpSpPr>
        <p:sp>
          <p:nvSpPr>
            <p:cNvPr id="3267" name="Google Shape;3267;p35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">
    <p:spTree>
      <p:nvGrpSpPr>
        <p:cNvPr id="3299" name="Shape 3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0" name="Google Shape;3300;p36"/>
          <p:cNvSpPr txBox="1"/>
          <p:nvPr>
            <p:ph idx="1" type="subTitle"/>
          </p:nvPr>
        </p:nvSpPr>
        <p:spPr>
          <a:xfrm>
            <a:off x="1568175" y="1389725"/>
            <a:ext cx="2362200" cy="36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301" name="Google Shape;3301;p36"/>
          <p:cNvSpPr txBox="1"/>
          <p:nvPr>
            <p:ph idx="2" type="subTitle"/>
          </p:nvPr>
        </p:nvSpPr>
        <p:spPr>
          <a:xfrm>
            <a:off x="5213625" y="2936625"/>
            <a:ext cx="2362200" cy="36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302" name="Google Shape;3302;p36"/>
          <p:cNvSpPr txBox="1"/>
          <p:nvPr>
            <p:ph idx="3" type="subTitle"/>
          </p:nvPr>
        </p:nvSpPr>
        <p:spPr>
          <a:xfrm>
            <a:off x="1568175" y="1608300"/>
            <a:ext cx="23622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303" name="Google Shape;3303;p36"/>
          <p:cNvSpPr txBox="1"/>
          <p:nvPr>
            <p:ph idx="4" type="subTitle"/>
          </p:nvPr>
        </p:nvSpPr>
        <p:spPr>
          <a:xfrm>
            <a:off x="5213625" y="3155053"/>
            <a:ext cx="23622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304" name="Google Shape;3304;p36"/>
          <p:cNvSpPr/>
          <p:nvPr/>
        </p:nvSpPr>
        <p:spPr>
          <a:xfrm>
            <a:off x="2079228" y="4851001"/>
            <a:ext cx="4976923" cy="292506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5" name="Google Shape;3305;p36"/>
          <p:cNvSpPr/>
          <p:nvPr/>
        </p:nvSpPr>
        <p:spPr>
          <a:xfrm>
            <a:off x="0" y="3184863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6" name="Google Shape;3306;p36"/>
          <p:cNvSpPr/>
          <p:nvPr/>
        </p:nvSpPr>
        <p:spPr>
          <a:xfrm flipH="1">
            <a:off x="-7" y="4089175"/>
            <a:ext cx="3163634" cy="1054321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7" name="Google Shape;3307;p36"/>
          <p:cNvSpPr/>
          <p:nvPr/>
        </p:nvSpPr>
        <p:spPr>
          <a:xfrm flipH="1">
            <a:off x="6682354" y="3184863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8" name="Google Shape;3308;p36"/>
          <p:cNvSpPr/>
          <p:nvPr/>
        </p:nvSpPr>
        <p:spPr>
          <a:xfrm>
            <a:off x="5980368" y="4089175"/>
            <a:ext cx="3163634" cy="1054321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09" name="Google Shape;3309;p36"/>
          <p:cNvGrpSpPr/>
          <p:nvPr/>
        </p:nvGrpSpPr>
        <p:grpSpPr>
          <a:xfrm>
            <a:off x="6781845" y="1435626"/>
            <a:ext cx="2362156" cy="1412939"/>
            <a:chOff x="3731285" y="2446481"/>
            <a:chExt cx="1216415" cy="727569"/>
          </a:xfrm>
        </p:grpSpPr>
        <p:grpSp>
          <p:nvGrpSpPr>
            <p:cNvPr id="3310" name="Google Shape;3310;p36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311" name="Google Shape;3311;p36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2" name="Google Shape;3312;p36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3" name="Google Shape;3313;p36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4" name="Google Shape;3314;p36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5" name="Google Shape;3315;p36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6" name="Google Shape;3316;p36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17" name="Google Shape;3317;p36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8" name="Google Shape;3318;p36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9" name="Google Shape;3319;p36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0" name="Google Shape;3320;p36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1" name="Google Shape;3321;p36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2" name="Google Shape;3322;p36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3" name="Google Shape;3323;p36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24" name="Google Shape;3324;p36"/>
          <p:cNvGrpSpPr/>
          <p:nvPr/>
        </p:nvGrpSpPr>
        <p:grpSpPr>
          <a:xfrm flipH="1">
            <a:off x="-23" y="2814478"/>
            <a:ext cx="2362156" cy="1412939"/>
            <a:chOff x="3731285" y="2446481"/>
            <a:chExt cx="1216415" cy="727569"/>
          </a:xfrm>
        </p:grpSpPr>
        <p:grpSp>
          <p:nvGrpSpPr>
            <p:cNvPr id="3325" name="Google Shape;3325;p36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326" name="Google Shape;3326;p36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7" name="Google Shape;3327;p36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8" name="Google Shape;3328;p36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9" name="Google Shape;3329;p36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0" name="Google Shape;3330;p36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1" name="Google Shape;3331;p36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32" name="Google Shape;3332;p36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3" name="Google Shape;3333;p36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4" name="Google Shape;3334;p36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5" name="Google Shape;3335;p36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6" name="Google Shape;3336;p36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7" name="Google Shape;3337;p36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8" name="Google Shape;3338;p36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39" name="Google Shape;3339;p36"/>
          <p:cNvSpPr/>
          <p:nvPr/>
        </p:nvSpPr>
        <p:spPr>
          <a:xfrm>
            <a:off x="1014951" y="31030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0" name="Google Shape;3340;p36"/>
          <p:cNvSpPr/>
          <p:nvPr/>
        </p:nvSpPr>
        <p:spPr>
          <a:xfrm>
            <a:off x="-602450" y="100535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1" name="Google Shape;3341;p36"/>
          <p:cNvSpPr/>
          <p:nvPr/>
        </p:nvSpPr>
        <p:spPr>
          <a:xfrm>
            <a:off x="7575827" y="457900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2" name="Google Shape;3342;p36"/>
          <p:cNvSpPr/>
          <p:nvPr/>
        </p:nvSpPr>
        <p:spPr>
          <a:xfrm>
            <a:off x="8299026" y="29504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3" name="Google Shape;3343;p36"/>
          <p:cNvSpPr txBox="1"/>
          <p:nvPr>
            <p:ph type="title"/>
          </p:nvPr>
        </p:nvSpPr>
        <p:spPr>
          <a:xfrm>
            <a:off x="713232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TWO_COLUMNS_1_1">
    <p:spTree>
      <p:nvGrpSpPr>
        <p:cNvPr id="3344" name="Shape 3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5" name="Google Shape;3345;p37"/>
          <p:cNvSpPr txBox="1"/>
          <p:nvPr>
            <p:ph idx="1" type="subTitle"/>
          </p:nvPr>
        </p:nvSpPr>
        <p:spPr>
          <a:xfrm>
            <a:off x="3103925" y="1556125"/>
            <a:ext cx="3760800" cy="38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346" name="Google Shape;3346;p37"/>
          <p:cNvSpPr txBox="1"/>
          <p:nvPr>
            <p:ph idx="2" type="subTitle"/>
          </p:nvPr>
        </p:nvSpPr>
        <p:spPr>
          <a:xfrm>
            <a:off x="3103925" y="3130878"/>
            <a:ext cx="3760800" cy="38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347" name="Google Shape;3347;p37"/>
          <p:cNvSpPr txBox="1"/>
          <p:nvPr>
            <p:ph idx="3" type="subTitle"/>
          </p:nvPr>
        </p:nvSpPr>
        <p:spPr>
          <a:xfrm>
            <a:off x="3103925" y="1797475"/>
            <a:ext cx="3760800" cy="7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348" name="Google Shape;3348;p37"/>
          <p:cNvSpPr txBox="1"/>
          <p:nvPr>
            <p:ph idx="4" type="subTitle"/>
          </p:nvPr>
        </p:nvSpPr>
        <p:spPr>
          <a:xfrm>
            <a:off x="3103925" y="3354425"/>
            <a:ext cx="3760800" cy="7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349" name="Google Shape;3349;p37"/>
          <p:cNvSpPr/>
          <p:nvPr/>
        </p:nvSpPr>
        <p:spPr>
          <a:xfrm>
            <a:off x="175" y="3334850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0" name="Google Shape;3350;p37"/>
          <p:cNvSpPr/>
          <p:nvPr/>
        </p:nvSpPr>
        <p:spPr>
          <a:xfrm flipH="1">
            <a:off x="7745706" y="4190099"/>
            <a:ext cx="1398117" cy="764283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51" name="Google Shape;3351;p37"/>
          <p:cNvGrpSpPr/>
          <p:nvPr/>
        </p:nvGrpSpPr>
        <p:grpSpPr>
          <a:xfrm flipH="1">
            <a:off x="180" y="832004"/>
            <a:ext cx="1727917" cy="1033512"/>
            <a:chOff x="3731285" y="2446481"/>
            <a:chExt cx="1216415" cy="727569"/>
          </a:xfrm>
        </p:grpSpPr>
        <p:grpSp>
          <p:nvGrpSpPr>
            <p:cNvPr id="3352" name="Google Shape;3352;p37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353" name="Google Shape;3353;p37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4" name="Google Shape;3354;p37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5" name="Google Shape;3355;p37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6" name="Google Shape;3356;p37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7" name="Google Shape;3357;p37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8" name="Google Shape;3358;p37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59" name="Google Shape;3359;p37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0" name="Google Shape;3360;p37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1" name="Google Shape;3361;p37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2" name="Google Shape;3362;p37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3" name="Google Shape;3363;p37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4" name="Google Shape;3364;p37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5" name="Google Shape;3365;p37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66" name="Google Shape;3366;p37"/>
          <p:cNvGrpSpPr/>
          <p:nvPr/>
        </p:nvGrpSpPr>
        <p:grpSpPr>
          <a:xfrm>
            <a:off x="7415905" y="3013304"/>
            <a:ext cx="1727917" cy="1033512"/>
            <a:chOff x="3731285" y="2446481"/>
            <a:chExt cx="1216415" cy="727569"/>
          </a:xfrm>
        </p:grpSpPr>
        <p:grpSp>
          <p:nvGrpSpPr>
            <p:cNvPr id="3367" name="Google Shape;3367;p37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368" name="Google Shape;3368;p37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9" name="Google Shape;3369;p37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0" name="Google Shape;3370;p37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1" name="Google Shape;3371;p37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2" name="Google Shape;3372;p37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3" name="Google Shape;3373;p37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74" name="Google Shape;3374;p37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5" name="Google Shape;3375;p37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6" name="Google Shape;3376;p37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7" name="Google Shape;3377;p37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8" name="Google Shape;3378;p37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9" name="Google Shape;3379;p37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0" name="Google Shape;3380;p37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81" name="Google Shape;3381;p37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2" name="Google Shape;3382;p37"/>
          <p:cNvSpPr/>
          <p:nvPr/>
        </p:nvSpPr>
        <p:spPr>
          <a:xfrm>
            <a:off x="226850" y="231475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3" name="Google Shape;3383;p37"/>
          <p:cNvSpPr/>
          <p:nvPr/>
        </p:nvSpPr>
        <p:spPr>
          <a:xfrm>
            <a:off x="7847715" y="114042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84" name="Google Shape;3384;p37"/>
          <p:cNvGrpSpPr/>
          <p:nvPr/>
        </p:nvGrpSpPr>
        <p:grpSpPr>
          <a:xfrm rot="1509357">
            <a:off x="855787" y="3708219"/>
            <a:ext cx="506092" cy="482050"/>
            <a:chOff x="6141575" y="2318875"/>
            <a:chExt cx="720950" cy="686700"/>
          </a:xfrm>
        </p:grpSpPr>
        <p:sp>
          <p:nvSpPr>
            <p:cNvPr id="3385" name="Google Shape;3385;p37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6" name="Google Shape;3386;p37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7" name="Google Shape;3387;p37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8" name="Google Shape;3388;p37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9" name="Google Shape;3389;p37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0" name="Google Shape;3390;p37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1" name="Google Shape;3391;p37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2" name="Google Shape;3392;p37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3" name="Google Shape;3393;p37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4" name="Google Shape;3394;p37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5" name="Google Shape;3395;p37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96" name="Google Shape;3396;p37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3397" name="Google Shape;3397;p37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8" name="Google Shape;3398;p37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9" name="Google Shape;3399;p37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0" name="Google Shape;3400;p37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1" name="Google Shape;3401;p37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2" name="Google Shape;3402;p37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3" name="Google Shape;3403;p37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4" name="Google Shape;3404;p37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5" name="Google Shape;3405;p37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6" name="Google Shape;3406;p37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7" name="Google Shape;3407;p37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8" name="Google Shape;3408;p37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9" name="Google Shape;3409;p37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0" name="Google Shape;3410;p37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1" name="Google Shape;3411;p37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2" name="Google Shape;3412;p37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3" name="Google Shape;3413;p37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4" name="Google Shape;3414;p37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5" name="Google Shape;3415;p37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6" name="Google Shape;3416;p37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7" name="Google Shape;3417;p37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418" name="Google Shape;3418;p37"/>
          <p:cNvGrpSpPr/>
          <p:nvPr/>
        </p:nvGrpSpPr>
        <p:grpSpPr>
          <a:xfrm rot="-2700000">
            <a:off x="7474704" y="1951395"/>
            <a:ext cx="389275" cy="370781"/>
            <a:chOff x="6141575" y="2318875"/>
            <a:chExt cx="720950" cy="686700"/>
          </a:xfrm>
        </p:grpSpPr>
        <p:sp>
          <p:nvSpPr>
            <p:cNvPr id="3419" name="Google Shape;3419;p37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0" name="Google Shape;3420;p37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1" name="Google Shape;3421;p37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2" name="Google Shape;3422;p37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3" name="Google Shape;3423;p37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4" name="Google Shape;3424;p37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5" name="Google Shape;3425;p37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6" name="Google Shape;3426;p37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7" name="Google Shape;3427;p37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8" name="Google Shape;3428;p37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9" name="Google Shape;3429;p37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430" name="Google Shape;3430;p37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3431" name="Google Shape;3431;p37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2" name="Google Shape;3432;p37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3" name="Google Shape;3433;p37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4" name="Google Shape;3434;p37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5" name="Google Shape;3435;p37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6" name="Google Shape;3436;p37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7" name="Google Shape;3437;p37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8" name="Google Shape;3438;p37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9" name="Google Shape;3439;p37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0" name="Google Shape;3440;p37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1" name="Google Shape;3441;p37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2" name="Google Shape;3442;p37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3" name="Google Shape;3443;p37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4" name="Google Shape;3444;p37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5" name="Google Shape;3445;p37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6" name="Google Shape;3446;p37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7" name="Google Shape;3447;p37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8" name="Google Shape;3448;p37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9" name="Google Shape;3449;p37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0" name="Google Shape;3450;p37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1" name="Google Shape;3451;p37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452" name="Google Shape;3452;p37"/>
          <p:cNvSpPr/>
          <p:nvPr/>
        </p:nvSpPr>
        <p:spPr>
          <a:xfrm>
            <a:off x="8998001" y="288070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3" name="Google Shape;3453;p37"/>
          <p:cNvSpPr txBox="1"/>
          <p:nvPr>
            <p:ph type="title"/>
          </p:nvPr>
        </p:nvSpPr>
        <p:spPr>
          <a:xfrm>
            <a:off x="713232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4">
  <p:cSld name="CUSTOM_12_1">
    <p:spTree>
      <p:nvGrpSpPr>
        <p:cNvPr id="3454" name="Shape 3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5" name="Google Shape;3455;p38"/>
          <p:cNvSpPr/>
          <p:nvPr/>
        </p:nvSpPr>
        <p:spPr>
          <a:xfrm>
            <a:off x="-1862006" y="-1968212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4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6" name="Google Shape;3456;p38"/>
          <p:cNvSpPr/>
          <p:nvPr/>
        </p:nvSpPr>
        <p:spPr>
          <a:xfrm flipH="1">
            <a:off x="688122" y="209893"/>
            <a:ext cx="718835" cy="285382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7" name="Google Shape;3457;p38"/>
          <p:cNvSpPr/>
          <p:nvPr/>
        </p:nvSpPr>
        <p:spPr>
          <a:xfrm flipH="1">
            <a:off x="8243898" y="382022"/>
            <a:ext cx="1133224" cy="44997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8" name="Google Shape;3458;p38"/>
          <p:cNvSpPr/>
          <p:nvPr/>
        </p:nvSpPr>
        <p:spPr>
          <a:xfrm flipH="1">
            <a:off x="8318101" y="370886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9" name="Google Shape;3459;p38"/>
          <p:cNvSpPr/>
          <p:nvPr/>
        </p:nvSpPr>
        <p:spPr>
          <a:xfrm flipH="1">
            <a:off x="6838750" y="44296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0" name="Google Shape;3460;p38"/>
          <p:cNvSpPr/>
          <p:nvPr/>
        </p:nvSpPr>
        <p:spPr>
          <a:xfrm flipH="1">
            <a:off x="-1584950" y="44296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1" name="Google Shape;3461;p38"/>
          <p:cNvSpPr txBox="1"/>
          <p:nvPr>
            <p:ph idx="1" type="subTitle"/>
          </p:nvPr>
        </p:nvSpPr>
        <p:spPr>
          <a:xfrm>
            <a:off x="715500" y="979500"/>
            <a:ext cx="3856500" cy="36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grpSp>
        <p:nvGrpSpPr>
          <p:cNvPr id="3462" name="Google Shape;3462;p38"/>
          <p:cNvGrpSpPr/>
          <p:nvPr/>
        </p:nvGrpSpPr>
        <p:grpSpPr>
          <a:xfrm>
            <a:off x="8532214" y="4222498"/>
            <a:ext cx="386613" cy="377092"/>
            <a:chOff x="3228225" y="3246725"/>
            <a:chExt cx="356325" cy="347550"/>
          </a:xfrm>
        </p:grpSpPr>
        <p:sp>
          <p:nvSpPr>
            <p:cNvPr id="3463" name="Google Shape;3463;p38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4" name="Google Shape;3464;p38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5" name="Google Shape;3465;p38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6" name="Google Shape;3466;p38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7" name="Google Shape;3467;p38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8" name="Google Shape;3468;p38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9" name="Google Shape;3469;p38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0" name="Google Shape;3470;p38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1" name="Google Shape;3471;p38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2" name="Google Shape;3472;p38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3" name="Google Shape;3473;p38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4" name="Google Shape;3474;p38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5" name="Google Shape;3475;p38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6" name="Google Shape;3476;p38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7" name="Google Shape;3477;p38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8" name="Google Shape;3478;p38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9" name="Google Shape;3479;p38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0" name="Google Shape;3480;p38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1" name="Google Shape;3481;p38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2" name="Google Shape;3482;p38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3" name="Google Shape;3483;p38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4" name="Google Shape;3484;p38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5" name="Google Shape;3485;p38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6" name="Google Shape;3486;p38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7" name="Google Shape;3487;p38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8" name="Google Shape;3488;p38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9" name="Google Shape;3489;p38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0" name="Google Shape;3490;p38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1" name="Google Shape;3491;p38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2" name="Google Shape;3492;p38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3" name="Google Shape;3493;p38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4" name="Google Shape;3494;p38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95" name="Google Shape;3495;p38"/>
          <p:cNvSpPr txBox="1"/>
          <p:nvPr>
            <p:ph idx="2" type="subTitle"/>
          </p:nvPr>
        </p:nvSpPr>
        <p:spPr>
          <a:xfrm>
            <a:off x="4572000" y="979500"/>
            <a:ext cx="3856500" cy="36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496" name="Google Shape;3496;p38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5">
  <p:cSld name="ONE_COLUMN_TEXT_1_1">
    <p:spTree>
      <p:nvGrpSpPr>
        <p:cNvPr id="3497" name="Shape 3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8" name="Google Shape;3498;p39"/>
          <p:cNvSpPr txBox="1"/>
          <p:nvPr>
            <p:ph idx="1" type="body"/>
          </p:nvPr>
        </p:nvSpPr>
        <p:spPr>
          <a:xfrm>
            <a:off x="1284350" y="1218725"/>
            <a:ext cx="3287700" cy="32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499" name="Google Shape;3499;p39"/>
          <p:cNvSpPr txBox="1"/>
          <p:nvPr>
            <p:ph idx="2" type="body"/>
          </p:nvPr>
        </p:nvSpPr>
        <p:spPr>
          <a:xfrm>
            <a:off x="4571975" y="1218725"/>
            <a:ext cx="3287700" cy="32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grpSp>
        <p:nvGrpSpPr>
          <p:cNvPr id="3500" name="Google Shape;3500;p39"/>
          <p:cNvGrpSpPr/>
          <p:nvPr/>
        </p:nvGrpSpPr>
        <p:grpSpPr>
          <a:xfrm flipH="1">
            <a:off x="7994111" y="-7"/>
            <a:ext cx="942012" cy="1821897"/>
            <a:chOff x="5496850" y="2285225"/>
            <a:chExt cx="506050" cy="978725"/>
          </a:xfrm>
        </p:grpSpPr>
        <p:sp>
          <p:nvSpPr>
            <p:cNvPr id="3501" name="Google Shape;3501;p39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2" name="Google Shape;3502;p39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3" name="Google Shape;3503;p39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4" name="Google Shape;3504;p39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5" name="Google Shape;3505;p39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6" name="Google Shape;3506;p39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7" name="Google Shape;3507;p39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8" name="Google Shape;3508;p39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9" name="Google Shape;3509;p39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0" name="Google Shape;3510;p39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11" name="Google Shape;3511;p39"/>
          <p:cNvGrpSpPr/>
          <p:nvPr/>
        </p:nvGrpSpPr>
        <p:grpSpPr>
          <a:xfrm flipH="1">
            <a:off x="159830" y="-2"/>
            <a:ext cx="942012" cy="2407208"/>
            <a:chOff x="5496850" y="1970795"/>
            <a:chExt cx="506050" cy="1293155"/>
          </a:xfrm>
        </p:grpSpPr>
        <p:sp>
          <p:nvSpPr>
            <p:cNvPr id="3512" name="Google Shape;3512;p39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3" name="Google Shape;3513;p39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4" name="Google Shape;3514;p39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5" name="Google Shape;3515;p39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6" name="Google Shape;3516;p39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7" name="Google Shape;3517;p39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8" name="Google Shape;3518;p39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9" name="Google Shape;3519;p39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0" name="Google Shape;3520;p39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1" name="Google Shape;3521;p39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22" name="Google Shape;3522;p39"/>
          <p:cNvSpPr/>
          <p:nvPr/>
        </p:nvSpPr>
        <p:spPr>
          <a:xfrm flipH="1">
            <a:off x="7745706" y="4379224"/>
            <a:ext cx="1398117" cy="764283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3" name="Google Shape;3523;p39"/>
          <p:cNvSpPr/>
          <p:nvPr/>
        </p:nvSpPr>
        <p:spPr>
          <a:xfrm>
            <a:off x="23319" y="4379224"/>
            <a:ext cx="1398117" cy="764283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4" name="Google Shape;3524;p39"/>
          <p:cNvSpPr/>
          <p:nvPr/>
        </p:nvSpPr>
        <p:spPr>
          <a:xfrm>
            <a:off x="8430727" y="263422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5" name="Google Shape;3525;p39"/>
          <p:cNvSpPr/>
          <p:nvPr/>
        </p:nvSpPr>
        <p:spPr>
          <a:xfrm rot="10800000">
            <a:off x="-545862" y="290040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26" name="Google Shape;3526;p39"/>
          <p:cNvGrpSpPr/>
          <p:nvPr/>
        </p:nvGrpSpPr>
        <p:grpSpPr>
          <a:xfrm rot="923897">
            <a:off x="214731" y="4183573"/>
            <a:ext cx="506106" cy="482063"/>
            <a:chOff x="6141575" y="2318875"/>
            <a:chExt cx="720950" cy="686700"/>
          </a:xfrm>
        </p:grpSpPr>
        <p:sp>
          <p:nvSpPr>
            <p:cNvPr id="3527" name="Google Shape;3527;p39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8" name="Google Shape;3528;p39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9" name="Google Shape;3529;p39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0" name="Google Shape;3530;p39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1" name="Google Shape;3531;p39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2" name="Google Shape;3532;p39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3" name="Google Shape;3533;p39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4" name="Google Shape;3534;p39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5" name="Google Shape;3535;p39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6" name="Google Shape;3536;p39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7" name="Google Shape;3537;p39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538" name="Google Shape;3538;p39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3539" name="Google Shape;3539;p39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0" name="Google Shape;3540;p39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1" name="Google Shape;3541;p39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2" name="Google Shape;3542;p39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3" name="Google Shape;3543;p39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4" name="Google Shape;3544;p39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5" name="Google Shape;3545;p39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6" name="Google Shape;3546;p39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7" name="Google Shape;3547;p39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8" name="Google Shape;3548;p39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9" name="Google Shape;3549;p39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0" name="Google Shape;3550;p39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1" name="Google Shape;3551;p39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2" name="Google Shape;3552;p39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3" name="Google Shape;3553;p39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4" name="Google Shape;3554;p39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5" name="Google Shape;3555;p39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6" name="Google Shape;3556;p39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7" name="Google Shape;3557;p39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8" name="Google Shape;3558;p39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9" name="Google Shape;3559;p39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60" name="Google Shape;3560;p39"/>
          <p:cNvGrpSpPr/>
          <p:nvPr/>
        </p:nvGrpSpPr>
        <p:grpSpPr>
          <a:xfrm rot="-552283">
            <a:off x="8375332" y="4183785"/>
            <a:ext cx="506136" cy="482091"/>
            <a:chOff x="6141575" y="2318875"/>
            <a:chExt cx="720950" cy="686700"/>
          </a:xfrm>
        </p:grpSpPr>
        <p:sp>
          <p:nvSpPr>
            <p:cNvPr id="3561" name="Google Shape;3561;p39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2" name="Google Shape;3562;p39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3" name="Google Shape;3563;p39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4" name="Google Shape;3564;p39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5" name="Google Shape;3565;p39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6" name="Google Shape;3566;p39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7" name="Google Shape;3567;p39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8" name="Google Shape;3568;p39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9" name="Google Shape;3569;p39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0" name="Google Shape;3570;p39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1" name="Google Shape;3571;p39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572" name="Google Shape;3572;p39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3573" name="Google Shape;3573;p39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4" name="Google Shape;3574;p39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5" name="Google Shape;3575;p39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6" name="Google Shape;3576;p39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7" name="Google Shape;3577;p39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8" name="Google Shape;3578;p39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9" name="Google Shape;3579;p39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0" name="Google Shape;3580;p39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1" name="Google Shape;3581;p39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2" name="Google Shape;3582;p39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3" name="Google Shape;3583;p39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4" name="Google Shape;3584;p39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5" name="Google Shape;3585;p39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6" name="Google Shape;3586;p39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7" name="Google Shape;3587;p39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8" name="Google Shape;3588;p39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9" name="Google Shape;3589;p39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0" name="Google Shape;3590;p39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1" name="Google Shape;3591;p39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2" name="Google Shape;3592;p39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3" name="Google Shape;3593;p39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594" name="Google Shape;3594;p39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">
    <p:spTree>
      <p:nvGrpSpPr>
        <p:cNvPr id="3595" name="Shape 3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6" name="Google Shape;3596;p40"/>
          <p:cNvSpPr/>
          <p:nvPr/>
        </p:nvSpPr>
        <p:spPr>
          <a:xfrm>
            <a:off x="3029719" y="4265438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85725" rotWithShape="0" algn="bl" dir="18360000" dist="19050">
              <a:srgbClr val="AA996E">
                <a:alpha val="4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7" name="Google Shape;3597;p40"/>
          <p:cNvSpPr/>
          <p:nvPr/>
        </p:nvSpPr>
        <p:spPr>
          <a:xfrm>
            <a:off x="5099565" y="4385125"/>
            <a:ext cx="3587300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8" name="Google Shape;3598;p40"/>
          <p:cNvSpPr/>
          <p:nvPr/>
        </p:nvSpPr>
        <p:spPr>
          <a:xfrm>
            <a:off x="609600" y="4385125"/>
            <a:ext cx="3587300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9" name="Google Shape;3599;p40"/>
          <p:cNvSpPr txBox="1"/>
          <p:nvPr>
            <p:ph idx="1" type="subTitle"/>
          </p:nvPr>
        </p:nvSpPr>
        <p:spPr>
          <a:xfrm>
            <a:off x="748625" y="2716300"/>
            <a:ext cx="2501700" cy="4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3600" name="Google Shape;3600;p40"/>
          <p:cNvSpPr txBox="1"/>
          <p:nvPr>
            <p:ph idx="2" type="subTitle"/>
          </p:nvPr>
        </p:nvSpPr>
        <p:spPr>
          <a:xfrm>
            <a:off x="748625" y="3022275"/>
            <a:ext cx="2501700" cy="6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601" name="Google Shape;3601;p40"/>
          <p:cNvSpPr txBox="1"/>
          <p:nvPr>
            <p:ph idx="3" type="subTitle"/>
          </p:nvPr>
        </p:nvSpPr>
        <p:spPr>
          <a:xfrm>
            <a:off x="3318200" y="2716300"/>
            <a:ext cx="2505600" cy="4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3602" name="Google Shape;3602;p40"/>
          <p:cNvSpPr txBox="1"/>
          <p:nvPr>
            <p:ph idx="4" type="subTitle"/>
          </p:nvPr>
        </p:nvSpPr>
        <p:spPr>
          <a:xfrm>
            <a:off x="3321125" y="3022275"/>
            <a:ext cx="2501700" cy="6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603" name="Google Shape;3603;p40"/>
          <p:cNvSpPr txBox="1"/>
          <p:nvPr>
            <p:ph idx="5" type="subTitle"/>
          </p:nvPr>
        </p:nvSpPr>
        <p:spPr>
          <a:xfrm>
            <a:off x="5891675" y="2716300"/>
            <a:ext cx="2505600" cy="4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3604" name="Google Shape;3604;p40"/>
          <p:cNvSpPr txBox="1"/>
          <p:nvPr>
            <p:ph idx="6" type="subTitle"/>
          </p:nvPr>
        </p:nvSpPr>
        <p:spPr>
          <a:xfrm>
            <a:off x="5891675" y="3022275"/>
            <a:ext cx="2505600" cy="6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605" name="Google Shape;3605;p40"/>
          <p:cNvSpPr/>
          <p:nvPr/>
        </p:nvSpPr>
        <p:spPr>
          <a:xfrm>
            <a:off x="362168" y="2626493"/>
            <a:ext cx="68735" cy="65475"/>
          </a:xfrm>
          <a:custGeom>
            <a:rect b="b" l="l" r="r" t="t"/>
            <a:pathLst>
              <a:path extrusionOk="0" fill="none" h="723" w="759">
                <a:moveTo>
                  <a:pt x="380" y="36"/>
                </a:moveTo>
                <a:lnTo>
                  <a:pt x="380" y="36"/>
                </a:lnTo>
                <a:lnTo>
                  <a:pt x="506" y="18"/>
                </a:lnTo>
                <a:lnTo>
                  <a:pt x="614" y="0"/>
                </a:lnTo>
                <a:lnTo>
                  <a:pt x="614" y="0"/>
                </a:lnTo>
                <a:lnTo>
                  <a:pt x="633" y="127"/>
                </a:lnTo>
                <a:lnTo>
                  <a:pt x="651" y="235"/>
                </a:lnTo>
                <a:lnTo>
                  <a:pt x="705" y="343"/>
                </a:lnTo>
                <a:lnTo>
                  <a:pt x="759" y="452"/>
                </a:lnTo>
                <a:lnTo>
                  <a:pt x="759" y="452"/>
                </a:lnTo>
                <a:lnTo>
                  <a:pt x="651" y="506"/>
                </a:lnTo>
                <a:lnTo>
                  <a:pt x="560" y="560"/>
                </a:lnTo>
                <a:lnTo>
                  <a:pt x="470" y="632"/>
                </a:lnTo>
                <a:lnTo>
                  <a:pt x="380" y="723"/>
                </a:lnTo>
                <a:lnTo>
                  <a:pt x="380" y="723"/>
                </a:lnTo>
                <a:lnTo>
                  <a:pt x="307" y="632"/>
                </a:lnTo>
                <a:lnTo>
                  <a:pt x="217" y="560"/>
                </a:lnTo>
                <a:lnTo>
                  <a:pt x="109" y="488"/>
                </a:lnTo>
                <a:lnTo>
                  <a:pt x="0" y="452"/>
                </a:lnTo>
                <a:lnTo>
                  <a:pt x="0" y="452"/>
                </a:lnTo>
                <a:lnTo>
                  <a:pt x="55" y="361"/>
                </a:lnTo>
                <a:lnTo>
                  <a:pt x="109" y="253"/>
                </a:lnTo>
                <a:lnTo>
                  <a:pt x="127" y="145"/>
                </a:lnTo>
                <a:lnTo>
                  <a:pt x="145" y="18"/>
                </a:lnTo>
                <a:lnTo>
                  <a:pt x="145" y="18"/>
                </a:lnTo>
                <a:lnTo>
                  <a:pt x="145" y="0"/>
                </a:lnTo>
                <a:lnTo>
                  <a:pt x="145" y="0"/>
                </a:lnTo>
                <a:lnTo>
                  <a:pt x="253" y="18"/>
                </a:lnTo>
                <a:lnTo>
                  <a:pt x="362" y="36"/>
                </a:lnTo>
                <a:lnTo>
                  <a:pt x="362" y="36"/>
                </a:lnTo>
                <a:lnTo>
                  <a:pt x="380" y="36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6" name="Google Shape;3606;p40"/>
          <p:cNvSpPr/>
          <p:nvPr/>
        </p:nvSpPr>
        <p:spPr>
          <a:xfrm>
            <a:off x="232939" y="2487393"/>
            <a:ext cx="327193" cy="319043"/>
          </a:xfrm>
          <a:custGeom>
            <a:rect b="b" l="l" r="r" t="t"/>
            <a:pathLst>
              <a:path extrusionOk="0" fill="none" h="3523" w="3613">
                <a:moveTo>
                  <a:pt x="1807" y="1"/>
                </a:moveTo>
                <a:lnTo>
                  <a:pt x="1807" y="1"/>
                </a:lnTo>
                <a:lnTo>
                  <a:pt x="1662" y="1"/>
                </a:lnTo>
                <a:lnTo>
                  <a:pt x="1518" y="55"/>
                </a:lnTo>
                <a:lnTo>
                  <a:pt x="1373" y="127"/>
                </a:lnTo>
                <a:lnTo>
                  <a:pt x="1265" y="218"/>
                </a:lnTo>
                <a:lnTo>
                  <a:pt x="1175" y="326"/>
                </a:lnTo>
                <a:lnTo>
                  <a:pt x="1084" y="452"/>
                </a:lnTo>
                <a:lnTo>
                  <a:pt x="1048" y="597"/>
                </a:lnTo>
                <a:lnTo>
                  <a:pt x="1030" y="760"/>
                </a:lnTo>
                <a:lnTo>
                  <a:pt x="1030" y="760"/>
                </a:lnTo>
                <a:lnTo>
                  <a:pt x="1030" y="778"/>
                </a:lnTo>
                <a:lnTo>
                  <a:pt x="1030" y="778"/>
                </a:lnTo>
                <a:lnTo>
                  <a:pt x="922" y="760"/>
                </a:lnTo>
                <a:lnTo>
                  <a:pt x="813" y="741"/>
                </a:lnTo>
                <a:lnTo>
                  <a:pt x="813" y="741"/>
                </a:lnTo>
                <a:lnTo>
                  <a:pt x="777" y="741"/>
                </a:lnTo>
                <a:lnTo>
                  <a:pt x="777" y="741"/>
                </a:lnTo>
                <a:lnTo>
                  <a:pt x="633" y="760"/>
                </a:lnTo>
                <a:lnTo>
                  <a:pt x="488" y="796"/>
                </a:lnTo>
                <a:lnTo>
                  <a:pt x="362" y="868"/>
                </a:lnTo>
                <a:lnTo>
                  <a:pt x="235" y="958"/>
                </a:lnTo>
                <a:lnTo>
                  <a:pt x="145" y="1067"/>
                </a:lnTo>
                <a:lnTo>
                  <a:pt x="73" y="1211"/>
                </a:lnTo>
                <a:lnTo>
                  <a:pt x="19" y="1356"/>
                </a:lnTo>
                <a:lnTo>
                  <a:pt x="1" y="1500"/>
                </a:lnTo>
                <a:lnTo>
                  <a:pt x="1" y="1500"/>
                </a:lnTo>
                <a:lnTo>
                  <a:pt x="1" y="1626"/>
                </a:lnTo>
                <a:lnTo>
                  <a:pt x="37" y="1753"/>
                </a:lnTo>
                <a:lnTo>
                  <a:pt x="73" y="1879"/>
                </a:lnTo>
                <a:lnTo>
                  <a:pt x="145" y="1988"/>
                </a:lnTo>
                <a:lnTo>
                  <a:pt x="217" y="2078"/>
                </a:lnTo>
                <a:lnTo>
                  <a:pt x="308" y="2150"/>
                </a:lnTo>
                <a:lnTo>
                  <a:pt x="416" y="2222"/>
                </a:lnTo>
                <a:lnTo>
                  <a:pt x="524" y="2277"/>
                </a:lnTo>
                <a:lnTo>
                  <a:pt x="524" y="2277"/>
                </a:lnTo>
                <a:lnTo>
                  <a:pt x="470" y="2367"/>
                </a:lnTo>
                <a:lnTo>
                  <a:pt x="434" y="2475"/>
                </a:lnTo>
                <a:lnTo>
                  <a:pt x="398" y="2584"/>
                </a:lnTo>
                <a:lnTo>
                  <a:pt x="380" y="2710"/>
                </a:lnTo>
                <a:lnTo>
                  <a:pt x="380" y="2710"/>
                </a:lnTo>
                <a:lnTo>
                  <a:pt x="398" y="2855"/>
                </a:lnTo>
                <a:lnTo>
                  <a:pt x="434" y="3017"/>
                </a:lnTo>
                <a:lnTo>
                  <a:pt x="506" y="3144"/>
                </a:lnTo>
                <a:lnTo>
                  <a:pt x="597" y="3270"/>
                </a:lnTo>
                <a:lnTo>
                  <a:pt x="705" y="3360"/>
                </a:lnTo>
                <a:lnTo>
                  <a:pt x="849" y="3451"/>
                </a:lnTo>
                <a:lnTo>
                  <a:pt x="994" y="3505"/>
                </a:lnTo>
                <a:lnTo>
                  <a:pt x="1156" y="3523"/>
                </a:lnTo>
                <a:lnTo>
                  <a:pt x="1156" y="3523"/>
                </a:lnTo>
                <a:lnTo>
                  <a:pt x="1175" y="3523"/>
                </a:lnTo>
                <a:lnTo>
                  <a:pt x="1175" y="3523"/>
                </a:lnTo>
                <a:lnTo>
                  <a:pt x="1265" y="3505"/>
                </a:lnTo>
                <a:lnTo>
                  <a:pt x="1373" y="3487"/>
                </a:lnTo>
                <a:lnTo>
                  <a:pt x="1445" y="3469"/>
                </a:lnTo>
                <a:lnTo>
                  <a:pt x="1536" y="3433"/>
                </a:lnTo>
                <a:lnTo>
                  <a:pt x="1680" y="3324"/>
                </a:lnTo>
                <a:lnTo>
                  <a:pt x="1807" y="3198"/>
                </a:lnTo>
                <a:lnTo>
                  <a:pt x="1807" y="3198"/>
                </a:lnTo>
                <a:lnTo>
                  <a:pt x="1933" y="3324"/>
                </a:lnTo>
                <a:lnTo>
                  <a:pt x="2078" y="3433"/>
                </a:lnTo>
                <a:lnTo>
                  <a:pt x="2240" y="3487"/>
                </a:lnTo>
                <a:lnTo>
                  <a:pt x="2330" y="3505"/>
                </a:lnTo>
                <a:lnTo>
                  <a:pt x="2421" y="3523"/>
                </a:lnTo>
                <a:lnTo>
                  <a:pt x="2421" y="3523"/>
                </a:lnTo>
                <a:lnTo>
                  <a:pt x="2439" y="3523"/>
                </a:lnTo>
                <a:lnTo>
                  <a:pt x="2439" y="3523"/>
                </a:lnTo>
                <a:lnTo>
                  <a:pt x="2601" y="3505"/>
                </a:lnTo>
                <a:lnTo>
                  <a:pt x="2746" y="3451"/>
                </a:lnTo>
                <a:lnTo>
                  <a:pt x="2872" y="3396"/>
                </a:lnTo>
                <a:lnTo>
                  <a:pt x="2999" y="3306"/>
                </a:lnTo>
                <a:lnTo>
                  <a:pt x="3089" y="3180"/>
                </a:lnTo>
                <a:lnTo>
                  <a:pt x="3161" y="3053"/>
                </a:lnTo>
                <a:lnTo>
                  <a:pt x="3215" y="2909"/>
                </a:lnTo>
                <a:lnTo>
                  <a:pt x="3234" y="2764"/>
                </a:lnTo>
                <a:lnTo>
                  <a:pt x="3234" y="2764"/>
                </a:lnTo>
                <a:lnTo>
                  <a:pt x="3234" y="2620"/>
                </a:lnTo>
                <a:lnTo>
                  <a:pt x="3197" y="2493"/>
                </a:lnTo>
                <a:lnTo>
                  <a:pt x="3161" y="2385"/>
                </a:lnTo>
                <a:lnTo>
                  <a:pt x="3089" y="2277"/>
                </a:lnTo>
                <a:lnTo>
                  <a:pt x="3089" y="2277"/>
                </a:lnTo>
                <a:lnTo>
                  <a:pt x="3197" y="2222"/>
                </a:lnTo>
                <a:lnTo>
                  <a:pt x="3306" y="2168"/>
                </a:lnTo>
                <a:lnTo>
                  <a:pt x="3378" y="2096"/>
                </a:lnTo>
                <a:lnTo>
                  <a:pt x="3468" y="2006"/>
                </a:lnTo>
                <a:lnTo>
                  <a:pt x="3523" y="1897"/>
                </a:lnTo>
                <a:lnTo>
                  <a:pt x="3577" y="1789"/>
                </a:lnTo>
                <a:lnTo>
                  <a:pt x="3613" y="1681"/>
                </a:lnTo>
                <a:lnTo>
                  <a:pt x="3613" y="1554"/>
                </a:lnTo>
                <a:lnTo>
                  <a:pt x="3613" y="1554"/>
                </a:lnTo>
                <a:lnTo>
                  <a:pt x="3613" y="1392"/>
                </a:lnTo>
                <a:lnTo>
                  <a:pt x="3577" y="1247"/>
                </a:lnTo>
                <a:lnTo>
                  <a:pt x="3504" y="1121"/>
                </a:lnTo>
                <a:lnTo>
                  <a:pt x="3414" y="994"/>
                </a:lnTo>
                <a:lnTo>
                  <a:pt x="3306" y="886"/>
                </a:lnTo>
                <a:lnTo>
                  <a:pt x="3161" y="814"/>
                </a:lnTo>
                <a:lnTo>
                  <a:pt x="3017" y="760"/>
                </a:lnTo>
                <a:lnTo>
                  <a:pt x="2854" y="741"/>
                </a:lnTo>
                <a:lnTo>
                  <a:pt x="2854" y="741"/>
                </a:lnTo>
                <a:lnTo>
                  <a:pt x="2836" y="741"/>
                </a:lnTo>
                <a:lnTo>
                  <a:pt x="2836" y="741"/>
                </a:lnTo>
                <a:lnTo>
                  <a:pt x="2710" y="760"/>
                </a:lnTo>
                <a:lnTo>
                  <a:pt x="2601" y="778"/>
                </a:lnTo>
                <a:lnTo>
                  <a:pt x="2601" y="778"/>
                </a:lnTo>
                <a:lnTo>
                  <a:pt x="2583" y="633"/>
                </a:lnTo>
                <a:lnTo>
                  <a:pt x="2529" y="489"/>
                </a:lnTo>
                <a:lnTo>
                  <a:pt x="2475" y="344"/>
                </a:lnTo>
                <a:lnTo>
                  <a:pt x="2367" y="236"/>
                </a:lnTo>
                <a:lnTo>
                  <a:pt x="2258" y="145"/>
                </a:lnTo>
                <a:lnTo>
                  <a:pt x="2132" y="55"/>
                </a:lnTo>
                <a:lnTo>
                  <a:pt x="1987" y="19"/>
                </a:lnTo>
                <a:lnTo>
                  <a:pt x="1843" y="1"/>
                </a:lnTo>
                <a:lnTo>
                  <a:pt x="1843" y="1"/>
                </a:lnTo>
                <a:lnTo>
                  <a:pt x="1807" y="1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7" name="Google Shape;3607;p40"/>
          <p:cNvSpPr/>
          <p:nvPr/>
        </p:nvSpPr>
        <p:spPr>
          <a:xfrm>
            <a:off x="329812" y="1632405"/>
            <a:ext cx="37764" cy="36133"/>
          </a:xfrm>
          <a:custGeom>
            <a:rect b="b" l="l" r="r" t="t"/>
            <a:pathLst>
              <a:path extrusionOk="0" fill="none" h="399" w="417">
                <a:moveTo>
                  <a:pt x="217" y="19"/>
                </a:moveTo>
                <a:lnTo>
                  <a:pt x="217" y="19"/>
                </a:lnTo>
                <a:lnTo>
                  <a:pt x="344" y="1"/>
                </a:lnTo>
                <a:lnTo>
                  <a:pt x="344" y="1"/>
                </a:lnTo>
                <a:lnTo>
                  <a:pt x="362" y="127"/>
                </a:lnTo>
                <a:lnTo>
                  <a:pt x="416" y="236"/>
                </a:lnTo>
                <a:lnTo>
                  <a:pt x="416" y="236"/>
                </a:lnTo>
                <a:lnTo>
                  <a:pt x="308" y="308"/>
                </a:lnTo>
                <a:lnTo>
                  <a:pt x="217" y="398"/>
                </a:lnTo>
                <a:lnTo>
                  <a:pt x="217" y="398"/>
                </a:lnTo>
                <a:lnTo>
                  <a:pt x="127" y="308"/>
                </a:lnTo>
                <a:lnTo>
                  <a:pt x="1" y="236"/>
                </a:lnTo>
                <a:lnTo>
                  <a:pt x="1" y="236"/>
                </a:lnTo>
                <a:lnTo>
                  <a:pt x="55" y="127"/>
                </a:lnTo>
                <a:lnTo>
                  <a:pt x="91" y="19"/>
                </a:lnTo>
                <a:lnTo>
                  <a:pt x="91" y="1"/>
                </a:lnTo>
                <a:lnTo>
                  <a:pt x="91" y="1"/>
                </a:lnTo>
                <a:lnTo>
                  <a:pt x="199" y="19"/>
                </a:lnTo>
                <a:lnTo>
                  <a:pt x="199" y="19"/>
                </a:lnTo>
                <a:lnTo>
                  <a:pt x="217" y="19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8" name="Google Shape;3608;p40"/>
          <p:cNvSpPr/>
          <p:nvPr/>
        </p:nvSpPr>
        <p:spPr>
          <a:xfrm>
            <a:off x="344147" y="1212467"/>
            <a:ext cx="24632" cy="24632"/>
          </a:xfrm>
          <a:custGeom>
            <a:rect b="b" l="l" r="r" t="t"/>
            <a:pathLst>
              <a:path extrusionOk="0" fill="none" h="272" w="272">
                <a:moveTo>
                  <a:pt x="127" y="19"/>
                </a:moveTo>
                <a:lnTo>
                  <a:pt x="127" y="19"/>
                </a:lnTo>
                <a:lnTo>
                  <a:pt x="217" y="1"/>
                </a:lnTo>
                <a:lnTo>
                  <a:pt x="217" y="1"/>
                </a:lnTo>
                <a:lnTo>
                  <a:pt x="235" y="91"/>
                </a:lnTo>
                <a:lnTo>
                  <a:pt x="272" y="163"/>
                </a:lnTo>
                <a:lnTo>
                  <a:pt x="272" y="163"/>
                </a:lnTo>
                <a:lnTo>
                  <a:pt x="181" y="199"/>
                </a:lnTo>
                <a:lnTo>
                  <a:pt x="127" y="272"/>
                </a:lnTo>
                <a:lnTo>
                  <a:pt x="127" y="272"/>
                </a:lnTo>
                <a:lnTo>
                  <a:pt x="73" y="199"/>
                </a:lnTo>
                <a:lnTo>
                  <a:pt x="1" y="163"/>
                </a:lnTo>
                <a:lnTo>
                  <a:pt x="1" y="163"/>
                </a:lnTo>
                <a:lnTo>
                  <a:pt x="37" y="91"/>
                </a:lnTo>
                <a:lnTo>
                  <a:pt x="37" y="19"/>
                </a:lnTo>
                <a:lnTo>
                  <a:pt x="37" y="1"/>
                </a:lnTo>
                <a:lnTo>
                  <a:pt x="37" y="1"/>
                </a:lnTo>
                <a:lnTo>
                  <a:pt x="127" y="19"/>
                </a:lnTo>
                <a:lnTo>
                  <a:pt x="127" y="19"/>
                </a:lnTo>
                <a:lnTo>
                  <a:pt x="127" y="19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9" name="Google Shape;3609;p40"/>
          <p:cNvSpPr/>
          <p:nvPr/>
        </p:nvSpPr>
        <p:spPr>
          <a:xfrm>
            <a:off x="-237378" y="306784"/>
            <a:ext cx="1172134" cy="46542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0" name="Google Shape;3610;p40"/>
          <p:cNvSpPr/>
          <p:nvPr/>
        </p:nvSpPr>
        <p:spPr>
          <a:xfrm>
            <a:off x="7971875" y="832000"/>
            <a:ext cx="1172134" cy="46534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1" name="Google Shape;3611;p40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13">
    <p:spTree>
      <p:nvGrpSpPr>
        <p:cNvPr id="3612" name="Shape 3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3" name="Google Shape;3613;p41"/>
          <p:cNvSpPr txBox="1"/>
          <p:nvPr>
            <p:ph idx="1" type="subTitle"/>
          </p:nvPr>
        </p:nvSpPr>
        <p:spPr>
          <a:xfrm>
            <a:off x="1852350" y="1204100"/>
            <a:ext cx="2341200" cy="36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3614" name="Google Shape;3614;p41"/>
          <p:cNvSpPr txBox="1"/>
          <p:nvPr>
            <p:ph idx="2" type="subTitle"/>
          </p:nvPr>
        </p:nvSpPr>
        <p:spPr>
          <a:xfrm>
            <a:off x="1852350" y="1408175"/>
            <a:ext cx="23412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615" name="Google Shape;3615;p41"/>
          <p:cNvSpPr txBox="1"/>
          <p:nvPr>
            <p:ph idx="3" type="subTitle"/>
          </p:nvPr>
        </p:nvSpPr>
        <p:spPr>
          <a:xfrm>
            <a:off x="1851200" y="2356175"/>
            <a:ext cx="2341200" cy="36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3616" name="Google Shape;3616;p41"/>
          <p:cNvSpPr txBox="1"/>
          <p:nvPr>
            <p:ph idx="4" type="subTitle"/>
          </p:nvPr>
        </p:nvSpPr>
        <p:spPr>
          <a:xfrm>
            <a:off x="1852350" y="2560451"/>
            <a:ext cx="23412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617" name="Google Shape;3617;p41"/>
          <p:cNvSpPr txBox="1"/>
          <p:nvPr>
            <p:ph idx="5" type="subTitle"/>
          </p:nvPr>
        </p:nvSpPr>
        <p:spPr>
          <a:xfrm>
            <a:off x="1852350" y="3508374"/>
            <a:ext cx="2341200" cy="36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3618" name="Google Shape;3618;p41"/>
          <p:cNvSpPr txBox="1"/>
          <p:nvPr>
            <p:ph idx="6" type="subTitle"/>
          </p:nvPr>
        </p:nvSpPr>
        <p:spPr>
          <a:xfrm>
            <a:off x="1852350" y="3712700"/>
            <a:ext cx="23412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619" name="Google Shape;3619;p41"/>
          <p:cNvSpPr/>
          <p:nvPr/>
        </p:nvSpPr>
        <p:spPr>
          <a:xfrm>
            <a:off x="362168" y="2626493"/>
            <a:ext cx="68735" cy="65475"/>
          </a:xfrm>
          <a:custGeom>
            <a:rect b="b" l="l" r="r" t="t"/>
            <a:pathLst>
              <a:path extrusionOk="0" fill="none" h="723" w="759">
                <a:moveTo>
                  <a:pt x="380" y="36"/>
                </a:moveTo>
                <a:lnTo>
                  <a:pt x="380" y="36"/>
                </a:lnTo>
                <a:lnTo>
                  <a:pt x="506" y="18"/>
                </a:lnTo>
                <a:lnTo>
                  <a:pt x="614" y="0"/>
                </a:lnTo>
                <a:lnTo>
                  <a:pt x="614" y="0"/>
                </a:lnTo>
                <a:lnTo>
                  <a:pt x="633" y="127"/>
                </a:lnTo>
                <a:lnTo>
                  <a:pt x="651" y="235"/>
                </a:lnTo>
                <a:lnTo>
                  <a:pt x="705" y="343"/>
                </a:lnTo>
                <a:lnTo>
                  <a:pt x="759" y="452"/>
                </a:lnTo>
                <a:lnTo>
                  <a:pt x="759" y="452"/>
                </a:lnTo>
                <a:lnTo>
                  <a:pt x="651" y="506"/>
                </a:lnTo>
                <a:lnTo>
                  <a:pt x="560" y="560"/>
                </a:lnTo>
                <a:lnTo>
                  <a:pt x="470" y="632"/>
                </a:lnTo>
                <a:lnTo>
                  <a:pt x="380" y="723"/>
                </a:lnTo>
                <a:lnTo>
                  <a:pt x="380" y="723"/>
                </a:lnTo>
                <a:lnTo>
                  <a:pt x="307" y="632"/>
                </a:lnTo>
                <a:lnTo>
                  <a:pt x="217" y="560"/>
                </a:lnTo>
                <a:lnTo>
                  <a:pt x="109" y="488"/>
                </a:lnTo>
                <a:lnTo>
                  <a:pt x="0" y="452"/>
                </a:lnTo>
                <a:lnTo>
                  <a:pt x="0" y="452"/>
                </a:lnTo>
                <a:lnTo>
                  <a:pt x="55" y="361"/>
                </a:lnTo>
                <a:lnTo>
                  <a:pt x="109" y="253"/>
                </a:lnTo>
                <a:lnTo>
                  <a:pt x="127" y="145"/>
                </a:lnTo>
                <a:lnTo>
                  <a:pt x="145" y="18"/>
                </a:lnTo>
                <a:lnTo>
                  <a:pt x="145" y="18"/>
                </a:lnTo>
                <a:lnTo>
                  <a:pt x="145" y="0"/>
                </a:lnTo>
                <a:lnTo>
                  <a:pt x="145" y="0"/>
                </a:lnTo>
                <a:lnTo>
                  <a:pt x="253" y="18"/>
                </a:lnTo>
                <a:lnTo>
                  <a:pt x="362" y="36"/>
                </a:lnTo>
                <a:lnTo>
                  <a:pt x="362" y="36"/>
                </a:lnTo>
                <a:lnTo>
                  <a:pt x="380" y="36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0" name="Google Shape;3620;p41"/>
          <p:cNvSpPr/>
          <p:nvPr/>
        </p:nvSpPr>
        <p:spPr>
          <a:xfrm>
            <a:off x="232939" y="2487393"/>
            <a:ext cx="327193" cy="319043"/>
          </a:xfrm>
          <a:custGeom>
            <a:rect b="b" l="l" r="r" t="t"/>
            <a:pathLst>
              <a:path extrusionOk="0" fill="none" h="3523" w="3613">
                <a:moveTo>
                  <a:pt x="1807" y="1"/>
                </a:moveTo>
                <a:lnTo>
                  <a:pt x="1807" y="1"/>
                </a:lnTo>
                <a:lnTo>
                  <a:pt x="1662" y="1"/>
                </a:lnTo>
                <a:lnTo>
                  <a:pt x="1518" y="55"/>
                </a:lnTo>
                <a:lnTo>
                  <a:pt x="1373" y="127"/>
                </a:lnTo>
                <a:lnTo>
                  <a:pt x="1265" y="218"/>
                </a:lnTo>
                <a:lnTo>
                  <a:pt x="1175" y="326"/>
                </a:lnTo>
                <a:lnTo>
                  <a:pt x="1084" y="452"/>
                </a:lnTo>
                <a:lnTo>
                  <a:pt x="1048" y="597"/>
                </a:lnTo>
                <a:lnTo>
                  <a:pt x="1030" y="760"/>
                </a:lnTo>
                <a:lnTo>
                  <a:pt x="1030" y="760"/>
                </a:lnTo>
                <a:lnTo>
                  <a:pt x="1030" y="778"/>
                </a:lnTo>
                <a:lnTo>
                  <a:pt x="1030" y="778"/>
                </a:lnTo>
                <a:lnTo>
                  <a:pt x="922" y="760"/>
                </a:lnTo>
                <a:lnTo>
                  <a:pt x="813" y="741"/>
                </a:lnTo>
                <a:lnTo>
                  <a:pt x="813" y="741"/>
                </a:lnTo>
                <a:lnTo>
                  <a:pt x="777" y="741"/>
                </a:lnTo>
                <a:lnTo>
                  <a:pt x="777" y="741"/>
                </a:lnTo>
                <a:lnTo>
                  <a:pt x="633" y="760"/>
                </a:lnTo>
                <a:lnTo>
                  <a:pt x="488" y="796"/>
                </a:lnTo>
                <a:lnTo>
                  <a:pt x="362" y="868"/>
                </a:lnTo>
                <a:lnTo>
                  <a:pt x="235" y="958"/>
                </a:lnTo>
                <a:lnTo>
                  <a:pt x="145" y="1067"/>
                </a:lnTo>
                <a:lnTo>
                  <a:pt x="73" y="1211"/>
                </a:lnTo>
                <a:lnTo>
                  <a:pt x="19" y="1356"/>
                </a:lnTo>
                <a:lnTo>
                  <a:pt x="1" y="1500"/>
                </a:lnTo>
                <a:lnTo>
                  <a:pt x="1" y="1500"/>
                </a:lnTo>
                <a:lnTo>
                  <a:pt x="1" y="1626"/>
                </a:lnTo>
                <a:lnTo>
                  <a:pt x="37" y="1753"/>
                </a:lnTo>
                <a:lnTo>
                  <a:pt x="73" y="1879"/>
                </a:lnTo>
                <a:lnTo>
                  <a:pt x="145" y="1988"/>
                </a:lnTo>
                <a:lnTo>
                  <a:pt x="217" y="2078"/>
                </a:lnTo>
                <a:lnTo>
                  <a:pt x="308" y="2150"/>
                </a:lnTo>
                <a:lnTo>
                  <a:pt x="416" y="2222"/>
                </a:lnTo>
                <a:lnTo>
                  <a:pt x="524" y="2277"/>
                </a:lnTo>
                <a:lnTo>
                  <a:pt x="524" y="2277"/>
                </a:lnTo>
                <a:lnTo>
                  <a:pt x="470" y="2367"/>
                </a:lnTo>
                <a:lnTo>
                  <a:pt x="434" y="2475"/>
                </a:lnTo>
                <a:lnTo>
                  <a:pt x="398" y="2584"/>
                </a:lnTo>
                <a:lnTo>
                  <a:pt x="380" y="2710"/>
                </a:lnTo>
                <a:lnTo>
                  <a:pt x="380" y="2710"/>
                </a:lnTo>
                <a:lnTo>
                  <a:pt x="398" y="2855"/>
                </a:lnTo>
                <a:lnTo>
                  <a:pt x="434" y="3017"/>
                </a:lnTo>
                <a:lnTo>
                  <a:pt x="506" y="3144"/>
                </a:lnTo>
                <a:lnTo>
                  <a:pt x="597" y="3270"/>
                </a:lnTo>
                <a:lnTo>
                  <a:pt x="705" y="3360"/>
                </a:lnTo>
                <a:lnTo>
                  <a:pt x="849" y="3451"/>
                </a:lnTo>
                <a:lnTo>
                  <a:pt x="994" y="3505"/>
                </a:lnTo>
                <a:lnTo>
                  <a:pt x="1156" y="3523"/>
                </a:lnTo>
                <a:lnTo>
                  <a:pt x="1156" y="3523"/>
                </a:lnTo>
                <a:lnTo>
                  <a:pt x="1175" y="3523"/>
                </a:lnTo>
                <a:lnTo>
                  <a:pt x="1175" y="3523"/>
                </a:lnTo>
                <a:lnTo>
                  <a:pt x="1265" y="3505"/>
                </a:lnTo>
                <a:lnTo>
                  <a:pt x="1373" y="3487"/>
                </a:lnTo>
                <a:lnTo>
                  <a:pt x="1445" y="3469"/>
                </a:lnTo>
                <a:lnTo>
                  <a:pt x="1536" y="3433"/>
                </a:lnTo>
                <a:lnTo>
                  <a:pt x="1680" y="3324"/>
                </a:lnTo>
                <a:lnTo>
                  <a:pt x="1807" y="3198"/>
                </a:lnTo>
                <a:lnTo>
                  <a:pt x="1807" y="3198"/>
                </a:lnTo>
                <a:lnTo>
                  <a:pt x="1933" y="3324"/>
                </a:lnTo>
                <a:lnTo>
                  <a:pt x="2078" y="3433"/>
                </a:lnTo>
                <a:lnTo>
                  <a:pt x="2240" y="3487"/>
                </a:lnTo>
                <a:lnTo>
                  <a:pt x="2330" y="3505"/>
                </a:lnTo>
                <a:lnTo>
                  <a:pt x="2421" y="3523"/>
                </a:lnTo>
                <a:lnTo>
                  <a:pt x="2421" y="3523"/>
                </a:lnTo>
                <a:lnTo>
                  <a:pt x="2439" y="3523"/>
                </a:lnTo>
                <a:lnTo>
                  <a:pt x="2439" y="3523"/>
                </a:lnTo>
                <a:lnTo>
                  <a:pt x="2601" y="3505"/>
                </a:lnTo>
                <a:lnTo>
                  <a:pt x="2746" y="3451"/>
                </a:lnTo>
                <a:lnTo>
                  <a:pt x="2872" y="3396"/>
                </a:lnTo>
                <a:lnTo>
                  <a:pt x="2999" y="3306"/>
                </a:lnTo>
                <a:lnTo>
                  <a:pt x="3089" y="3180"/>
                </a:lnTo>
                <a:lnTo>
                  <a:pt x="3161" y="3053"/>
                </a:lnTo>
                <a:lnTo>
                  <a:pt x="3215" y="2909"/>
                </a:lnTo>
                <a:lnTo>
                  <a:pt x="3234" y="2764"/>
                </a:lnTo>
                <a:lnTo>
                  <a:pt x="3234" y="2764"/>
                </a:lnTo>
                <a:lnTo>
                  <a:pt x="3234" y="2620"/>
                </a:lnTo>
                <a:lnTo>
                  <a:pt x="3197" y="2493"/>
                </a:lnTo>
                <a:lnTo>
                  <a:pt x="3161" y="2385"/>
                </a:lnTo>
                <a:lnTo>
                  <a:pt x="3089" y="2277"/>
                </a:lnTo>
                <a:lnTo>
                  <a:pt x="3089" y="2277"/>
                </a:lnTo>
                <a:lnTo>
                  <a:pt x="3197" y="2222"/>
                </a:lnTo>
                <a:lnTo>
                  <a:pt x="3306" y="2168"/>
                </a:lnTo>
                <a:lnTo>
                  <a:pt x="3378" y="2096"/>
                </a:lnTo>
                <a:lnTo>
                  <a:pt x="3468" y="2006"/>
                </a:lnTo>
                <a:lnTo>
                  <a:pt x="3523" y="1897"/>
                </a:lnTo>
                <a:lnTo>
                  <a:pt x="3577" y="1789"/>
                </a:lnTo>
                <a:lnTo>
                  <a:pt x="3613" y="1681"/>
                </a:lnTo>
                <a:lnTo>
                  <a:pt x="3613" y="1554"/>
                </a:lnTo>
                <a:lnTo>
                  <a:pt x="3613" y="1554"/>
                </a:lnTo>
                <a:lnTo>
                  <a:pt x="3613" y="1392"/>
                </a:lnTo>
                <a:lnTo>
                  <a:pt x="3577" y="1247"/>
                </a:lnTo>
                <a:lnTo>
                  <a:pt x="3504" y="1121"/>
                </a:lnTo>
                <a:lnTo>
                  <a:pt x="3414" y="994"/>
                </a:lnTo>
                <a:lnTo>
                  <a:pt x="3306" y="886"/>
                </a:lnTo>
                <a:lnTo>
                  <a:pt x="3161" y="814"/>
                </a:lnTo>
                <a:lnTo>
                  <a:pt x="3017" y="760"/>
                </a:lnTo>
                <a:lnTo>
                  <a:pt x="2854" y="741"/>
                </a:lnTo>
                <a:lnTo>
                  <a:pt x="2854" y="741"/>
                </a:lnTo>
                <a:lnTo>
                  <a:pt x="2836" y="741"/>
                </a:lnTo>
                <a:lnTo>
                  <a:pt x="2836" y="741"/>
                </a:lnTo>
                <a:lnTo>
                  <a:pt x="2710" y="760"/>
                </a:lnTo>
                <a:lnTo>
                  <a:pt x="2601" y="778"/>
                </a:lnTo>
                <a:lnTo>
                  <a:pt x="2601" y="778"/>
                </a:lnTo>
                <a:lnTo>
                  <a:pt x="2583" y="633"/>
                </a:lnTo>
                <a:lnTo>
                  <a:pt x="2529" y="489"/>
                </a:lnTo>
                <a:lnTo>
                  <a:pt x="2475" y="344"/>
                </a:lnTo>
                <a:lnTo>
                  <a:pt x="2367" y="236"/>
                </a:lnTo>
                <a:lnTo>
                  <a:pt x="2258" y="145"/>
                </a:lnTo>
                <a:lnTo>
                  <a:pt x="2132" y="55"/>
                </a:lnTo>
                <a:lnTo>
                  <a:pt x="1987" y="19"/>
                </a:lnTo>
                <a:lnTo>
                  <a:pt x="1843" y="1"/>
                </a:lnTo>
                <a:lnTo>
                  <a:pt x="1843" y="1"/>
                </a:lnTo>
                <a:lnTo>
                  <a:pt x="1807" y="1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1" name="Google Shape;3621;p41"/>
          <p:cNvSpPr/>
          <p:nvPr/>
        </p:nvSpPr>
        <p:spPr>
          <a:xfrm>
            <a:off x="329812" y="1632405"/>
            <a:ext cx="37764" cy="36133"/>
          </a:xfrm>
          <a:custGeom>
            <a:rect b="b" l="l" r="r" t="t"/>
            <a:pathLst>
              <a:path extrusionOk="0" fill="none" h="399" w="417">
                <a:moveTo>
                  <a:pt x="217" y="19"/>
                </a:moveTo>
                <a:lnTo>
                  <a:pt x="217" y="19"/>
                </a:lnTo>
                <a:lnTo>
                  <a:pt x="344" y="1"/>
                </a:lnTo>
                <a:lnTo>
                  <a:pt x="344" y="1"/>
                </a:lnTo>
                <a:lnTo>
                  <a:pt x="362" y="127"/>
                </a:lnTo>
                <a:lnTo>
                  <a:pt x="416" y="236"/>
                </a:lnTo>
                <a:lnTo>
                  <a:pt x="416" y="236"/>
                </a:lnTo>
                <a:lnTo>
                  <a:pt x="308" y="308"/>
                </a:lnTo>
                <a:lnTo>
                  <a:pt x="217" y="398"/>
                </a:lnTo>
                <a:lnTo>
                  <a:pt x="217" y="398"/>
                </a:lnTo>
                <a:lnTo>
                  <a:pt x="127" y="308"/>
                </a:lnTo>
                <a:lnTo>
                  <a:pt x="1" y="236"/>
                </a:lnTo>
                <a:lnTo>
                  <a:pt x="1" y="236"/>
                </a:lnTo>
                <a:lnTo>
                  <a:pt x="55" y="127"/>
                </a:lnTo>
                <a:lnTo>
                  <a:pt x="91" y="19"/>
                </a:lnTo>
                <a:lnTo>
                  <a:pt x="91" y="1"/>
                </a:lnTo>
                <a:lnTo>
                  <a:pt x="91" y="1"/>
                </a:lnTo>
                <a:lnTo>
                  <a:pt x="199" y="19"/>
                </a:lnTo>
                <a:lnTo>
                  <a:pt x="199" y="19"/>
                </a:lnTo>
                <a:lnTo>
                  <a:pt x="217" y="19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2" name="Google Shape;3622;p41"/>
          <p:cNvSpPr/>
          <p:nvPr/>
        </p:nvSpPr>
        <p:spPr>
          <a:xfrm>
            <a:off x="344147" y="1212467"/>
            <a:ext cx="24632" cy="24632"/>
          </a:xfrm>
          <a:custGeom>
            <a:rect b="b" l="l" r="r" t="t"/>
            <a:pathLst>
              <a:path extrusionOk="0" fill="none" h="272" w="272">
                <a:moveTo>
                  <a:pt x="127" y="19"/>
                </a:moveTo>
                <a:lnTo>
                  <a:pt x="127" y="19"/>
                </a:lnTo>
                <a:lnTo>
                  <a:pt x="217" y="1"/>
                </a:lnTo>
                <a:lnTo>
                  <a:pt x="217" y="1"/>
                </a:lnTo>
                <a:lnTo>
                  <a:pt x="235" y="91"/>
                </a:lnTo>
                <a:lnTo>
                  <a:pt x="272" y="163"/>
                </a:lnTo>
                <a:lnTo>
                  <a:pt x="272" y="163"/>
                </a:lnTo>
                <a:lnTo>
                  <a:pt x="181" y="199"/>
                </a:lnTo>
                <a:lnTo>
                  <a:pt x="127" y="272"/>
                </a:lnTo>
                <a:lnTo>
                  <a:pt x="127" y="272"/>
                </a:lnTo>
                <a:lnTo>
                  <a:pt x="73" y="199"/>
                </a:lnTo>
                <a:lnTo>
                  <a:pt x="1" y="163"/>
                </a:lnTo>
                <a:lnTo>
                  <a:pt x="1" y="163"/>
                </a:lnTo>
                <a:lnTo>
                  <a:pt x="37" y="91"/>
                </a:lnTo>
                <a:lnTo>
                  <a:pt x="37" y="19"/>
                </a:lnTo>
                <a:lnTo>
                  <a:pt x="37" y="1"/>
                </a:lnTo>
                <a:lnTo>
                  <a:pt x="37" y="1"/>
                </a:lnTo>
                <a:lnTo>
                  <a:pt x="127" y="19"/>
                </a:lnTo>
                <a:lnTo>
                  <a:pt x="127" y="19"/>
                </a:lnTo>
                <a:lnTo>
                  <a:pt x="127" y="19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42875" rotWithShape="0" algn="bl" dir="5400000" dist="571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23" name="Google Shape;3623;p41"/>
          <p:cNvGrpSpPr/>
          <p:nvPr/>
        </p:nvGrpSpPr>
        <p:grpSpPr>
          <a:xfrm flipH="1">
            <a:off x="6850786" y="1724600"/>
            <a:ext cx="460202" cy="1176125"/>
            <a:chOff x="5496850" y="1970795"/>
            <a:chExt cx="506050" cy="1293155"/>
          </a:xfrm>
        </p:grpSpPr>
        <p:sp>
          <p:nvSpPr>
            <p:cNvPr id="3624" name="Google Shape;3624;p41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5" name="Google Shape;3625;p41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6" name="Google Shape;3626;p41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7" name="Google Shape;3627;p41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8" name="Google Shape;3628;p41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9" name="Google Shape;3629;p41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0" name="Google Shape;3630;p41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1" name="Google Shape;3631;p41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2" name="Google Shape;3632;p41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3" name="Google Shape;3633;p41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34" name="Google Shape;3634;p41"/>
          <p:cNvSpPr/>
          <p:nvPr/>
        </p:nvSpPr>
        <p:spPr>
          <a:xfrm flipH="1">
            <a:off x="5511055" y="1751827"/>
            <a:ext cx="979955" cy="979955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5" name="Google Shape;3635;p41"/>
          <p:cNvSpPr/>
          <p:nvPr/>
        </p:nvSpPr>
        <p:spPr>
          <a:xfrm flipH="1">
            <a:off x="-3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6" name="Google Shape;3636;p41"/>
          <p:cNvSpPr/>
          <p:nvPr/>
        </p:nvSpPr>
        <p:spPr>
          <a:xfrm>
            <a:off x="4372570" y="3580300"/>
            <a:ext cx="4771385" cy="1590150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37" name="Google Shape;3637;p41"/>
          <p:cNvGrpSpPr/>
          <p:nvPr/>
        </p:nvGrpSpPr>
        <p:grpSpPr>
          <a:xfrm>
            <a:off x="5968137" y="3365410"/>
            <a:ext cx="1084151" cy="941973"/>
            <a:chOff x="5509075" y="1122300"/>
            <a:chExt cx="857850" cy="745350"/>
          </a:xfrm>
        </p:grpSpPr>
        <p:sp>
          <p:nvSpPr>
            <p:cNvPr id="3638" name="Google Shape;3638;p41"/>
            <p:cNvSpPr/>
            <p:nvPr/>
          </p:nvSpPr>
          <p:spPr>
            <a:xfrm>
              <a:off x="6148425" y="1649150"/>
              <a:ext cx="218500" cy="218500"/>
            </a:xfrm>
            <a:custGeom>
              <a:rect b="b" l="l" r="r" t="t"/>
              <a:pathLst>
                <a:path extrusionOk="0" h="8740" w="8740">
                  <a:moveTo>
                    <a:pt x="405" y="5001"/>
                  </a:moveTo>
                  <a:cubicBezTo>
                    <a:pt x="858" y="2762"/>
                    <a:pt x="2441" y="214"/>
                    <a:pt x="5049" y="0"/>
                  </a:cubicBezTo>
                  <a:cubicBezTo>
                    <a:pt x="5192" y="465"/>
                    <a:pt x="5168" y="941"/>
                    <a:pt x="5168" y="941"/>
                  </a:cubicBezTo>
                  <a:cubicBezTo>
                    <a:pt x="6037" y="345"/>
                    <a:pt x="8585" y="572"/>
                    <a:pt x="8585" y="572"/>
                  </a:cubicBezTo>
                  <a:cubicBezTo>
                    <a:pt x="8740" y="2548"/>
                    <a:pt x="7025" y="5501"/>
                    <a:pt x="4894" y="6465"/>
                  </a:cubicBezTo>
                  <a:cubicBezTo>
                    <a:pt x="5561" y="6608"/>
                    <a:pt x="5728" y="7287"/>
                    <a:pt x="5728" y="7287"/>
                  </a:cubicBezTo>
                  <a:cubicBezTo>
                    <a:pt x="4716" y="7823"/>
                    <a:pt x="2965" y="8739"/>
                    <a:pt x="60" y="7739"/>
                  </a:cubicBezTo>
                  <a:cubicBezTo>
                    <a:pt x="60" y="7763"/>
                    <a:pt x="1" y="6668"/>
                    <a:pt x="405" y="500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EFEFEF"/>
                </a:gs>
              </a:gsLst>
              <a:lin ang="10800025" scaled="0"/>
            </a:gra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9" name="Google Shape;3639;p41"/>
            <p:cNvSpPr/>
            <p:nvPr/>
          </p:nvSpPr>
          <p:spPr>
            <a:xfrm>
              <a:off x="5675450" y="1122300"/>
              <a:ext cx="245900" cy="307200"/>
            </a:xfrm>
            <a:custGeom>
              <a:rect b="b" l="l" r="r" t="t"/>
              <a:pathLst>
                <a:path extrusionOk="0" h="12288" w="9836">
                  <a:moveTo>
                    <a:pt x="1" y="11525"/>
                  </a:moveTo>
                  <a:cubicBezTo>
                    <a:pt x="132" y="8073"/>
                    <a:pt x="1203" y="2965"/>
                    <a:pt x="8585" y="0"/>
                  </a:cubicBezTo>
                  <a:cubicBezTo>
                    <a:pt x="9835" y="3620"/>
                    <a:pt x="7371" y="9989"/>
                    <a:pt x="405" y="12287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EFEFEF"/>
                </a:gs>
              </a:gsLst>
              <a:lin ang="0" scaled="0"/>
            </a:gra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0" name="Google Shape;3640;p41"/>
            <p:cNvSpPr/>
            <p:nvPr/>
          </p:nvSpPr>
          <p:spPr>
            <a:xfrm>
              <a:off x="5509075" y="1368450"/>
              <a:ext cx="743850" cy="497400"/>
            </a:xfrm>
            <a:custGeom>
              <a:rect b="b" l="l" r="r" t="t"/>
              <a:pathLst>
                <a:path extrusionOk="0" h="19896" w="29754">
                  <a:moveTo>
                    <a:pt x="23908" y="4180"/>
                  </a:moveTo>
                  <a:cubicBezTo>
                    <a:pt x="20122" y="2322"/>
                    <a:pt x="15752" y="3775"/>
                    <a:pt x="14192" y="4442"/>
                  </a:cubicBezTo>
                  <a:cubicBezTo>
                    <a:pt x="12978" y="4966"/>
                    <a:pt x="12204" y="4894"/>
                    <a:pt x="12013" y="4049"/>
                  </a:cubicBezTo>
                  <a:cubicBezTo>
                    <a:pt x="11894" y="3572"/>
                    <a:pt x="11763" y="3120"/>
                    <a:pt x="11525" y="2632"/>
                  </a:cubicBezTo>
                  <a:cubicBezTo>
                    <a:pt x="10739" y="989"/>
                    <a:pt x="9013" y="132"/>
                    <a:pt x="7299" y="72"/>
                  </a:cubicBezTo>
                  <a:cubicBezTo>
                    <a:pt x="5465" y="1"/>
                    <a:pt x="3191" y="846"/>
                    <a:pt x="2381" y="2560"/>
                  </a:cubicBezTo>
                  <a:cubicBezTo>
                    <a:pt x="1584" y="4263"/>
                    <a:pt x="1595" y="4906"/>
                    <a:pt x="798" y="5180"/>
                  </a:cubicBezTo>
                  <a:cubicBezTo>
                    <a:pt x="0" y="5442"/>
                    <a:pt x="119" y="6204"/>
                    <a:pt x="238" y="6811"/>
                  </a:cubicBezTo>
                  <a:cubicBezTo>
                    <a:pt x="357" y="7406"/>
                    <a:pt x="738" y="10157"/>
                    <a:pt x="4310" y="10776"/>
                  </a:cubicBezTo>
                  <a:cubicBezTo>
                    <a:pt x="5286" y="10907"/>
                    <a:pt x="7382" y="12276"/>
                    <a:pt x="8442" y="14538"/>
                  </a:cubicBezTo>
                  <a:cubicBezTo>
                    <a:pt x="9501" y="16800"/>
                    <a:pt x="12621" y="19384"/>
                    <a:pt x="17657" y="19384"/>
                  </a:cubicBezTo>
                  <a:cubicBezTo>
                    <a:pt x="20681" y="19384"/>
                    <a:pt x="24515" y="19896"/>
                    <a:pt x="25944" y="18943"/>
                  </a:cubicBezTo>
                  <a:cubicBezTo>
                    <a:pt x="26896" y="18312"/>
                    <a:pt x="27563" y="16788"/>
                    <a:pt x="28099" y="15669"/>
                  </a:cubicBezTo>
                  <a:cubicBezTo>
                    <a:pt x="29754" y="12288"/>
                    <a:pt x="28658" y="6501"/>
                    <a:pt x="23908" y="41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1" name="Google Shape;3641;p41"/>
            <p:cNvSpPr/>
            <p:nvPr/>
          </p:nvSpPr>
          <p:spPr>
            <a:xfrm>
              <a:off x="5837375" y="1515200"/>
              <a:ext cx="368225" cy="343525"/>
            </a:xfrm>
            <a:custGeom>
              <a:rect b="b" l="l" r="r" t="t"/>
              <a:pathLst>
                <a:path extrusionOk="0" h="13741" w="14729">
                  <a:moveTo>
                    <a:pt x="6668" y="167"/>
                  </a:moveTo>
                  <a:cubicBezTo>
                    <a:pt x="4906" y="215"/>
                    <a:pt x="1739" y="1429"/>
                    <a:pt x="1251" y="5513"/>
                  </a:cubicBezTo>
                  <a:cubicBezTo>
                    <a:pt x="763" y="9609"/>
                    <a:pt x="2680" y="11061"/>
                    <a:pt x="2680" y="11061"/>
                  </a:cubicBezTo>
                  <a:cubicBezTo>
                    <a:pt x="2680" y="11061"/>
                    <a:pt x="1036" y="11097"/>
                    <a:pt x="525" y="12240"/>
                  </a:cubicBezTo>
                  <a:cubicBezTo>
                    <a:pt x="1" y="13383"/>
                    <a:pt x="298" y="13740"/>
                    <a:pt x="298" y="13740"/>
                  </a:cubicBezTo>
                  <a:lnTo>
                    <a:pt x="11919" y="13740"/>
                  </a:lnTo>
                  <a:cubicBezTo>
                    <a:pt x="11919" y="13740"/>
                    <a:pt x="13871" y="13073"/>
                    <a:pt x="14300" y="9454"/>
                  </a:cubicBezTo>
                  <a:cubicBezTo>
                    <a:pt x="14729" y="5823"/>
                    <a:pt x="12990" y="0"/>
                    <a:pt x="6668" y="1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2" name="Google Shape;3642;p41"/>
            <p:cNvSpPr/>
            <p:nvPr/>
          </p:nvSpPr>
          <p:spPr>
            <a:xfrm>
              <a:off x="5727250" y="1178250"/>
              <a:ext cx="282500" cy="256300"/>
            </a:xfrm>
            <a:custGeom>
              <a:rect b="b" l="l" r="r" t="t"/>
              <a:pathLst>
                <a:path extrusionOk="0" h="10252" w="11300">
                  <a:moveTo>
                    <a:pt x="0" y="9430"/>
                  </a:moveTo>
                  <a:cubicBezTo>
                    <a:pt x="858" y="6097"/>
                    <a:pt x="2989" y="1322"/>
                    <a:pt x="10847" y="1"/>
                  </a:cubicBezTo>
                  <a:cubicBezTo>
                    <a:pt x="11299" y="3799"/>
                    <a:pt x="7525" y="9490"/>
                    <a:pt x="238" y="102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3" name="Google Shape;3643;p41"/>
            <p:cNvSpPr/>
            <p:nvPr/>
          </p:nvSpPr>
          <p:spPr>
            <a:xfrm>
              <a:off x="5791550" y="1275575"/>
              <a:ext cx="144375" cy="113450"/>
            </a:xfrm>
            <a:custGeom>
              <a:rect b="b" l="l" r="r" t="t"/>
              <a:pathLst>
                <a:path extrusionOk="0" h="4538" w="5775">
                  <a:moveTo>
                    <a:pt x="167" y="4001"/>
                  </a:moveTo>
                  <a:cubicBezTo>
                    <a:pt x="750" y="2585"/>
                    <a:pt x="2191" y="132"/>
                    <a:pt x="5775" y="1"/>
                  </a:cubicBezTo>
                  <a:cubicBezTo>
                    <a:pt x="5751" y="1715"/>
                    <a:pt x="3155" y="3751"/>
                    <a:pt x="0" y="45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4" name="Google Shape;3644;p41"/>
            <p:cNvSpPr/>
            <p:nvPr/>
          </p:nvSpPr>
          <p:spPr>
            <a:xfrm>
              <a:off x="5581700" y="1466075"/>
              <a:ext cx="29775" cy="34300"/>
            </a:xfrm>
            <a:custGeom>
              <a:rect b="b" l="l" r="r" t="t"/>
              <a:pathLst>
                <a:path extrusionOk="0" h="1372" w="1191">
                  <a:moveTo>
                    <a:pt x="572" y="1"/>
                  </a:moveTo>
                  <a:cubicBezTo>
                    <a:pt x="250" y="1"/>
                    <a:pt x="0" y="334"/>
                    <a:pt x="12" y="703"/>
                  </a:cubicBezTo>
                  <a:cubicBezTo>
                    <a:pt x="24" y="1081"/>
                    <a:pt x="278" y="1371"/>
                    <a:pt x="583" y="1371"/>
                  </a:cubicBezTo>
                  <a:cubicBezTo>
                    <a:pt x="595" y="1371"/>
                    <a:pt x="607" y="1371"/>
                    <a:pt x="619" y="1370"/>
                  </a:cubicBezTo>
                  <a:cubicBezTo>
                    <a:pt x="941" y="1370"/>
                    <a:pt x="1191" y="1049"/>
                    <a:pt x="1179" y="680"/>
                  </a:cubicBezTo>
                  <a:cubicBezTo>
                    <a:pt x="1167" y="287"/>
                    <a:pt x="893" y="1"/>
                    <a:pt x="572" y="1"/>
                  </a:cubicBezTo>
                  <a:close/>
                </a:path>
              </a:pathLst>
            </a:custGeom>
            <a:solidFill>
              <a:srgbClr val="824E65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5" name="Google Shape;3645;p41"/>
            <p:cNvSpPr/>
            <p:nvPr/>
          </p:nvSpPr>
          <p:spPr>
            <a:xfrm>
              <a:off x="5648075" y="1661050"/>
              <a:ext cx="199450" cy="197675"/>
            </a:xfrm>
            <a:custGeom>
              <a:rect b="b" l="l" r="r" t="t"/>
              <a:pathLst>
                <a:path extrusionOk="0" h="7907" w="7978">
                  <a:moveTo>
                    <a:pt x="1881" y="465"/>
                  </a:moveTo>
                  <a:cubicBezTo>
                    <a:pt x="2036" y="1751"/>
                    <a:pt x="3013" y="4989"/>
                    <a:pt x="2929" y="5227"/>
                  </a:cubicBezTo>
                  <a:cubicBezTo>
                    <a:pt x="2834" y="5465"/>
                    <a:pt x="2405" y="5870"/>
                    <a:pt x="2155" y="6049"/>
                  </a:cubicBezTo>
                  <a:cubicBezTo>
                    <a:pt x="1881" y="6227"/>
                    <a:pt x="977" y="6108"/>
                    <a:pt x="488" y="6716"/>
                  </a:cubicBezTo>
                  <a:cubicBezTo>
                    <a:pt x="0" y="7323"/>
                    <a:pt x="369" y="7906"/>
                    <a:pt x="369" y="7906"/>
                  </a:cubicBezTo>
                  <a:lnTo>
                    <a:pt x="3179" y="7906"/>
                  </a:lnTo>
                  <a:cubicBezTo>
                    <a:pt x="3548" y="7906"/>
                    <a:pt x="4370" y="7263"/>
                    <a:pt x="5120" y="7120"/>
                  </a:cubicBezTo>
                  <a:cubicBezTo>
                    <a:pt x="5858" y="6966"/>
                    <a:pt x="6287" y="6668"/>
                    <a:pt x="6573" y="6406"/>
                  </a:cubicBezTo>
                  <a:cubicBezTo>
                    <a:pt x="6858" y="6132"/>
                    <a:pt x="7977" y="5037"/>
                    <a:pt x="7751" y="2906"/>
                  </a:cubicBezTo>
                  <a:cubicBezTo>
                    <a:pt x="7525" y="774"/>
                    <a:pt x="6465" y="0"/>
                    <a:pt x="6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46" name="Google Shape;3646;p41"/>
          <p:cNvSpPr/>
          <p:nvPr/>
        </p:nvSpPr>
        <p:spPr>
          <a:xfrm flipH="1">
            <a:off x="6235034" y="3544227"/>
            <a:ext cx="2908879" cy="1590143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47" name="Google Shape;3647;p41"/>
          <p:cNvGrpSpPr/>
          <p:nvPr/>
        </p:nvGrpSpPr>
        <p:grpSpPr>
          <a:xfrm>
            <a:off x="6430337" y="1070021"/>
            <a:ext cx="2713579" cy="1623061"/>
            <a:chOff x="3731285" y="2446481"/>
            <a:chExt cx="1216415" cy="727569"/>
          </a:xfrm>
        </p:grpSpPr>
        <p:grpSp>
          <p:nvGrpSpPr>
            <p:cNvPr id="3648" name="Google Shape;3648;p41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649" name="Google Shape;3649;p41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0" name="Google Shape;3650;p41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1" name="Google Shape;3651;p41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2" name="Google Shape;3652;p41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3" name="Google Shape;3653;p41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4" name="Google Shape;3654;p41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55" name="Google Shape;3655;p41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6" name="Google Shape;3656;p41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7" name="Google Shape;3657;p41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8" name="Google Shape;3658;p41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9" name="Google Shape;3659;p41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0" name="Google Shape;3660;p41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1" name="Google Shape;3661;p41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62" name="Google Shape;3662;p41"/>
          <p:cNvSpPr/>
          <p:nvPr/>
        </p:nvSpPr>
        <p:spPr>
          <a:xfrm flipH="1">
            <a:off x="8495994" y="5620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3" name="Google Shape;3663;p41"/>
          <p:cNvSpPr/>
          <p:nvPr/>
        </p:nvSpPr>
        <p:spPr>
          <a:xfrm flipH="1">
            <a:off x="7009832" y="-1224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4" name="Google Shape;3664;p41"/>
          <p:cNvSpPr/>
          <p:nvPr/>
        </p:nvSpPr>
        <p:spPr>
          <a:xfrm flipH="1">
            <a:off x="-230341" y="289500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5" name="Google Shape;3665;p41"/>
          <p:cNvSpPr/>
          <p:nvPr/>
        </p:nvSpPr>
        <p:spPr>
          <a:xfrm flipH="1" rot="10800000">
            <a:off x="5218863" y="1923878"/>
            <a:ext cx="749270" cy="225221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6" name="Google Shape;3666;p41"/>
          <p:cNvSpPr/>
          <p:nvPr/>
        </p:nvSpPr>
        <p:spPr>
          <a:xfrm flipH="1">
            <a:off x="6257469" y="245050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7" name="Google Shape;3667;p41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TITLE_AND_TWO_COLUMNS_1_2">
    <p:spTree>
      <p:nvGrpSpPr>
        <p:cNvPr id="3668" name="Shape 3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9" name="Google Shape;3669;p42"/>
          <p:cNvGrpSpPr/>
          <p:nvPr/>
        </p:nvGrpSpPr>
        <p:grpSpPr>
          <a:xfrm>
            <a:off x="6900467" y="1251203"/>
            <a:ext cx="2243556" cy="1342001"/>
            <a:chOff x="3731285" y="2446481"/>
            <a:chExt cx="1216415" cy="727569"/>
          </a:xfrm>
        </p:grpSpPr>
        <p:grpSp>
          <p:nvGrpSpPr>
            <p:cNvPr id="3670" name="Google Shape;3670;p42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671" name="Google Shape;3671;p42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2" name="Google Shape;3672;p42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3" name="Google Shape;3673;p42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4" name="Google Shape;3674;p42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5" name="Google Shape;3675;p42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6" name="Google Shape;3676;p42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77" name="Google Shape;3677;p42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8" name="Google Shape;3678;p42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9" name="Google Shape;3679;p42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0" name="Google Shape;3680;p42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1" name="Google Shape;3681;p42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2" name="Google Shape;3682;p42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3" name="Google Shape;3683;p42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84" name="Google Shape;3684;p42"/>
          <p:cNvGrpSpPr/>
          <p:nvPr/>
        </p:nvGrpSpPr>
        <p:grpSpPr>
          <a:xfrm flipH="1">
            <a:off x="-64932" y="2593195"/>
            <a:ext cx="1977039" cy="1182518"/>
            <a:chOff x="3731285" y="2446481"/>
            <a:chExt cx="1216415" cy="727569"/>
          </a:xfrm>
        </p:grpSpPr>
        <p:grpSp>
          <p:nvGrpSpPr>
            <p:cNvPr id="3685" name="Google Shape;3685;p42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3686" name="Google Shape;3686;p42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7" name="Google Shape;3687;p42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8" name="Google Shape;3688;p42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9" name="Google Shape;3689;p42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0" name="Google Shape;3690;p42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1" name="Google Shape;3691;p42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92" name="Google Shape;3692;p42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3" name="Google Shape;3693;p42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4" name="Google Shape;3694;p42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5" name="Google Shape;3695;p42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6" name="Google Shape;3696;p42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7" name="Google Shape;3697;p42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8" name="Google Shape;3698;p42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99" name="Google Shape;3699;p42"/>
          <p:cNvSpPr/>
          <p:nvPr/>
        </p:nvSpPr>
        <p:spPr>
          <a:xfrm>
            <a:off x="5775923" y="4047988"/>
            <a:ext cx="3368054" cy="1122450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0" name="Google Shape;3700;p42"/>
          <p:cNvSpPr/>
          <p:nvPr/>
        </p:nvSpPr>
        <p:spPr>
          <a:xfrm flipH="1">
            <a:off x="7090619" y="4022525"/>
            <a:ext cx="2053350" cy="1122467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1" name="Google Shape;3701;p42"/>
          <p:cNvSpPr/>
          <p:nvPr/>
        </p:nvSpPr>
        <p:spPr>
          <a:xfrm>
            <a:off x="-934062" y="-1263775"/>
            <a:ext cx="2095783" cy="209578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2" name="Google Shape;3702;p42"/>
          <p:cNvSpPr/>
          <p:nvPr/>
        </p:nvSpPr>
        <p:spPr>
          <a:xfrm>
            <a:off x="195901" y="19927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3" name="Google Shape;3703;p42"/>
          <p:cNvSpPr/>
          <p:nvPr/>
        </p:nvSpPr>
        <p:spPr>
          <a:xfrm>
            <a:off x="432750" y="2896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4" name="Google Shape;3704;p42"/>
          <p:cNvSpPr/>
          <p:nvPr/>
        </p:nvSpPr>
        <p:spPr>
          <a:xfrm rot="10800000">
            <a:off x="8177277" y="311942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5" name="Google Shape;3705;p42"/>
          <p:cNvSpPr/>
          <p:nvPr/>
        </p:nvSpPr>
        <p:spPr>
          <a:xfrm>
            <a:off x="7243626" y="2896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06" name="Google Shape;3706;p42"/>
          <p:cNvGrpSpPr/>
          <p:nvPr/>
        </p:nvGrpSpPr>
        <p:grpSpPr>
          <a:xfrm rot="1886633">
            <a:off x="5332336" y="4211510"/>
            <a:ext cx="506096" cy="482053"/>
            <a:chOff x="6141575" y="2318875"/>
            <a:chExt cx="720950" cy="686700"/>
          </a:xfrm>
        </p:grpSpPr>
        <p:sp>
          <p:nvSpPr>
            <p:cNvPr id="3707" name="Google Shape;3707;p42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8" name="Google Shape;3708;p42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9" name="Google Shape;3709;p42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0" name="Google Shape;3710;p42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1" name="Google Shape;3711;p42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2" name="Google Shape;3712;p42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3" name="Google Shape;3713;p42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4" name="Google Shape;3714;p42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5" name="Google Shape;3715;p42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6" name="Google Shape;3716;p42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7" name="Google Shape;3717;p42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18" name="Google Shape;3718;p42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3719" name="Google Shape;3719;p42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0" name="Google Shape;3720;p42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1" name="Google Shape;3721;p42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2" name="Google Shape;3722;p42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3" name="Google Shape;3723;p42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4" name="Google Shape;3724;p42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5" name="Google Shape;3725;p42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6" name="Google Shape;3726;p42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7" name="Google Shape;3727;p42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8" name="Google Shape;3728;p42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9" name="Google Shape;3729;p42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0" name="Google Shape;3730;p42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1" name="Google Shape;3731;p42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2" name="Google Shape;3732;p42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3" name="Google Shape;3733;p42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4" name="Google Shape;3734;p42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5" name="Google Shape;3735;p42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6" name="Google Shape;3736;p42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7" name="Google Shape;3737;p42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8" name="Google Shape;3738;p42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9" name="Google Shape;3739;p42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740" name="Google Shape;3740;p42"/>
          <p:cNvSpPr txBox="1"/>
          <p:nvPr>
            <p:ph idx="1" type="subTitle"/>
          </p:nvPr>
        </p:nvSpPr>
        <p:spPr>
          <a:xfrm>
            <a:off x="1568175" y="1121300"/>
            <a:ext cx="2362200" cy="35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41" name="Google Shape;3741;p42"/>
          <p:cNvSpPr txBox="1"/>
          <p:nvPr>
            <p:ph idx="2" type="subTitle"/>
          </p:nvPr>
        </p:nvSpPr>
        <p:spPr>
          <a:xfrm>
            <a:off x="5213625" y="2229764"/>
            <a:ext cx="2362200" cy="35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42" name="Google Shape;3742;p42"/>
          <p:cNvSpPr txBox="1"/>
          <p:nvPr>
            <p:ph idx="3" type="subTitle"/>
          </p:nvPr>
        </p:nvSpPr>
        <p:spPr>
          <a:xfrm>
            <a:off x="1568175" y="1349150"/>
            <a:ext cx="23622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43" name="Google Shape;3743;p42"/>
          <p:cNvSpPr txBox="1"/>
          <p:nvPr>
            <p:ph idx="4" type="subTitle"/>
          </p:nvPr>
        </p:nvSpPr>
        <p:spPr>
          <a:xfrm>
            <a:off x="5213625" y="2462138"/>
            <a:ext cx="23622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44" name="Google Shape;3744;p42"/>
          <p:cNvSpPr txBox="1"/>
          <p:nvPr>
            <p:ph idx="5" type="subTitle"/>
          </p:nvPr>
        </p:nvSpPr>
        <p:spPr>
          <a:xfrm>
            <a:off x="1568175" y="3347175"/>
            <a:ext cx="2362200" cy="35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45" name="Google Shape;3745;p42"/>
          <p:cNvSpPr txBox="1"/>
          <p:nvPr>
            <p:ph idx="6" type="subTitle"/>
          </p:nvPr>
        </p:nvSpPr>
        <p:spPr>
          <a:xfrm>
            <a:off x="1568175" y="3575125"/>
            <a:ext cx="23622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46" name="Google Shape;3746;p42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">
    <p:spTree>
      <p:nvGrpSpPr>
        <p:cNvPr id="3747" name="Shape 3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8" name="Google Shape;3748;p43"/>
          <p:cNvSpPr txBox="1"/>
          <p:nvPr>
            <p:ph idx="1" type="subTitle"/>
          </p:nvPr>
        </p:nvSpPr>
        <p:spPr>
          <a:xfrm>
            <a:off x="856100" y="2870425"/>
            <a:ext cx="1700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49" name="Google Shape;3749;p43"/>
          <p:cNvSpPr txBox="1"/>
          <p:nvPr>
            <p:ph idx="2" type="subTitle"/>
          </p:nvPr>
        </p:nvSpPr>
        <p:spPr>
          <a:xfrm>
            <a:off x="856100" y="3122100"/>
            <a:ext cx="1700700" cy="5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50" name="Google Shape;3750;p43"/>
          <p:cNvSpPr txBox="1"/>
          <p:nvPr>
            <p:ph idx="3" type="subTitle"/>
          </p:nvPr>
        </p:nvSpPr>
        <p:spPr>
          <a:xfrm>
            <a:off x="2785475" y="2870425"/>
            <a:ext cx="1700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51" name="Google Shape;3751;p43"/>
          <p:cNvSpPr txBox="1"/>
          <p:nvPr>
            <p:ph idx="4" type="subTitle"/>
          </p:nvPr>
        </p:nvSpPr>
        <p:spPr>
          <a:xfrm>
            <a:off x="2785475" y="3122109"/>
            <a:ext cx="1700700" cy="5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52" name="Google Shape;3752;p43"/>
          <p:cNvSpPr txBox="1"/>
          <p:nvPr>
            <p:ph idx="5" type="subTitle"/>
          </p:nvPr>
        </p:nvSpPr>
        <p:spPr>
          <a:xfrm>
            <a:off x="4714850" y="2870425"/>
            <a:ext cx="1700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53" name="Google Shape;3753;p43"/>
          <p:cNvSpPr txBox="1"/>
          <p:nvPr>
            <p:ph idx="6" type="subTitle"/>
          </p:nvPr>
        </p:nvSpPr>
        <p:spPr>
          <a:xfrm>
            <a:off x="4714849" y="3122109"/>
            <a:ext cx="1700700" cy="5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54" name="Google Shape;3754;p43"/>
          <p:cNvSpPr txBox="1"/>
          <p:nvPr>
            <p:ph idx="7" type="subTitle"/>
          </p:nvPr>
        </p:nvSpPr>
        <p:spPr>
          <a:xfrm>
            <a:off x="6644225" y="2870425"/>
            <a:ext cx="1700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755" name="Google Shape;3755;p43"/>
          <p:cNvSpPr txBox="1"/>
          <p:nvPr>
            <p:ph idx="8" type="subTitle"/>
          </p:nvPr>
        </p:nvSpPr>
        <p:spPr>
          <a:xfrm>
            <a:off x="6644224" y="3122109"/>
            <a:ext cx="1700700" cy="5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56" name="Google Shape;3756;p43"/>
          <p:cNvSpPr/>
          <p:nvPr/>
        </p:nvSpPr>
        <p:spPr>
          <a:xfrm>
            <a:off x="-762011" y="441426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7" name="Google Shape;3757;p43"/>
          <p:cNvSpPr/>
          <p:nvPr/>
        </p:nvSpPr>
        <p:spPr>
          <a:xfrm>
            <a:off x="7801125" y="369351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8" name="Google Shape;3758;p43"/>
          <p:cNvSpPr/>
          <p:nvPr/>
        </p:nvSpPr>
        <p:spPr>
          <a:xfrm>
            <a:off x="6810427" y="441426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9" name="Google Shape;3759;p43"/>
          <p:cNvSpPr/>
          <p:nvPr/>
        </p:nvSpPr>
        <p:spPr>
          <a:xfrm>
            <a:off x="7801125" y="223475"/>
            <a:ext cx="1086857" cy="431489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0" name="Google Shape;3760;p43"/>
          <p:cNvSpPr/>
          <p:nvPr/>
        </p:nvSpPr>
        <p:spPr>
          <a:xfrm>
            <a:off x="-2185025" y="369351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61" name="Google Shape;3761;p43"/>
          <p:cNvGrpSpPr/>
          <p:nvPr/>
        </p:nvGrpSpPr>
        <p:grpSpPr>
          <a:xfrm>
            <a:off x="8053624" y="4248376"/>
            <a:ext cx="581843" cy="567549"/>
            <a:chOff x="3228225" y="3246725"/>
            <a:chExt cx="356325" cy="347550"/>
          </a:xfrm>
        </p:grpSpPr>
        <p:sp>
          <p:nvSpPr>
            <p:cNvPr id="3762" name="Google Shape;3762;p43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3" name="Google Shape;3763;p43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4" name="Google Shape;3764;p43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5" name="Google Shape;3765;p43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6" name="Google Shape;3766;p43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7" name="Google Shape;3767;p43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8" name="Google Shape;3768;p43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9" name="Google Shape;3769;p43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0" name="Google Shape;3770;p43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1" name="Google Shape;3771;p43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2" name="Google Shape;3772;p43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3" name="Google Shape;3773;p43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4" name="Google Shape;3774;p43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5" name="Google Shape;3775;p43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6" name="Google Shape;3776;p43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7" name="Google Shape;3777;p43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8" name="Google Shape;3778;p43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9" name="Google Shape;3779;p43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0" name="Google Shape;3780;p43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1" name="Google Shape;3781;p43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2" name="Google Shape;3782;p43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3" name="Google Shape;3783;p43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4" name="Google Shape;3784;p43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5" name="Google Shape;3785;p43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6" name="Google Shape;3786;p43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7" name="Google Shape;3787;p43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8" name="Google Shape;3788;p43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9" name="Google Shape;3789;p43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0" name="Google Shape;3790;p43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1" name="Google Shape;3791;p43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2" name="Google Shape;3792;p43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3" name="Google Shape;3793;p43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94" name="Google Shape;3794;p43"/>
          <p:cNvGrpSpPr/>
          <p:nvPr/>
        </p:nvGrpSpPr>
        <p:grpSpPr>
          <a:xfrm flipH="1" rot="10800000">
            <a:off x="-762002" y="57311"/>
            <a:ext cx="1798363" cy="1256899"/>
            <a:chOff x="-2" y="-19739"/>
            <a:chExt cx="1798363" cy="1256899"/>
          </a:xfrm>
        </p:grpSpPr>
        <p:grpSp>
          <p:nvGrpSpPr>
            <p:cNvPr id="3795" name="Google Shape;3795;p43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3796" name="Google Shape;3796;p4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7" name="Google Shape;3797;p4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98" name="Google Shape;3798;p43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3799" name="Google Shape;3799;p4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0" name="Google Shape;3800;p4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1" name="Google Shape;3801;p4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2" name="Google Shape;3802;p4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3" name="Google Shape;3803;p4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4" name="Google Shape;3804;p4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5" name="Google Shape;3805;p4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6" name="Google Shape;3806;p4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7" name="Google Shape;3807;p4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8" name="Google Shape;3808;p4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9" name="Google Shape;3809;p4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0" name="Google Shape;3810;p4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1" name="Google Shape;3811;p4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2" name="Google Shape;3812;p4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3" name="Google Shape;3813;p4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4" name="Google Shape;3814;p4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5" name="Google Shape;3815;p4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6" name="Google Shape;3816;p4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7" name="Google Shape;3817;p4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8" name="Google Shape;3818;p4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9" name="Google Shape;3819;p4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0" name="Google Shape;3820;p4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1" name="Google Shape;3821;p4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2" name="Google Shape;3822;p4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3" name="Google Shape;3823;p4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4" name="Google Shape;3824;p4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5" name="Google Shape;3825;p4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6" name="Google Shape;3826;p4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7" name="Google Shape;3827;p4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8" name="Google Shape;3828;p4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9" name="Google Shape;3829;p4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0" name="Google Shape;3830;p4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31" name="Google Shape;3831;p43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3832" name="Google Shape;3832;p4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3" name="Google Shape;3833;p4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4" name="Google Shape;3834;p4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5" name="Google Shape;3835;p4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6" name="Google Shape;3836;p4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7" name="Google Shape;3837;p4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8" name="Google Shape;3838;p4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9" name="Google Shape;3839;p4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0" name="Google Shape;3840;p4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1" name="Google Shape;3841;p4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2" name="Google Shape;3842;p4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3" name="Google Shape;3843;p4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4" name="Google Shape;3844;p4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5" name="Google Shape;3845;p4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6" name="Google Shape;3846;p4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7" name="Google Shape;3847;p4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8" name="Google Shape;3848;p4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9" name="Google Shape;3849;p4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0" name="Google Shape;3850;p4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1" name="Google Shape;3851;p4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2" name="Google Shape;3852;p4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3" name="Google Shape;3853;p4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4" name="Google Shape;3854;p4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5" name="Google Shape;3855;p4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6" name="Google Shape;3856;p4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7" name="Google Shape;3857;p4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8" name="Google Shape;3858;p4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9" name="Google Shape;3859;p4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0" name="Google Shape;3860;p4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1" name="Google Shape;3861;p4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2" name="Google Shape;3862;p4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3" name="Google Shape;3863;p4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64" name="Google Shape;3864;p43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3865" name="Google Shape;3865;p4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6" name="Google Shape;3866;p4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7" name="Google Shape;3867;p4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8" name="Google Shape;3868;p4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9" name="Google Shape;3869;p4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0" name="Google Shape;3870;p4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1" name="Google Shape;3871;p4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2" name="Google Shape;3872;p4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3" name="Google Shape;3873;p4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4" name="Google Shape;3874;p4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5" name="Google Shape;3875;p4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6" name="Google Shape;3876;p4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7" name="Google Shape;3877;p4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8" name="Google Shape;3878;p4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9" name="Google Shape;3879;p4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0" name="Google Shape;3880;p4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1" name="Google Shape;3881;p4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2" name="Google Shape;3882;p4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3" name="Google Shape;3883;p4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4" name="Google Shape;3884;p4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5" name="Google Shape;3885;p4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6" name="Google Shape;3886;p4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7" name="Google Shape;3887;p4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8" name="Google Shape;3888;p4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9" name="Google Shape;3889;p4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0" name="Google Shape;3890;p4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1" name="Google Shape;3891;p4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2" name="Google Shape;3892;p4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3" name="Google Shape;3893;p4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4" name="Google Shape;3894;p4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5" name="Google Shape;3895;p4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6" name="Google Shape;3896;p4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97" name="Google Shape;3897;p43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3898" name="Google Shape;3898;p4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9" name="Google Shape;3899;p4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0" name="Google Shape;3900;p4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1" name="Google Shape;3901;p4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2" name="Google Shape;3902;p4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3" name="Google Shape;3903;p4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4" name="Google Shape;3904;p4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5" name="Google Shape;3905;p4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6" name="Google Shape;3906;p4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7" name="Google Shape;3907;p4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8" name="Google Shape;3908;p4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9" name="Google Shape;3909;p4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0" name="Google Shape;3910;p4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1" name="Google Shape;3911;p4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2" name="Google Shape;3912;p4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3" name="Google Shape;3913;p4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4" name="Google Shape;3914;p4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5" name="Google Shape;3915;p4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6" name="Google Shape;3916;p4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7" name="Google Shape;3917;p4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8" name="Google Shape;3918;p4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9" name="Google Shape;3919;p4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0" name="Google Shape;3920;p4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1" name="Google Shape;3921;p4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2" name="Google Shape;3922;p4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3" name="Google Shape;3923;p4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4" name="Google Shape;3924;p4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5" name="Google Shape;3925;p4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6" name="Google Shape;3926;p4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7" name="Google Shape;3927;p4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8" name="Google Shape;3928;p4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9" name="Google Shape;3929;p4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930" name="Google Shape;3930;p43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1_1">
    <p:spTree>
      <p:nvGrpSpPr>
        <p:cNvPr id="3931" name="Shape 3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" name="Google Shape;3932;p44"/>
          <p:cNvSpPr txBox="1"/>
          <p:nvPr>
            <p:ph idx="1" type="subTitle"/>
          </p:nvPr>
        </p:nvSpPr>
        <p:spPr>
          <a:xfrm>
            <a:off x="2094200" y="1415675"/>
            <a:ext cx="21897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933" name="Google Shape;3933;p44"/>
          <p:cNvSpPr txBox="1"/>
          <p:nvPr>
            <p:ph idx="2" type="subTitle"/>
          </p:nvPr>
        </p:nvSpPr>
        <p:spPr>
          <a:xfrm>
            <a:off x="2094200" y="1654375"/>
            <a:ext cx="2189700" cy="5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934" name="Google Shape;3934;p44"/>
          <p:cNvSpPr txBox="1"/>
          <p:nvPr>
            <p:ph idx="3" type="subTitle"/>
          </p:nvPr>
        </p:nvSpPr>
        <p:spPr>
          <a:xfrm>
            <a:off x="5738150" y="1415675"/>
            <a:ext cx="21897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935" name="Google Shape;3935;p44"/>
          <p:cNvSpPr txBox="1"/>
          <p:nvPr>
            <p:ph idx="4" type="subTitle"/>
          </p:nvPr>
        </p:nvSpPr>
        <p:spPr>
          <a:xfrm>
            <a:off x="5738150" y="1654384"/>
            <a:ext cx="2189700" cy="5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936" name="Google Shape;3936;p44"/>
          <p:cNvSpPr txBox="1"/>
          <p:nvPr>
            <p:ph idx="5" type="subTitle"/>
          </p:nvPr>
        </p:nvSpPr>
        <p:spPr>
          <a:xfrm>
            <a:off x="2094200" y="3067728"/>
            <a:ext cx="21897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937" name="Google Shape;3937;p44"/>
          <p:cNvSpPr txBox="1"/>
          <p:nvPr>
            <p:ph idx="6" type="subTitle"/>
          </p:nvPr>
        </p:nvSpPr>
        <p:spPr>
          <a:xfrm>
            <a:off x="2094200" y="3303975"/>
            <a:ext cx="2189700" cy="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938" name="Google Shape;3938;p44"/>
          <p:cNvSpPr txBox="1"/>
          <p:nvPr>
            <p:ph idx="7" type="subTitle"/>
          </p:nvPr>
        </p:nvSpPr>
        <p:spPr>
          <a:xfrm>
            <a:off x="5738151" y="3067728"/>
            <a:ext cx="21897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939" name="Google Shape;3939;p44"/>
          <p:cNvSpPr txBox="1"/>
          <p:nvPr>
            <p:ph idx="8" type="subTitle"/>
          </p:nvPr>
        </p:nvSpPr>
        <p:spPr>
          <a:xfrm>
            <a:off x="5738150" y="3303975"/>
            <a:ext cx="2189700" cy="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3940" name="Google Shape;3940;p44"/>
          <p:cNvGrpSpPr/>
          <p:nvPr/>
        </p:nvGrpSpPr>
        <p:grpSpPr>
          <a:xfrm>
            <a:off x="251362" y="-52"/>
            <a:ext cx="685799" cy="1326368"/>
            <a:chOff x="5496850" y="2285225"/>
            <a:chExt cx="506050" cy="978725"/>
          </a:xfrm>
        </p:grpSpPr>
        <p:sp>
          <p:nvSpPr>
            <p:cNvPr id="3941" name="Google Shape;3941;p44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2" name="Google Shape;3942;p44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3" name="Google Shape;3943;p44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4" name="Google Shape;3944;p44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5" name="Google Shape;3945;p44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6" name="Google Shape;3946;p44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7" name="Google Shape;3947;p44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8" name="Google Shape;3948;p44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9" name="Google Shape;3949;p44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0" name="Google Shape;3950;p44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51" name="Google Shape;3951;p44"/>
          <p:cNvGrpSpPr/>
          <p:nvPr/>
        </p:nvGrpSpPr>
        <p:grpSpPr>
          <a:xfrm>
            <a:off x="8120402" y="-81"/>
            <a:ext cx="907398" cy="2318627"/>
            <a:chOff x="5496850" y="1970795"/>
            <a:chExt cx="506050" cy="1293155"/>
          </a:xfrm>
        </p:grpSpPr>
        <p:sp>
          <p:nvSpPr>
            <p:cNvPr id="3952" name="Google Shape;3952;p44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3" name="Google Shape;3953;p44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4" name="Google Shape;3954;p44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5" name="Google Shape;3955;p44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6" name="Google Shape;3956;p44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7" name="Google Shape;3957;p44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8" name="Google Shape;3958;p44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9" name="Google Shape;3959;p44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0" name="Google Shape;3960;p44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1" name="Google Shape;3961;p44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62" name="Google Shape;3962;p44"/>
          <p:cNvSpPr/>
          <p:nvPr/>
        </p:nvSpPr>
        <p:spPr>
          <a:xfrm>
            <a:off x="8603926" y="36246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3" name="Google Shape;3963;p44"/>
          <p:cNvSpPr/>
          <p:nvPr/>
        </p:nvSpPr>
        <p:spPr>
          <a:xfrm>
            <a:off x="4004263" y="437240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4" name="Google Shape;3964;p44"/>
          <p:cNvSpPr/>
          <p:nvPr/>
        </p:nvSpPr>
        <p:spPr>
          <a:xfrm>
            <a:off x="-563085" y="2343900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5" name="Google Shape;3965;p44"/>
          <p:cNvSpPr/>
          <p:nvPr/>
        </p:nvSpPr>
        <p:spPr>
          <a:xfrm>
            <a:off x="1462076" y="471370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66" name="Google Shape;3966;p44"/>
          <p:cNvGrpSpPr/>
          <p:nvPr/>
        </p:nvGrpSpPr>
        <p:grpSpPr>
          <a:xfrm rot="1289534">
            <a:off x="145543" y="3584891"/>
            <a:ext cx="506116" cy="482072"/>
            <a:chOff x="6141575" y="2318875"/>
            <a:chExt cx="720950" cy="686700"/>
          </a:xfrm>
        </p:grpSpPr>
        <p:sp>
          <p:nvSpPr>
            <p:cNvPr id="3967" name="Google Shape;3967;p44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8" name="Google Shape;3968;p44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9" name="Google Shape;3969;p44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0" name="Google Shape;3970;p44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1" name="Google Shape;3971;p44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2" name="Google Shape;3972;p44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3" name="Google Shape;3973;p44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4" name="Google Shape;3974;p44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5" name="Google Shape;3975;p44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6" name="Google Shape;3976;p44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7" name="Google Shape;3977;p44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78" name="Google Shape;3978;p44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3979" name="Google Shape;3979;p44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0" name="Google Shape;3980;p44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1" name="Google Shape;3981;p44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2" name="Google Shape;3982;p44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3" name="Google Shape;3983;p44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4" name="Google Shape;3984;p44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5" name="Google Shape;3985;p44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6" name="Google Shape;3986;p44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7" name="Google Shape;3987;p44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8" name="Google Shape;3988;p44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9" name="Google Shape;3989;p44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0" name="Google Shape;3990;p44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1" name="Google Shape;3991;p44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2" name="Google Shape;3992;p44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3" name="Google Shape;3993;p44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4" name="Google Shape;3994;p44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5" name="Google Shape;3995;p44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6" name="Google Shape;3996;p44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7" name="Google Shape;3997;p44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8" name="Google Shape;3998;p44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9" name="Google Shape;3999;p44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000" name="Google Shape;4000;p44"/>
          <p:cNvGrpSpPr/>
          <p:nvPr/>
        </p:nvGrpSpPr>
        <p:grpSpPr>
          <a:xfrm rot="-1379515">
            <a:off x="8285767" y="4371624"/>
            <a:ext cx="359551" cy="342470"/>
            <a:chOff x="6141575" y="2318875"/>
            <a:chExt cx="720950" cy="686700"/>
          </a:xfrm>
        </p:grpSpPr>
        <p:sp>
          <p:nvSpPr>
            <p:cNvPr id="4001" name="Google Shape;4001;p44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2" name="Google Shape;4002;p44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3" name="Google Shape;4003;p44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4" name="Google Shape;4004;p44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5" name="Google Shape;4005;p44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6" name="Google Shape;4006;p44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7" name="Google Shape;4007;p44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8" name="Google Shape;4008;p44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9" name="Google Shape;4009;p44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0" name="Google Shape;4010;p44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1" name="Google Shape;4011;p44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12" name="Google Shape;4012;p44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4013" name="Google Shape;4013;p44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4" name="Google Shape;4014;p44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5" name="Google Shape;4015;p44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6" name="Google Shape;4016;p44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7" name="Google Shape;4017;p44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8" name="Google Shape;4018;p44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9" name="Google Shape;4019;p44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0" name="Google Shape;4020;p44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1" name="Google Shape;4021;p44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2" name="Google Shape;4022;p44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3" name="Google Shape;4023;p44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4" name="Google Shape;4024;p44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5" name="Google Shape;4025;p44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6" name="Google Shape;4026;p44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7" name="Google Shape;4027;p44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8" name="Google Shape;4028;p44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9" name="Google Shape;4029;p44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0" name="Google Shape;4030;p44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1" name="Google Shape;4031;p44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2" name="Google Shape;4032;p44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3" name="Google Shape;4033;p44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034" name="Google Shape;4034;p44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">
  <p:cSld name="CUSTOM_3_2">
    <p:spTree>
      <p:nvGrpSpPr>
        <p:cNvPr id="4035" name="Shape 4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6" name="Google Shape;4036;p45"/>
          <p:cNvSpPr txBox="1"/>
          <p:nvPr>
            <p:ph idx="1" type="subTitle"/>
          </p:nvPr>
        </p:nvSpPr>
        <p:spPr>
          <a:xfrm>
            <a:off x="1098913" y="1902175"/>
            <a:ext cx="17946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037" name="Google Shape;4037;p45"/>
          <p:cNvSpPr txBox="1"/>
          <p:nvPr>
            <p:ph idx="2" type="subTitle"/>
          </p:nvPr>
        </p:nvSpPr>
        <p:spPr>
          <a:xfrm>
            <a:off x="1098900" y="2176675"/>
            <a:ext cx="1794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38" name="Google Shape;4038;p45"/>
          <p:cNvSpPr txBox="1"/>
          <p:nvPr>
            <p:ph idx="3" type="subTitle"/>
          </p:nvPr>
        </p:nvSpPr>
        <p:spPr>
          <a:xfrm>
            <a:off x="3674438" y="1902200"/>
            <a:ext cx="17946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039" name="Google Shape;4039;p45"/>
          <p:cNvSpPr txBox="1"/>
          <p:nvPr>
            <p:ph idx="4" type="subTitle"/>
          </p:nvPr>
        </p:nvSpPr>
        <p:spPr>
          <a:xfrm>
            <a:off x="3673888" y="2176675"/>
            <a:ext cx="1794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40" name="Google Shape;4040;p45"/>
          <p:cNvSpPr txBox="1"/>
          <p:nvPr>
            <p:ph idx="5" type="subTitle"/>
          </p:nvPr>
        </p:nvSpPr>
        <p:spPr>
          <a:xfrm>
            <a:off x="6248888" y="1902200"/>
            <a:ext cx="17946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041" name="Google Shape;4041;p45"/>
          <p:cNvSpPr txBox="1"/>
          <p:nvPr>
            <p:ph idx="6" type="subTitle"/>
          </p:nvPr>
        </p:nvSpPr>
        <p:spPr>
          <a:xfrm>
            <a:off x="6248875" y="2176675"/>
            <a:ext cx="1794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42" name="Google Shape;4042;p45"/>
          <p:cNvSpPr txBox="1"/>
          <p:nvPr>
            <p:ph idx="7" type="subTitle"/>
          </p:nvPr>
        </p:nvSpPr>
        <p:spPr>
          <a:xfrm>
            <a:off x="2387188" y="3592725"/>
            <a:ext cx="17946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043" name="Google Shape;4043;p45"/>
          <p:cNvSpPr txBox="1"/>
          <p:nvPr>
            <p:ph idx="8" type="subTitle"/>
          </p:nvPr>
        </p:nvSpPr>
        <p:spPr>
          <a:xfrm>
            <a:off x="2386394" y="3861979"/>
            <a:ext cx="1794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44" name="Google Shape;4044;p45"/>
          <p:cNvSpPr txBox="1"/>
          <p:nvPr>
            <p:ph idx="9" type="subTitle"/>
          </p:nvPr>
        </p:nvSpPr>
        <p:spPr>
          <a:xfrm>
            <a:off x="4961662" y="3592725"/>
            <a:ext cx="17946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045" name="Google Shape;4045;p45"/>
          <p:cNvSpPr txBox="1"/>
          <p:nvPr>
            <p:ph idx="13" type="subTitle"/>
          </p:nvPr>
        </p:nvSpPr>
        <p:spPr>
          <a:xfrm>
            <a:off x="4961381" y="3861979"/>
            <a:ext cx="1794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46" name="Google Shape;4046;p45"/>
          <p:cNvSpPr/>
          <p:nvPr/>
        </p:nvSpPr>
        <p:spPr>
          <a:xfrm>
            <a:off x="0" y="3334850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7" name="Google Shape;4047;p45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8" name="Google Shape;4048;p45"/>
          <p:cNvSpPr/>
          <p:nvPr/>
        </p:nvSpPr>
        <p:spPr>
          <a:xfrm flipH="1">
            <a:off x="7215279" y="3549149"/>
            <a:ext cx="1928691" cy="1054322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9" name="Google Shape;4049;p45"/>
          <p:cNvSpPr/>
          <p:nvPr/>
        </p:nvSpPr>
        <p:spPr>
          <a:xfrm>
            <a:off x="5980343" y="4116125"/>
            <a:ext cx="3163634" cy="1054321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50" name="Google Shape;4050;p45"/>
          <p:cNvGrpSpPr/>
          <p:nvPr/>
        </p:nvGrpSpPr>
        <p:grpSpPr>
          <a:xfrm rot="2293890">
            <a:off x="1274848" y="3195550"/>
            <a:ext cx="506077" cy="482035"/>
            <a:chOff x="6141575" y="2318875"/>
            <a:chExt cx="720950" cy="686700"/>
          </a:xfrm>
        </p:grpSpPr>
        <p:sp>
          <p:nvSpPr>
            <p:cNvPr id="4051" name="Google Shape;4051;p45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2" name="Google Shape;4052;p45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3" name="Google Shape;4053;p45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4" name="Google Shape;4054;p45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5" name="Google Shape;4055;p45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6" name="Google Shape;4056;p45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7" name="Google Shape;4057;p45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8" name="Google Shape;4058;p45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9" name="Google Shape;4059;p45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0" name="Google Shape;4060;p45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1" name="Google Shape;4061;p45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62" name="Google Shape;4062;p45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4063" name="Google Shape;4063;p45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4" name="Google Shape;4064;p45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5" name="Google Shape;4065;p45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6" name="Google Shape;4066;p45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7" name="Google Shape;4067;p45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8" name="Google Shape;4068;p45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9" name="Google Shape;4069;p45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0" name="Google Shape;4070;p45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1" name="Google Shape;4071;p45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2" name="Google Shape;4072;p45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3" name="Google Shape;4073;p45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4" name="Google Shape;4074;p45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5" name="Google Shape;4075;p45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6" name="Google Shape;4076;p45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7" name="Google Shape;4077;p45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8" name="Google Shape;4078;p45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9" name="Google Shape;4079;p45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0" name="Google Shape;4080;p45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1" name="Google Shape;4081;p45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2" name="Google Shape;4082;p45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3" name="Google Shape;4083;p45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084" name="Google Shape;4084;p45"/>
          <p:cNvGrpSpPr/>
          <p:nvPr/>
        </p:nvGrpSpPr>
        <p:grpSpPr>
          <a:xfrm rot="-6407115">
            <a:off x="7318408" y="3248767"/>
            <a:ext cx="506039" cy="481998"/>
            <a:chOff x="6141575" y="2318875"/>
            <a:chExt cx="720950" cy="686700"/>
          </a:xfrm>
        </p:grpSpPr>
        <p:sp>
          <p:nvSpPr>
            <p:cNvPr id="4085" name="Google Shape;4085;p45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6" name="Google Shape;4086;p45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7" name="Google Shape;4087;p45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8" name="Google Shape;4088;p45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9" name="Google Shape;4089;p45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0" name="Google Shape;4090;p45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1" name="Google Shape;4091;p45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2" name="Google Shape;4092;p45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3" name="Google Shape;4093;p45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4" name="Google Shape;4094;p45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5" name="Google Shape;4095;p45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96" name="Google Shape;4096;p45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4097" name="Google Shape;4097;p45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8" name="Google Shape;4098;p45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9" name="Google Shape;4099;p45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0" name="Google Shape;4100;p45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1" name="Google Shape;4101;p45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2" name="Google Shape;4102;p45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3" name="Google Shape;4103;p45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4" name="Google Shape;4104;p45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5" name="Google Shape;4105;p45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6" name="Google Shape;4106;p45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7" name="Google Shape;4107;p45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8" name="Google Shape;4108;p45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9" name="Google Shape;4109;p45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0" name="Google Shape;4110;p45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1" name="Google Shape;4111;p45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2" name="Google Shape;4112;p45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3" name="Google Shape;4113;p45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4" name="Google Shape;4114;p45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5" name="Google Shape;4115;p45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6" name="Google Shape;4116;p45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7" name="Google Shape;4117;p45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118" name="Google Shape;4118;p45"/>
          <p:cNvGrpSpPr/>
          <p:nvPr/>
        </p:nvGrpSpPr>
        <p:grpSpPr>
          <a:xfrm>
            <a:off x="4319218" y="-195403"/>
            <a:ext cx="506107" cy="482063"/>
            <a:chOff x="6141575" y="2318875"/>
            <a:chExt cx="720950" cy="686700"/>
          </a:xfrm>
        </p:grpSpPr>
        <p:sp>
          <p:nvSpPr>
            <p:cNvPr id="4119" name="Google Shape;4119;p45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0" name="Google Shape;4120;p45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1" name="Google Shape;4121;p45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2" name="Google Shape;4122;p45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3" name="Google Shape;4123;p45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4" name="Google Shape;4124;p45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5" name="Google Shape;4125;p45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6" name="Google Shape;4126;p45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7" name="Google Shape;4127;p45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8" name="Google Shape;4128;p45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9" name="Google Shape;4129;p45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130" name="Google Shape;4130;p45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4131" name="Google Shape;4131;p45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2" name="Google Shape;4132;p45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3" name="Google Shape;4133;p45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4" name="Google Shape;4134;p45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5" name="Google Shape;4135;p45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6" name="Google Shape;4136;p45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7" name="Google Shape;4137;p45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8" name="Google Shape;4138;p45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9" name="Google Shape;4139;p45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0" name="Google Shape;4140;p45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1" name="Google Shape;4141;p45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2" name="Google Shape;4142;p45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3" name="Google Shape;4143;p45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4" name="Google Shape;4144;p45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5" name="Google Shape;4145;p45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6" name="Google Shape;4146;p45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7" name="Google Shape;4147;p45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8" name="Google Shape;4148;p45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9" name="Google Shape;4149;p45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0" name="Google Shape;4150;p45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1" name="Google Shape;4151;p45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152" name="Google Shape;4152;p45"/>
          <p:cNvSpPr/>
          <p:nvPr/>
        </p:nvSpPr>
        <p:spPr>
          <a:xfrm>
            <a:off x="8936126" y="267895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3" name="Google Shape;4153;p45"/>
          <p:cNvSpPr/>
          <p:nvPr/>
        </p:nvSpPr>
        <p:spPr>
          <a:xfrm>
            <a:off x="154663" y="51510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4" name="Google Shape;4154;p45"/>
          <p:cNvSpPr/>
          <p:nvPr/>
        </p:nvSpPr>
        <p:spPr>
          <a:xfrm>
            <a:off x="7711702" y="457900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5" name="Google Shape;4155;p45"/>
          <p:cNvSpPr/>
          <p:nvPr/>
        </p:nvSpPr>
        <p:spPr>
          <a:xfrm>
            <a:off x="154676" y="20293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6" name="Google Shape;4156;p45"/>
          <p:cNvSpPr txBox="1"/>
          <p:nvPr>
            <p:ph type="title"/>
          </p:nvPr>
        </p:nvSpPr>
        <p:spPr>
          <a:xfrm>
            <a:off x="713232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3">
    <p:spTree>
      <p:nvGrpSpPr>
        <p:cNvPr id="4157" name="Shape 4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8" name="Google Shape;4158;p46"/>
          <p:cNvSpPr/>
          <p:nvPr/>
        </p:nvSpPr>
        <p:spPr>
          <a:xfrm flipH="1">
            <a:off x="-1145250" y="44173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9" name="Google Shape;4159;p46"/>
          <p:cNvSpPr txBox="1"/>
          <p:nvPr>
            <p:ph idx="1" type="subTitle"/>
          </p:nvPr>
        </p:nvSpPr>
        <p:spPr>
          <a:xfrm>
            <a:off x="828225" y="1921500"/>
            <a:ext cx="23169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60" name="Google Shape;4160;p46"/>
          <p:cNvSpPr txBox="1"/>
          <p:nvPr>
            <p:ph idx="2" type="subTitle"/>
          </p:nvPr>
        </p:nvSpPr>
        <p:spPr>
          <a:xfrm>
            <a:off x="828225" y="2143775"/>
            <a:ext cx="23139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61" name="Google Shape;4161;p46"/>
          <p:cNvSpPr txBox="1"/>
          <p:nvPr>
            <p:ph idx="3" type="subTitle"/>
          </p:nvPr>
        </p:nvSpPr>
        <p:spPr>
          <a:xfrm>
            <a:off x="3415925" y="1921525"/>
            <a:ext cx="23106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62" name="Google Shape;4162;p46"/>
          <p:cNvSpPr txBox="1"/>
          <p:nvPr>
            <p:ph idx="4" type="subTitle"/>
          </p:nvPr>
        </p:nvSpPr>
        <p:spPr>
          <a:xfrm>
            <a:off x="3416794" y="2143779"/>
            <a:ext cx="23094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63" name="Google Shape;4163;p46"/>
          <p:cNvSpPr txBox="1"/>
          <p:nvPr>
            <p:ph idx="5" type="subTitle"/>
          </p:nvPr>
        </p:nvSpPr>
        <p:spPr>
          <a:xfrm>
            <a:off x="5991475" y="1921525"/>
            <a:ext cx="23094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64" name="Google Shape;4164;p46"/>
          <p:cNvSpPr/>
          <p:nvPr/>
        </p:nvSpPr>
        <p:spPr>
          <a:xfrm>
            <a:off x="7728950" y="36965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5" name="Google Shape;4165;p46"/>
          <p:cNvSpPr txBox="1"/>
          <p:nvPr>
            <p:ph idx="6" type="subTitle"/>
          </p:nvPr>
        </p:nvSpPr>
        <p:spPr>
          <a:xfrm>
            <a:off x="5992068" y="2143779"/>
            <a:ext cx="23082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66" name="Google Shape;4166;p46"/>
          <p:cNvSpPr txBox="1"/>
          <p:nvPr>
            <p:ph idx="7" type="subTitle"/>
          </p:nvPr>
        </p:nvSpPr>
        <p:spPr>
          <a:xfrm>
            <a:off x="840416" y="3728225"/>
            <a:ext cx="23115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67" name="Google Shape;4167;p46"/>
          <p:cNvSpPr txBox="1"/>
          <p:nvPr>
            <p:ph idx="8" type="subTitle"/>
          </p:nvPr>
        </p:nvSpPr>
        <p:spPr>
          <a:xfrm>
            <a:off x="839375" y="3943226"/>
            <a:ext cx="23139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68" name="Google Shape;4168;p46"/>
          <p:cNvSpPr txBox="1"/>
          <p:nvPr>
            <p:ph idx="9" type="subTitle"/>
          </p:nvPr>
        </p:nvSpPr>
        <p:spPr>
          <a:xfrm>
            <a:off x="3416733" y="3728215"/>
            <a:ext cx="23106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69" name="Google Shape;4169;p46"/>
          <p:cNvSpPr txBox="1"/>
          <p:nvPr>
            <p:ph idx="13" type="subTitle"/>
          </p:nvPr>
        </p:nvSpPr>
        <p:spPr>
          <a:xfrm>
            <a:off x="3417856" y="3943225"/>
            <a:ext cx="23094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70" name="Google Shape;4170;p46"/>
          <p:cNvSpPr txBox="1"/>
          <p:nvPr>
            <p:ph idx="14" type="subTitle"/>
          </p:nvPr>
        </p:nvSpPr>
        <p:spPr>
          <a:xfrm>
            <a:off x="5991480" y="3728215"/>
            <a:ext cx="23094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2200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71" name="Google Shape;4171;p46"/>
          <p:cNvSpPr txBox="1"/>
          <p:nvPr>
            <p:ph idx="15" type="subTitle"/>
          </p:nvPr>
        </p:nvSpPr>
        <p:spPr>
          <a:xfrm>
            <a:off x="5992068" y="3943225"/>
            <a:ext cx="23082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72" name="Google Shape;4172;p46"/>
          <p:cNvSpPr/>
          <p:nvPr/>
        </p:nvSpPr>
        <p:spPr>
          <a:xfrm>
            <a:off x="-121654" y="248046"/>
            <a:ext cx="1079039" cy="428445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3" name="Google Shape;4173;p46"/>
          <p:cNvSpPr/>
          <p:nvPr/>
        </p:nvSpPr>
        <p:spPr>
          <a:xfrm>
            <a:off x="8358500" y="248087"/>
            <a:ext cx="1079039" cy="42838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4" name="Google Shape;4174;p46"/>
          <p:cNvSpPr/>
          <p:nvPr/>
        </p:nvSpPr>
        <p:spPr>
          <a:xfrm>
            <a:off x="-45452" y="831998"/>
            <a:ext cx="565130" cy="224392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5" name="Google Shape;4175;p46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3_1">
    <p:spTree>
      <p:nvGrpSpPr>
        <p:cNvPr id="4176" name="Shape 4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" name="Google Shape;4177;p47"/>
          <p:cNvSpPr txBox="1"/>
          <p:nvPr>
            <p:ph type="title"/>
          </p:nvPr>
        </p:nvSpPr>
        <p:spPr>
          <a:xfrm>
            <a:off x="2414850" y="1356625"/>
            <a:ext cx="43143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178" name="Google Shape;4178;p47"/>
          <p:cNvSpPr txBox="1"/>
          <p:nvPr>
            <p:ph hasCustomPrompt="1" idx="2" type="title"/>
          </p:nvPr>
        </p:nvSpPr>
        <p:spPr>
          <a:xfrm>
            <a:off x="2414850" y="577450"/>
            <a:ext cx="4314300" cy="83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179" name="Google Shape;4179;p47"/>
          <p:cNvSpPr txBox="1"/>
          <p:nvPr>
            <p:ph idx="1" type="subTitle"/>
          </p:nvPr>
        </p:nvSpPr>
        <p:spPr>
          <a:xfrm>
            <a:off x="2414850" y="4067225"/>
            <a:ext cx="43143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grpSp>
        <p:nvGrpSpPr>
          <p:cNvPr id="4180" name="Google Shape;4180;p47"/>
          <p:cNvGrpSpPr/>
          <p:nvPr/>
        </p:nvGrpSpPr>
        <p:grpSpPr>
          <a:xfrm>
            <a:off x="270520" y="3445768"/>
            <a:ext cx="1149100" cy="1256897"/>
            <a:chOff x="-2456375" y="2292725"/>
            <a:chExt cx="1212386" cy="1326120"/>
          </a:xfrm>
        </p:grpSpPr>
        <p:sp>
          <p:nvSpPr>
            <p:cNvPr id="4181" name="Google Shape;4181;p47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182" name="Google Shape;4182;p47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4183" name="Google Shape;4183;p47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4" name="Google Shape;4184;p47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5" name="Google Shape;4185;p47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6" name="Google Shape;4186;p47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7" name="Google Shape;4187;p47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8" name="Google Shape;4188;p47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9" name="Google Shape;4189;p47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0" name="Google Shape;4190;p47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1" name="Google Shape;4191;p47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2" name="Google Shape;4192;p47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3" name="Google Shape;4193;p47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4" name="Google Shape;4194;p47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195" name="Google Shape;4195;p47"/>
          <p:cNvSpPr txBox="1"/>
          <p:nvPr>
            <p:ph hasCustomPrompt="1" idx="3" type="title"/>
          </p:nvPr>
        </p:nvSpPr>
        <p:spPr>
          <a:xfrm>
            <a:off x="2414850" y="3284949"/>
            <a:ext cx="4314300" cy="83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196" name="Google Shape;4196;p47"/>
          <p:cNvSpPr txBox="1"/>
          <p:nvPr>
            <p:ph idx="4" type="subTitle"/>
          </p:nvPr>
        </p:nvSpPr>
        <p:spPr>
          <a:xfrm>
            <a:off x="2414850" y="2712789"/>
            <a:ext cx="43143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197" name="Google Shape;4197;p47"/>
          <p:cNvSpPr txBox="1"/>
          <p:nvPr>
            <p:ph hasCustomPrompt="1" idx="5" type="title"/>
          </p:nvPr>
        </p:nvSpPr>
        <p:spPr>
          <a:xfrm>
            <a:off x="2414850" y="1931191"/>
            <a:ext cx="4314300" cy="83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pic>
        <p:nvPicPr>
          <p:cNvPr id="4198" name="Google Shape;4198;p47"/>
          <p:cNvPicPr preferRelativeResize="0"/>
          <p:nvPr/>
        </p:nvPicPr>
        <p:blipFill rotWithShape="1">
          <a:blip r:embed="rId2">
            <a:alphaModFix/>
          </a:blip>
          <a:srcRect b="41862" l="0" r="39298" t="18385"/>
          <a:stretch/>
        </p:blipFill>
        <p:spPr>
          <a:xfrm>
            <a:off x="6834400" y="3619500"/>
            <a:ext cx="2327049" cy="1523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99" name="Google Shape;4199;p47"/>
          <p:cNvSpPr/>
          <p:nvPr/>
        </p:nvSpPr>
        <p:spPr>
          <a:xfrm>
            <a:off x="8080325" y="417675"/>
            <a:ext cx="921155" cy="365704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00" name="Google Shape;4200;p47"/>
          <p:cNvGrpSpPr/>
          <p:nvPr/>
        </p:nvGrpSpPr>
        <p:grpSpPr>
          <a:xfrm>
            <a:off x="7876770" y="3129793"/>
            <a:ext cx="1149100" cy="1256897"/>
            <a:chOff x="-2456375" y="2292725"/>
            <a:chExt cx="1212386" cy="1326120"/>
          </a:xfrm>
        </p:grpSpPr>
        <p:sp>
          <p:nvSpPr>
            <p:cNvPr id="4201" name="Google Shape;4201;p47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202" name="Google Shape;4202;p47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4203" name="Google Shape;4203;p47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4" name="Google Shape;4204;p47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5" name="Google Shape;4205;p47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6" name="Google Shape;4206;p47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7" name="Google Shape;4207;p47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8" name="Google Shape;4208;p47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9" name="Google Shape;4209;p47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0" name="Google Shape;4210;p47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1" name="Google Shape;4211;p47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2" name="Google Shape;4212;p47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3" name="Google Shape;4213;p47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4" name="Google Shape;4214;p47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215" name="Google Shape;4215;p47"/>
          <p:cNvSpPr/>
          <p:nvPr/>
        </p:nvSpPr>
        <p:spPr>
          <a:xfrm flipH="1">
            <a:off x="5725956" y="4424875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6" name="Google Shape;4216;p47"/>
          <p:cNvSpPr/>
          <p:nvPr/>
        </p:nvSpPr>
        <p:spPr>
          <a:xfrm>
            <a:off x="6939100" y="399879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7" name="Google Shape;4217;p47"/>
          <p:cNvSpPr/>
          <p:nvPr/>
        </p:nvSpPr>
        <p:spPr>
          <a:xfrm flipH="1">
            <a:off x="-1065369" y="4424875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18" name="Google Shape;4218;p47"/>
          <p:cNvGrpSpPr/>
          <p:nvPr/>
        </p:nvGrpSpPr>
        <p:grpSpPr>
          <a:xfrm>
            <a:off x="8347589" y="3242398"/>
            <a:ext cx="386613" cy="377092"/>
            <a:chOff x="3228225" y="3246725"/>
            <a:chExt cx="356325" cy="347550"/>
          </a:xfrm>
        </p:grpSpPr>
        <p:sp>
          <p:nvSpPr>
            <p:cNvPr id="4219" name="Google Shape;4219;p47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0" name="Google Shape;4220;p47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1" name="Google Shape;4221;p47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2" name="Google Shape;4222;p47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3" name="Google Shape;4223;p47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4" name="Google Shape;4224;p47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5" name="Google Shape;4225;p47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6" name="Google Shape;4226;p47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7" name="Google Shape;4227;p47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8" name="Google Shape;4228;p47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9" name="Google Shape;4229;p47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0" name="Google Shape;4230;p47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1" name="Google Shape;4231;p47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2" name="Google Shape;4232;p47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3" name="Google Shape;4233;p47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4" name="Google Shape;4234;p47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5" name="Google Shape;4235;p47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6" name="Google Shape;4236;p47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7" name="Google Shape;4237;p47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8" name="Google Shape;4238;p47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9" name="Google Shape;4239;p47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0" name="Google Shape;4240;p47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1" name="Google Shape;4241;p47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2" name="Google Shape;4242;p47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3" name="Google Shape;4243;p47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4" name="Google Shape;4244;p47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5" name="Google Shape;4245;p47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6" name="Google Shape;4246;p47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7" name="Google Shape;4247;p47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8" name="Google Shape;4248;p47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9" name="Google Shape;4249;p47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0" name="Google Shape;4250;p47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51" name="Google Shape;4251;p47"/>
          <p:cNvGrpSpPr/>
          <p:nvPr/>
        </p:nvGrpSpPr>
        <p:grpSpPr>
          <a:xfrm>
            <a:off x="803789" y="3409323"/>
            <a:ext cx="386613" cy="377092"/>
            <a:chOff x="3228225" y="3246725"/>
            <a:chExt cx="356325" cy="347550"/>
          </a:xfrm>
        </p:grpSpPr>
        <p:sp>
          <p:nvSpPr>
            <p:cNvPr id="4252" name="Google Shape;4252;p47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3" name="Google Shape;4253;p47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4" name="Google Shape;4254;p47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5" name="Google Shape;4255;p47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6" name="Google Shape;4256;p47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7" name="Google Shape;4257;p47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8" name="Google Shape;4258;p47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9" name="Google Shape;4259;p47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0" name="Google Shape;4260;p47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1" name="Google Shape;4261;p47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2" name="Google Shape;4262;p47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3" name="Google Shape;4263;p47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4" name="Google Shape;4264;p47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5" name="Google Shape;4265;p47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6" name="Google Shape;4266;p47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7" name="Google Shape;4267;p47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8" name="Google Shape;4268;p47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9" name="Google Shape;4269;p47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0" name="Google Shape;4270;p47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1" name="Google Shape;4271;p47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2" name="Google Shape;4272;p47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3" name="Google Shape;4273;p47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4" name="Google Shape;4274;p47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5" name="Google Shape;4275;p47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6" name="Google Shape;4276;p47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7" name="Google Shape;4277;p47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8" name="Google Shape;4278;p47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9" name="Google Shape;4279;p47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0" name="Google Shape;4280;p47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1" name="Google Shape;4281;p47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2" name="Google Shape;4282;p47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3" name="Google Shape;4283;p47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84" name="Google Shape;4284;p47"/>
          <p:cNvGrpSpPr/>
          <p:nvPr/>
        </p:nvGrpSpPr>
        <p:grpSpPr>
          <a:xfrm flipH="1" rot="9353280">
            <a:off x="-709933" y="236294"/>
            <a:ext cx="1798268" cy="1256832"/>
            <a:chOff x="-2" y="-19739"/>
            <a:chExt cx="1798363" cy="1256899"/>
          </a:xfrm>
        </p:grpSpPr>
        <p:grpSp>
          <p:nvGrpSpPr>
            <p:cNvPr id="4285" name="Google Shape;4285;p47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4286" name="Google Shape;4286;p47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7" name="Google Shape;4287;p47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88" name="Google Shape;4288;p47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4289" name="Google Shape;4289;p47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0" name="Google Shape;4290;p47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1" name="Google Shape;4291;p47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2" name="Google Shape;4292;p47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3" name="Google Shape;4293;p47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4" name="Google Shape;4294;p47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5" name="Google Shape;4295;p47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6" name="Google Shape;4296;p47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7" name="Google Shape;4297;p47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8" name="Google Shape;4298;p47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9" name="Google Shape;4299;p47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0" name="Google Shape;4300;p47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1" name="Google Shape;4301;p47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2" name="Google Shape;4302;p47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3" name="Google Shape;4303;p47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4" name="Google Shape;4304;p47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5" name="Google Shape;4305;p47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6" name="Google Shape;4306;p47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7" name="Google Shape;4307;p47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8" name="Google Shape;4308;p47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9" name="Google Shape;4309;p47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0" name="Google Shape;4310;p47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1" name="Google Shape;4311;p47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2" name="Google Shape;4312;p47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3" name="Google Shape;4313;p47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4" name="Google Shape;4314;p47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5" name="Google Shape;4315;p47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6" name="Google Shape;4316;p47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7" name="Google Shape;4317;p47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8" name="Google Shape;4318;p47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9" name="Google Shape;4319;p47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0" name="Google Shape;4320;p47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21" name="Google Shape;4321;p47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4322" name="Google Shape;4322;p47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3" name="Google Shape;4323;p47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4" name="Google Shape;4324;p47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5" name="Google Shape;4325;p47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6" name="Google Shape;4326;p47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7" name="Google Shape;4327;p47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8" name="Google Shape;4328;p47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9" name="Google Shape;4329;p47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0" name="Google Shape;4330;p47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1" name="Google Shape;4331;p47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2" name="Google Shape;4332;p47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3" name="Google Shape;4333;p47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4" name="Google Shape;4334;p47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5" name="Google Shape;4335;p47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6" name="Google Shape;4336;p47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7" name="Google Shape;4337;p47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8" name="Google Shape;4338;p47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9" name="Google Shape;4339;p47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0" name="Google Shape;4340;p47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1" name="Google Shape;4341;p47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2" name="Google Shape;4342;p47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3" name="Google Shape;4343;p47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4" name="Google Shape;4344;p47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5" name="Google Shape;4345;p47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6" name="Google Shape;4346;p47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7" name="Google Shape;4347;p47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8" name="Google Shape;4348;p47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9" name="Google Shape;4349;p47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0" name="Google Shape;4350;p47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1" name="Google Shape;4351;p47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2" name="Google Shape;4352;p47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3" name="Google Shape;4353;p47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54" name="Google Shape;4354;p47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4355" name="Google Shape;4355;p47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6" name="Google Shape;4356;p47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7" name="Google Shape;4357;p47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8" name="Google Shape;4358;p47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9" name="Google Shape;4359;p47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0" name="Google Shape;4360;p47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1" name="Google Shape;4361;p47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2" name="Google Shape;4362;p47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3" name="Google Shape;4363;p47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4" name="Google Shape;4364;p47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5" name="Google Shape;4365;p47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6" name="Google Shape;4366;p47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7" name="Google Shape;4367;p47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8" name="Google Shape;4368;p47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9" name="Google Shape;4369;p47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0" name="Google Shape;4370;p47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1" name="Google Shape;4371;p47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2" name="Google Shape;4372;p47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3" name="Google Shape;4373;p47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4" name="Google Shape;4374;p47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5" name="Google Shape;4375;p47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6" name="Google Shape;4376;p47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7" name="Google Shape;4377;p47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8" name="Google Shape;4378;p47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9" name="Google Shape;4379;p47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0" name="Google Shape;4380;p47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1" name="Google Shape;4381;p47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2" name="Google Shape;4382;p47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3" name="Google Shape;4383;p47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4" name="Google Shape;4384;p47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5" name="Google Shape;4385;p47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6" name="Google Shape;4386;p47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87" name="Google Shape;4387;p47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4388" name="Google Shape;4388;p47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9" name="Google Shape;4389;p47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0" name="Google Shape;4390;p47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1" name="Google Shape;4391;p47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2" name="Google Shape;4392;p47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3" name="Google Shape;4393;p47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4" name="Google Shape;4394;p47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5" name="Google Shape;4395;p47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6" name="Google Shape;4396;p47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7" name="Google Shape;4397;p47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8" name="Google Shape;4398;p47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9" name="Google Shape;4399;p47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0" name="Google Shape;4400;p47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1" name="Google Shape;4401;p47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2" name="Google Shape;4402;p47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3" name="Google Shape;4403;p47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4" name="Google Shape;4404;p47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5" name="Google Shape;4405;p47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6" name="Google Shape;4406;p47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7" name="Google Shape;4407;p47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8" name="Google Shape;4408;p47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9" name="Google Shape;4409;p47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0" name="Google Shape;4410;p47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1" name="Google Shape;4411;p47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2" name="Google Shape;4412;p47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3" name="Google Shape;4413;p47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4" name="Google Shape;4414;p47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5" name="Google Shape;4415;p47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6" name="Google Shape;4416;p47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7" name="Google Shape;4417;p47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8" name="Google Shape;4418;p47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9" name="Google Shape;4419;p47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3_1_1">
    <p:spTree>
      <p:nvGrpSpPr>
        <p:cNvPr id="4420" name="Shape 4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1" name="Google Shape;4421;p48"/>
          <p:cNvSpPr txBox="1"/>
          <p:nvPr>
            <p:ph hasCustomPrompt="1" type="title"/>
          </p:nvPr>
        </p:nvSpPr>
        <p:spPr>
          <a:xfrm>
            <a:off x="952200" y="1232975"/>
            <a:ext cx="3619800" cy="84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422" name="Google Shape;4422;p48"/>
          <p:cNvSpPr txBox="1"/>
          <p:nvPr>
            <p:ph hasCustomPrompt="1" idx="2" type="title"/>
          </p:nvPr>
        </p:nvSpPr>
        <p:spPr>
          <a:xfrm>
            <a:off x="952200" y="2873466"/>
            <a:ext cx="3619800" cy="84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423" name="Google Shape;4423;p48"/>
          <p:cNvSpPr txBox="1"/>
          <p:nvPr>
            <p:ph idx="3" type="title"/>
          </p:nvPr>
        </p:nvSpPr>
        <p:spPr>
          <a:xfrm>
            <a:off x="952200" y="2015288"/>
            <a:ext cx="36198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24" name="Google Shape;4424;p48"/>
          <p:cNvSpPr txBox="1"/>
          <p:nvPr>
            <p:ph idx="1" type="subTitle"/>
          </p:nvPr>
        </p:nvSpPr>
        <p:spPr>
          <a:xfrm>
            <a:off x="952200" y="3658625"/>
            <a:ext cx="36198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425" name="Google Shape;4425;p48"/>
          <p:cNvSpPr txBox="1"/>
          <p:nvPr>
            <p:ph hasCustomPrompt="1" idx="4" type="title"/>
          </p:nvPr>
        </p:nvSpPr>
        <p:spPr>
          <a:xfrm>
            <a:off x="4572000" y="1232975"/>
            <a:ext cx="3619800" cy="84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426" name="Google Shape;4426;p48"/>
          <p:cNvSpPr txBox="1"/>
          <p:nvPr>
            <p:ph hasCustomPrompt="1" idx="5" type="title"/>
          </p:nvPr>
        </p:nvSpPr>
        <p:spPr>
          <a:xfrm>
            <a:off x="4572000" y="2873466"/>
            <a:ext cx="3619800" cy="84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427" name="Google Shape;4427;p48"/>
          <p:cNvSpPr txBox="1"/>
          <p:nvPr>
            <p:ph idx="6" type="title"/>
          </p:nvPr>
        </p:nvSpPr>
        <p:spPr>
          <a:xfrm>
            <a:off x="4572000" y="2015288"/>
            <a:ext cx="36198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28" name="Google Shape;4428;p48"/>
          <p:cNvSpPr txBox="1"/>
          <p:nvPr>
            <p:ph idx="7" type="subTitle"/>
          </p:nvPr>
        </p:nvSpPr>
        <p:spPr>
          <a:xfrm>
            <a:off x="4572000" y="3658625"/>
            <a:ext cx="36198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429" name="Google Shape;4429;p48"/>
          <p:cNvSpPr/>
          <p:nvPr/>
        </p:nvSpPr>
        <p:spPr>
          <a:xfrm flipH="1">
            <a:off x="7228532" y="3473022"/>
            <a:ext cx="1915417" cy="1407298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0" name="Google Shape;4430;p48"/>
          <p:cNvSpPr/>
          <p:nvPr/>
        </p:nvSpPr>
        <p:spPr>
          <a:xfrm>
            <a:off x="6682304" y="4176674"/>
            <a:ext cx="2461587" cy="820395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1" name="Google Shape;4431;p48"/>
          <p:cNvSpPr/>
          <p:nvPr/>
        </p:nvSpPr>
        <p:spPr>
          <a:xfrm>
            <a:off x="4" y="3473022"/>
            <a:ext cx="1915417" cy="1407298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2" name="Google Shape;4432;p48"/>
          <p:cNvSpPr/>
          <p:nvPr/>
        </p:nvSpPr>
        <p:spPr>
          <a:xfrm flipH="1">
            <a:off x="61" y="4176674"/>
            <a:ext cx="2461587" cy="820395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3" name="Google Shape;4433;p48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4" name="Google Shape;4434;p48"/>
          <p:cNvSpPr/>
          <p:nvPr/>
        </p:nvSpPr>
        <p:spPr>
          <a:xfrm>
            <a:off x="4405901" y="36850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5" name="Google Shape;4435;p48"/>
          <p:cNvSpPr/>
          <p:nvPr/>
        </p:nvSpPr>
        <p:spPr>
          <a:xfrm>
            <a:off x="154663" y="8162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6" name="Google Shape;4436;p48"/>
          <p:cNvSpPr/>
          <p:nvPr/>
        </p:nvSpPr>
        <p:spPr>
          <a:xfrm rot="10800000">
            <a:off x="8421627" y="216877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37" name="Google Shape;4437;p48"/>
          <p:cNvGrpSpPr/>
          <p:nvPr/>
        </p:nvGrpSpPr>
        <p:grpSpPr>
          <a:xfrm rot="1607857">
            <a:off x="2213044" y="356781"/>
            <a:ext cx="413054" cy="393431"/>
            <a:chOff x="6141575" y="2318875"/>
            <a:chExt cx="720950" cy="686700"/>
          </a:xfrm>
        </p:grpSpPr>
        <p:sp>
          <p:nvSpPr>
            <p:cNvPr id="4438" name="Google Shape;4438;p48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9" name="Google Shape;4439;p48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0" name="Google Shape;4440;p48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1" name="Google Shape;4441;p48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2" name="Google Shape;4442;p48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3" name="Google Shape;4443;p48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4" name="Google Shape;4444;p48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5" name="Google Shape;4445;p48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6" name="Google Shape;4446;p48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7" name="Google Shape;4447;p48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8" name="Google Shape;4448;p48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449" name="Google Shape;4449;p48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4450" name="Google Shape;4450;p48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1" name="Google Shape;4451;p48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2" name="Google Shape;4452;p48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3" name="Google Shape;4453;p48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4" name="Google Shape;4454;p48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5" name="Google Shape;4455;p48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6" name="Google Shape;4456;p48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7" name="Google Shape;4457;p48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8" name="Google Shape;4458;p48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9" name="Google Shape;4459;p48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0" name="Google Shape;4460;p48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1" name="Google Shape;4461;p48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2" name="Google Shape;4462;p48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3" name="Google Shape;4463;p48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4" name="Google Shape;4464;p48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5" name="Google Shape;4465;p48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6" name="Google Shape;4466;p48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7" name="Google Shape;4467;p48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8" name="Google Shape;4468;p48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9" name="Google Shape;4469;p48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0" name="Google Shape;4470;p48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471" name="Google Shape;4471;p48"/>
          <p:cNvGrpSpPr/>
          <p:nvPr/>
        </p:nvGrpSpPr>
        <p:grpSpPr>
          <a:xfrm rot="-2174392">
            <a:off x="6279685" y="585141"/>
            <a:ext cx="413057" cy="393434"/>
            <a:chOff x="6141575" y="2318875"/>
            <a:chExt cx="720950" cy="686700"/>
          </a:xfrm>
        </p:grpSpPr>
        <p:sp>
          <p:nvSpPr>
            <p:cNvPr id="4472" name="Google Shape;4472;p48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3" name="Google Shape;4473;p48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4" name="Google Shape;4474;p48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5" name="Google Shape;4475;p48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6" name="Google Shape;4476;p48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7" name="Google Shape;4477;p48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8" name="Google Shape;4478;p48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9" name="Google Shape;4479;p48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0" name="Google Shape;4480;p48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1" name="Google Shape;4481;p48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2" name="Google Shape;4482;p48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483" name="Google Shape;4483;p48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4484" name="Google Shape;4484;p48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5" name="Google Shape;4485;p48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6" name="Google Shape;4486;p48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7" name="Google Shape;4487;p48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8" name="Google Shape;4488;p48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9" name="Google Shape;4489;p48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0" name="Google Shape;4490;p48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1" name="Google Shape;4491;p48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2" name="Google Shape;4492;p48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3" name="Google Shape;4493;p48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4" name="Google Shape;4494;p48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5" name="Google Shape;4495;p48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6" name="Google Shape;4496;p48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7" name="Google Shape;4497;p48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8" name="Google Shape;4498;p48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9" name="Google Shape;4499;p48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0" name="Google Shape;4500;p48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1" name="Google Shape;4501;p48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2" name="Google Shape;4502;p48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3" name="Google Shape;4503;p48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4" name="Google Shape;4504;p48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CUSTOM_3_1_1_1">
    <p:spTree>
      <p:nvGrpSpPr>
        <p:cNvPr id="4505" name="Shape 4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" name="Google Shape;4506;p49"/>
          <p:cNvSpPr txBox="1"/>
          <p:nvPr>
            <p:ph hasCustomPrompt="1" type="title"/>
          </p:nvPr>
        </p:nvSpPr>
        <p:spPr>
          <a:xfrm>
            <a:off x="952200" y="995925"/>
            <a:ext cx="3619800" cy="8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507" name="Google Shape;4507;p49"/>
          <p:cNvSpPr txBox="1"/>
          <p:nvPr>
            <p:ph idx="2" type="title"/>
          </p:nvPr>
        </p:nvSpPr>
        <p:spPr>
          <a:xfrm>
            <a:off x="952200" y="1795163"/>
            <a:ext cx="36198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08" name="Google Shape;4508;p49"/>
          <p:cNvSpPr txBox="1"/>
          <p:nvPr>
            <p:ph hasCustomPrompt="1" idx="3" type="title"/>
          </p:nvPr>
        </p:nvSpPr>
        <p:spPr>
          <a:xfrm>
            <a:off x="4572000" y="2780030"/>
            <a:ext cx="3619800" cy="8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509" name="Google Shape;4509;p49"/>
          <p:cNvSpPr txBox="1"/>
          <p:nvPr>
            <p:ph idx="4" type="title"/>
          </p:nvPr>
        </p:nvSpPr>
        <p:spPr>
          <a:xfrm>
            <a:off x="4572000" y="3579300"/>
            <a:ext cx="36198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4510" name="Google Shape;4510;p49"/>
          <p:cNvGrpSpPr/>
          <p:nvPr/>
        </p:nvGrpSpPr>
        <p:grpSpPr>
          <a:xfrm>
            <a:off x="6782442" y="1176111"/>
            <a:ext cx="592483" cy="1145989"/>
            <a:chOff x="5496850" y="2285225"/>
            <a:chExt cx="506050" cy="978725"/>
          </a:xfrm>
        </p:grpSpPr>
        <p:sp>
          <p:nvSpPr>
            <p:cNvPr id="4511" name="Google Shape;4511;p49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2" name="Google Shape;4512;p49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3" name="Google Shape;4513;p49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4" name="Google Shape;4514;p49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5" name="Google Shape;4515;p49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6" name="Google Shape;4516;p49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7" name="Google Shape;4517;p49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8" name="Google Shape;4518;p49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9" name="Google Shape;4519;p49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0" name="Google Shape;4520;p49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21" name="Google Shape;4521;p49"/>
          <p:cNvGrpSpPr/>
          <p:nvPr/>
        </p:nvGrpSpPr>
        <p:grpSpPr>
          <a:xfrm>
            <a:off x="1782154" y="3104614"/>
            <a:ext cx="592483" cy="1514026"/>
            <a:chOff x="5496850" y="1970795"/>
            <a:chExt cx="506050" cy="1293155"/>
          </a:xfrm>
        </p:grpSpPr>
        <p:sp>
          <p:nvSpPr>
            <p:cNvPr id="4522" name="Google Shape;4522;p49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3" name="Google Shape;4523;p49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4" name="Google Shape;4524;p49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5" name="Google Shape;4525;p49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6" name="Google Shape;4526;p49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7" name="Google Shape;4527;p49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8" name="Google Shape;4528;p49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9" name="Google Shape;4529;p49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0" name="Google Shape;4530;p49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1" name="Google Shape;4531;p49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32" name="Google Shape;4532;p49"/>
          <p:cNvGrpSpPr/>
          <p:nvPr/>
        </p:nvGrpSpPr>
        <p:grpSpPr>
          <a:xfrm flipH="1">
            <a:off x="-3" y="2481271"/>
            <a:ext cx="2713579" cy="1623061"/>
            <a:chOff x="3731285" y="2446481"/>
            <a:chExt cx="1216415" cy="727569"/>
          </a:xfrm>
        </p:grpSpPr>
        <p:grpSp>
          <p:nvGrpSpPr>
            <p:cNvPr id="4533" name="Google Shape;4533;p49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4534" name="Google Shape;4534;p49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5" name="Google Shape;4535;p49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6" name="Google Shape;4536;p49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7" name="Google Shape;4537;p49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8" name="Google Shape;4538;p49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9" name="Google Shape;4539;p49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540" name="Google Shape;4540;p49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1" name="Google Shape;4541;p49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2" name="Google Shape;4542;p49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3" name="Google Shape;4543;p49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4" name="Google Shape;4544;p49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5" name="Google Shape;4545;p49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6" name="Google Shape;4546;p49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47" name="Google Shape;4547;p49"/>
          <p:cNvGrpSpPr/>
          <p:nvPr/>
        </p:nvGrpSpPr>
        <p:grpSpPr>
          <a:xfrm>
            <a:off x="6430422" y="537821"/>
            <a:ext cx="2713579" cy="1623061"/>
            <a:chOff x="3731285" y="2446481"/>
            <a:chExt cx="1216415" cy="727569"/>
          </a:xfrm>
        </p:grpSpPr>
        <p:grpSp>
          <p:nvGrpSpPr>
            <p:cNvPr id="4548" name="Google Shape;4548;p49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4549" name="Google Shape;4549;p49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0" name="Google Shape;4550;p49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1" name="Google Shape;4551;p49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2" name="Google Shape;4552;p49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3" name="Google Shape;4553;p49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4" name="Google Shape;4554;p49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555" name="Google Shape;4555;p49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6" name="Google Shape;4556;p49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7" name="Google Shape;4557;p49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8" name="Google Shape;4558;p49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9" name="Google Shape;4559;p49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0" name="Google Shape;4560;p49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1" name="Google Shape;4561;p49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62" name="Google Shape;4562;p49"/>
          <p:cNvSpPr/>
          <p:nvPr/>
        </p:nvSpPr>
        <p:spPr>
          <a:xfrm>
            <a:off x="6430425" y="4239160"/>
            <a:ext cx="2713604" cy="904336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3" name="Google Shape;4563;p49"/>
          <p:cNvSpPr/>
          <p:nvPr/>
        </p:nvSpPr>
        <p:spPr>
          <a:xfrm flipH="1">
            <a:off x="7420601" y="4190100"/>
            <a:ext cx="1723224" cy="942003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4" name="Google Shape;4564;p49"/>
          <p:cNvSpPr/>
          <p:nvPr/>
        </p:nvSpPr>
        <p:spPr>
          <a:xfrm>
            <a:off x="-144236" y="10993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5" name="Google Shape;4565;p49"/>
          <p:cNvSpPr/>
          <p:nvPr/>
        </p:nvSpPr>
        <p:spPr>
          <a:xfrm>
            <a:off x="3475163" y="434647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6" name="Google Shape;4566;p49"/>
          <p:cNvSpPr/>
          <p:nvPr/>
        </p:nvSpPr>
        <p:spPr>
          <a:xfrm>
            <a:off x="4758302" y="1062950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7" name="Google Shape;4567;p49"/>
          <p:cNvSpPr/>
          <p:nvPr/>
        </p:nvSpPr>
        <p:spPr>
          <a:xfrm rot="10800000">
            <a:off x="1365563" y="-9667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3">
  <p:cSld name="CUSTOM_3_1_1_2">
    <p:spTree>
      <p:nvGrpSpPr>
        <p:cNvPr id="4568" name="Shape 4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9" name="Google Shape;4569;p50"/>
          <p:cNvSpPr txBox="1"/>
          <p:nvPr>
            <p:ph hasCustomPrompt="1" type="title"/>
          </p:nvPr>
        </p:nvSpPr>
        <p:spPr>
          <a:xfrm>
            <a:off x="910600" y="2978625"/>
            <a:ext cx="2128800" cy="56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6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570" name="Google Shape;4570;p50"/>
          <p:cNvSpPr txBox="1"/>
          <p:nvPr>
            <p:ph idx="2" type="title"/>
          </p:nvPr>
        </p:nvSpPr>
        <p:spPr>
          <a:xfrm>
            <a:off x="910600" y="3366100"/>
            <a:ext cx="21288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71" name="Google Shape;4571;p50"/>
          <p:cNvSpPr/>
          <p:nvPr/>
        </p:nvSpPr>
        <p:spPr>
          <a:xfrm flipH="1">
            <a:off x="7228532" y="3658622"/>
            <a:ext cx="1915417" cy="1407298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2" name="Google Shape;4572;p50"/>
          <p:cNvSpPr/>
          <p:nvPr/>
        </p:nvSpPr>
        <p:spPr>
          <a:xfrm>
            <a:off x="6682304" y="4362274"/>
            <a:ext cx="2461587" cy="820395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3" name="Google Shape;4573;p50"/>
          <p:cNvSpPr/>
          <p:nvPr/>
        </p:nvSpPr>
        <p:spPr>
          <a:xfrm>
            <a:off x="4" y="3658622"/>
            <a:ext cx="1915417" cy="1407298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4" name="Google Shape;4574;p50"/>
          <p:cNvSpPr/>
          <p:nvPr/>
        </p:nvSpPr>
        <p:spPr>
          <a:xfrm flipH="1">
            <a:off x="61" y="4362274"/>
            <a:ext cx="2461587" cy="820395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5" name="Google Shape;4575;p50"/>
          <p:cNvSpPr txBox="1"/>
          <p:nvPr>
            <p:ph hasCustomPrompt="1" idx="3" type="title"/>
          </p:nvPr>
        </p:nvSpPr>
        <p:spPr>
          <a:xfrm>
            <a:off x="3507600" y="2978625"/>
            <a:ext cx="2128800" cy="56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6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576" name="Google Shape;4576;p50"/>
          <p:cNvSpPr txBox="1"/>
          <p:nvPr>
            <p:ph idx="4" type="title"/>
          </p:nvPr>
        </p:nvSpPr>
        <p:spPr>
          <a:xfrm>
            <a:off x="3507600" y="3366100"/>
            <a:ext cx="21288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77" name="Google Shape;4577;p50"/>
          <p:cNvSpPr txBox="1"/>
          <p:nvPr>
            <p:ph hasCustomPrompt="1" idx="5" type="title"/>
          </p:nvPr>
        </p:nvSpPr>
        <p:spPr>
          <a:xfrm>
            <a:off x="6104600" y="2978625"/>
            <a:ext cx="2128800" cy="56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6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9pPr>
          </a:lstStyle>
          <a:p>
            <a:r>
              <a:t>xx%</a:t>
            </a:r>
          </a:p>
        </p:txBody>
      </p:sp>
      <p:sp>
        <p:nvSpPr>
          <p:cNvPr id="4578" name="Google Shape;4578;p50"/>
          <p:cNvSpPr txBox="1"/>
          <p:nvPr>
            <p:ph idx="6" type="title"/>
          </p:nvPr>
        </p:nvSpPr>
        <p:spPr>
          <a:xfrm>
            <a:off x="6104600" y="3366100"/>
            <a:ext cx="21288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4579" name="Google Shape;4579;p50"/>
          <p:cNvGrpSpPr/>
          <p:nvPr/>
        </p:nvGrpSpPr>
        <p:grpSpPr>
          <a:xfrm flipH="1">
            <a:off x="274" y="561793"/>
            <a:ext cx="1837152" cy="1098848"/>
            <a:chOff x="3731285" y="2446481"/>
            <a:chExt cx="1216415" cy="727569"/>
          </a:xfrm>
        </p:grpSpPr>
        <p:grpSp>
          <p:nvGrpSpPr>
            <p:cNvPr id="4580" name="Google Shape;4580;p50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4581" name="Google Shape;4581;p50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2" name="Google Shape;4582;p50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3" name="Google Shape;4583;p50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4" name="Google Shape;4584;p50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5" name="Google Shape;4585;p50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6" name="Google Shape;4586;p50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587" name="Google Shape;4587;p50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8" name="Google Shape;4588;p50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9" name="Google Shape;4589;p50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0" name="Google Shape;4590;p50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1" name="Google Shape;4591;p50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2" name="Google Shape;4592;p50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3" name="Google Shape;4593;p50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94" name="Google Shape;4594;p50"/>
          <p:cNvGrpSpPr/>
          <p:nvPr/>
        </p:nvGrpSpPr>
        <p:grpSpPr>
          <a:xfrm>
            <a:off x="7306574" y="561793"/>
            <a:ext cx="1837152" cy="1098848"/>
            <a:chOff x="3731285" y="2446481"/>
            <a:chExt cx="1216415" cy="727569"/>
          </a:xfrm>
        </p:grpSpPr>
        <p:grpSp>
          <p:nvGrpSpPr>
            <p:cNvPr id="4595" name="Google Shape;4595;p50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4596" name="Google Shape;4596;p50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7" name="Google Shape;4597;p50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8" name="Google Shape;4598;p50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9" name="Google Shape;4599;p50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0" name="Google Shape;4600;p50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1" name="Google Shape;4601;p50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602" name="Google Shape;4602;p50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3" name="Google Shape;4603;p50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4" name="Google Shape;4604;p50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5" name="Google Shape;4605;p50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6" name="Google Shape;4606;p50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7" name="Google Shape;4607;p50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8" name="Google Shape;4608;p50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09" name="Google Shape;4609;p50"/>
          <p:cNvSpPr/>
          <p:nvPr/>
        </p:nvSpPr>
        <p:spPr>
          <a:xfrm flipH="1">
            <a:off x="8647907" y="259457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0" name="Google Shape;4610;p50"/>
          <p:cNvSpPr/>
          <p:nvPr/>
        </p:nvSpPr>
        <p:spPr>
          <a:xfrm flipH="1" rot="10800000">
            <a:off x="-205587" y="2369365"/>
            <a:ext cx="749270" cy="225221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1" name="Google Shape;4611;p50"/>
          <p:cNvSpPr/>
          <p:nvPr/>
        </p:nvSpPr>
        <p:spPr>
          <a:xfrm flipH="1">
            <a:off x="4405932" y="157333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2" name="Google Shape;4612;p50"/>
          <p:cNvSpPr txBox="1"/>
          <p:nvPr>
            <p:ph idx="7"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5">
    <p:spTree>
      <p:nvGrpSpPr>
        <p:cNvPr id="4613" name="Shape 4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4" name="Google Shape;4614;p51"/>
          <p:cNvSpPr/>
          <p:nvPr/>
        </p:nvSpPr>
        <p:spPr>
          <a:xfrm>
            <a:off x="5030864" y="441426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5" name="Google Shape;4615;p51"/>
          <p:cNvSpPr/>
          <p:nvPr/>
        </p:nvSpPr>
        <p:spPr>
          <a:xfrm>
            <a:off x="-2122400" y="369351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6" name="Google Shape;4616;p51"/>
          <p:cNvSpPr/>
          <p:nvPr/>
        </p:nvSpPr>
        <p:spPr>
          <a:xfrm>
            <a:off x="6916825" y="369351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7" name="Google Shape;4617;p51"/>
          <p:cNvSpPr txBox="1"/>
          <p:nvPr>
            <p:ph idx="1" type="body"/>
          </p:nvPr>
        </p:nvSpPr>
        <p:spPr>
          <a:xfrm>
            <a:off x="713225" y="1420800"/>
            <a:ext cx="4054200" cy="23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618" name="Google Shape;4618;p51"/>
          <p:cNvSpPr/>
          <p:nvPr/>
        </p:nvSpPr>
        <p:spPr>
          <a:xfrm>
            <a:off x="-293834" y="282774"/>
            <a:ext cx="1335589" cy="530330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rotWithShape="0" algn="bl" dir="2400000" dist="28575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9" name="Google Shape;4619;p51"/>
          <p:cNvSpPr/>
          <p:nvPr/>
        </p:nvSpPr>
        <p:spPr>
          <a:xfrm>
            <a:off x="8136522" y="1016199"/>
            <a:ext cx="1183816" cy="47004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20" name="Google Shape;4620;p51"/>
          <p:cNvGrpSpPr/>
          <p:nvPr/>
        </p:nvGrpSpPr>
        <p:grpSpPr>
          <a:xfrm>
            <a:off x="667449" y="4523638"/>
            <a:ext cx="581843" cy="567549"/>
            <a:chOff x="3228225" y="3246725"/>
            <a:chExt cx="356325" cy="347550"/>
          </a:xfrm>
        </p:grpSpPr>
        <p:sp>
          <p:nvSpPr>
            <p:cNvPr id="4621" name="Google Shape;4621;p51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2" name="Google Shape;4622;p51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3" name="Google Shape;4623;p51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4" name="Google Shape;4624;p51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5" name="Google Shape;4625;p51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6" name="Google Shape;4626;p51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7" name="Google Shape;4627;p51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8" name="Google Shape;4628;p51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9" name="Google Shape;4629;p51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0" name="Google Shape;4630;p51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1" name="Google Shape;4631;p51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2" name="Google Shape;4632;p51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3" name="Google Shape;4633;p51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4" name="Google Shape;4634;p51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5" name="Google Shape;4635;p51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6" name="Google Shape;4636;p51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7" name="Google Shape;4637;p51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8" name="Google Shape;4638;p51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9" name="Google Shape;4639;p51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0" name="Google Shape;4640;p51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1" name="Google Shape;4641;p51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2" name="Google Shape;4642;p51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3" name="Google Shape;4643;p51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4" name="Google Shape;4644;p51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5" name="Google Shape;4645;p51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6" name="Google Shape;4646;p51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7" name="Google Shape;4647;p51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8" name="Google Shape;4648;p51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9" name="Google Shape;4649;p51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0" name="Google Shape;4650;p51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1" name="Google Shape;4651;p51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2" name="Google Shape;4652;p51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53" name="Google Shape;4653;p51"/>
          <p:cNvGrpSpPr/>
          <p:nvPr/>
        </p:nvGrpSpPr>
        <p:grpSpPr>
          <a:xfrm>
            <a:off x="8275039" y="3505398"/>
            <a:ext cx="386613" cy="377092"/>
            <a:chOff x="3228225" y="3246725"/>
            <a:chExt cx="356325" cy="347550"/>
          </a:xfrm>
        </p:grpSpPr>
        <p:sp>
          <p:nvSpPr>
            <p:cNvPr id="4654" name="Google Shape;4654;p51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5" name="Google Shape;4655;p51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6" name="Google Shape;4656;p51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7" name="Google Shape;4657;p51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8" name="Google Shape;4658;p51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9" name="Google Shape;4659;p51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0" name="Google Shape;4660;p51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1" name="Google Shape;4661;p51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2" name="Google Shape;4662;p51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3" name="Google Shape;4663;p51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4" name="Google Shape;4664;p51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5" name="Google Shape;4665;p51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6" name="Google Shape;4666;p51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7" name="Google Shape;4667;p51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8" name="Google Shape;4668;p51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9" name="Google Shape;4669;p51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0" name="Google Shape;4670;p51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1" name="Google Shape;4671;p51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2" name="Google Shape;4672;p51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3" name="Google Shape;4673;p51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4" name="Google Shape;4674;p51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5" name="Google Shape;4675;p51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6" name="Google Shape;4676;p51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7" name="Google Shape;4677;p51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8" name="Google Shape;4678;p51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9" name="Google Shape;4679;p51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0" name="Google Shape;4680;p51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1" name="Google Shape;4681;p51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2" name="Google Shape;4682;p51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3" name="Google Shape;4683;p51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4" name="Google Shape;4684;p51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5" name="Google Shape;4685;p51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86" name="Google Shape;4686;p51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5_1">
    <p:spTree>
      <p:nvGrpSpPr>
        <p:cNvPr id="4687" name="Shape 4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8" name="Google Shape;4688;p52"/>
          <p:cNvSpPr txBox="1"/>
          <p:nvPr>
            <p:ph idx="1" type="subTitle"/>
          </p:nvPr>
        </p:nvSpPr>
        <p:spPr>
          <a:xfrm>
            <a:off x="709925" y="2205775"/>
            <a:ext cx="3842100" cy="9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689" name="Google Shape;4689;p52"/>
          <p:cNvSpPr txBox="1"/>
          <p:nvPr>
            <p:ph type="title"/>
          </p:nvPr>
        </p:nvSpPr>
        <p:spPr>
          <a:xfrm>
            <a:off x="709925" y="1751287"/>
            <a:ext cx="3842100" cy="45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90" name="Google Shape;4690;p52"/>
          <p:cNvSpPr/>
          <p:nvPr/>
        </p:nvSpPr>
        <p:spPr>
          <a:xfrm flipH="1">
            <a:off x="6939100" y="404464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1" name="Google Shape;4691;p52"/>
          <p:cNvSpPr/>
          <p:nvPr/>
        </p:nvSpPr>
        <p:spPr>
          <a:xfrm flipH="1">
            <a:off x="-1557200" y="399879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2" name="Google Shape;4692;p52"/>
          <p:cNvSpPr/>
          <p:nvPr/>
        </p:nvSpPr>
        <p:spPr>
          <a:xfrm>
            <a:off x="-312587" y="4424875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3" name="Google Shape;4693;p52"/>
          <p:cNvSpPr/>
          <p:nvPr/>
        </p:nvSpPr>
        <p:spPr>
          <a:xfrm>
            <a:off x="5387523" y="212413"/>
            <a:ext cx="1071760" cy="42557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4" name="Google Shape;4694;p52"/>
          <p:cNvSpPr/>
          <p:nvPr/>
        </p:nvSpPr>
        <p:spPr>
          <a:xfrm>
            <a:off x="6825623" y="326713"/>
            <a:ext cx="1071760" cy="42557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95" name="Google Shape;4695;p52"/>
          <p:cNvGrpSpPr/>
          <p:nvPr/>
        </p:nvGrpSpPr>
        <p:grpSpPr>
          <a:xfrm>
            <a:off x="8284564" y="3867348"/>
            <a:ext cx="386613" cy="377092"/>
            <a:chOff x="3228225" y="3246725"/>
            <a:chExt cx="356325" cy="347550"/>
          </a:xfrm>
        </p:grpSpPr>
        <p:sp>
          <p:nvSpPr>
            <p:cNvPr id="4696" name="Google Shape;4696;p52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7" name="Google Shape;4697;p52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8" name="Google Shape;4698;p52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9" name="Google Shape;4699;p52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0" name="Google Shape;4700;p52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1" name="Google Shape;4701;p52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2" name="Google Shape;4702;p52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3" name="Google Shape;4703;p52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4" name="Google Shape;4704;p52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5" name="Google Shape;4705;p52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6" name="Google Shape;4706;p52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7" name="Google Shape;4707;p52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8" name="Google Shape;4708;p52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9" name="Google Shape;4709;p52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0" name="Google Shape;4710;p52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1" name="Google Shape;4711;p52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2" name="Google Shape;4712;p52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3" name="Google Shape;4713;p52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4" name="Google Shape;4714;p52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5" name="Google Shape;4715;p52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6" name="Google Shape;4716;p52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7" name="Google Shape;4717;p52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8" name="Google Shape;4718;p52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9" name="Google Shape;4719;p52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0" name="Google Shape;4720;p52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1" name="Google Shape;4721;p52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2" name="Google Shape;4722;p52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3" name="Google Shape;4723;p52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4" name="Google Shape;4724;p52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5" name="Google Shape;4725;p52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6" name="Google Shape;4726;p52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7" name="Google Shape;4727;p52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28" name="Google Shape;4728;p52"/>
          <p:cNvGrpSpPr/>
          <p:nvPr/>
        </p:nvGrpSpPr>
        <p:grpSpPr>
          <a:xfrm flipH="1" rot="10800000">
            <a:off x="-693577" y="212436"/>
            <a:ext cx="1798363" cy="1256899"/>
            <a:chOff x="-2" y="-19739"/>
            <a:chExt cx="1798363" cy="1256899"/>
          </a:xfrm>
        </p:grpSpPr>
        <p:grpSp>
          <p:nvGrpSpPr>
            <p:cNvPr id="4729" name="Google Shape;4729;p52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4730" name="Google Shape;4730;p5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1" name="Google Shape;4731;p52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32" name="Google Shape;4732;p52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4733" name="Google Shape;4733;p5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4" name="Google Shape;4734;p5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5" name="Google Shape;4735;p5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6" name="Google Shape;4736;p5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7" name="Google Shape;4737;p5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8" name="Google Shape;4738;p5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9" name="Google Shape;4739;p5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0" name="Google Shape;4740;p5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1" name="Google Shape;4741;p5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2" name="Google Shape;4742;p5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3" name="Google Shape;4743;p5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4" name="Google Shape;4744;p5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5" name="Google Shape;4745;p5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6" name="Google Shape;4746;p5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7" name="Google Shape;4747;p5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8" name="Google Shape;4748;p5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9" name="Google Shape;4749;p5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0" name="Google Shape;4750;p5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1" name="Google Shape;4751;p5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2" name="Google Shape;4752;p5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3" name="Google Shape;4753;p5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4" name="Google Shape;4754;p5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5" name="Google Shape;4755;p5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6" name="Google Shape;4756;p5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7" name="Google Shape;4757;p5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8" name="Google Shape;4758;p5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9" name="Google Shape;4759;p5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0" name="Google Shape;4760;p5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1" name="Google Shape;4761;p5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2" name="Google Shape;4762;p5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3" name="Google Shape;4763;p5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4" name="Google Shape;4764;p5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65" name="Google Shape;4765;p52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4766" name="Google Shape;4766;p5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7" name="Google Shape;4767;p5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8" name="Google Shape;4768;p5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9" name="Google Shape;4769;p5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0" name="Google Shape;4770;p5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1" name="Google Shape;4771;p5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2" name="Google Shape;4772;p5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3" name="Google Shape;4773;p5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4" name="Google Shape;4774;p5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5" name="Google Shape;4775;p5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6" name="Google Shape;4776;p5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7" name="Google Shape;4777;p5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8" name="Google Shape;4778;p5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9" name="Google Shape;4779;p5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0" name="Google Shape;4780;p5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1" name="Google Shape;4781;p5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2" name="Google Shape;4782;p5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3" name="Google Shape;4783;p5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4" name="Google Shape;4784;p5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5" name="Google Shape;4785;p5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6" name="Google Shape;4786;p5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7" name="Google Shape;4787;p5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8" name="Google Shape;4788;p5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9" name="Google Shape;4789;p5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0" name="Google Shape;4790;p5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1" name="Google Shape;4791;p5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2" name="Google Shape;4792;p5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3" name="Google Shape;4793;p5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4" name="Google Shape;4794;p5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5" name="Google Shape;4795;p5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6" name="Google Shape;4796;p5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7" name="Google Shape;4797;p5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98" name="Google Shape;4798;p52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4799" name="Google Shape;4799;p5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0" name="Google Shape;4800;p5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1" name="Google Shape;4801;p5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2" name="Google Shape;4802;p5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3" name="Google Shape;4803;p5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4" name="Google Shape;4804;p5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5" name="Google Shape;4805;p5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6" name="Google Shape;4806;p5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7" name="Google Shape;4807;p5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8" name="Google Shape;4808;p5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9" name="Google Shape;4809;p5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0" name="Google Shape;4810;p5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1" name="Google Shape;4811;p5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2" name="Google Shape;4812;p5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3" name="Google Shape;4813;p5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4" name="Google Shape;4814;p5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5" name="Google Shape;4815;p5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6" name="Google Shape;4816;p5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7" name="Google Shape;4817;p5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8" name="Google Shape;4818;p5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9" name="Google Shape;4819;p5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0" name="Google Shape;4820;p5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1" name="Google Shape;4821;p5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2" name="Google Shape;4822;p5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3" name="Google Shape;4823;p5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4" name="Google Shape;4824;p5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5" name="Google Shape;4825;p5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6" name="Google Shape;4826;p5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7" name="Google Shape;4827;p5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8" name="Google Shape;4828;p5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9" name="Google Shape;4829;p5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0" name="Google Shape;4830;p5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831" name="Google Shape;4831;p52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4832" name="Google Shape;4832;p52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3" name="Google Shape;4833;p52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4" name="Google Shape;4834;p52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5" name="Google Shape;4835;p52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6" name="Google Shape;4836;p52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7" name="Google Shape;4837;p52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8" name="Google Shape;4838;p52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9" name="Google Shape;4839;p52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0" name="Google Shape;4840;p52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1" name="Google Shape;4841;p52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2" name="Google Shape;4842;p52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3" name="Google Shape;4843;p52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4" name="Google Shape;4844;p52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5" name="Google Shape;4845;p52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6" name="Google Shape;4846;p52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7" name="Google Shape;4847;p52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8" name="Google Shape;4848;p52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9" name="Google Shape;4849;p52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0" name="Google Shape;4850;p52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1" name="Google Shape;4851;p52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2" name="Google Shape;4852;p52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3" name="Google Shape;4853;p52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4" name="Google Shape;4854;p52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5" name="Google Shape;4855;p52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6" name="Google Shape;4856;p52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7" name="Google Shape;4857;p52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8" name="Google Shape;4858;p52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9" name="Google Shape;4859;p52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0" name="Google Shape;4860;p52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1" name="Google Shape;4861;p52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2" name="Google Shape;4862;p52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3" name="Google Shape;4863;p52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5_1_1">
    <p:spTree>
      <p:nvGrpSpPr>
        <p:cNvPr id="4864" name="Shape 4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5" name="Google Shape;4865;p53"/>
          <p:cNvSpPr txBox="1"/>
          <p:nvPr>
            <p:ph idx="1" type="subTitle"/>
          </p:nvPr>
        </p:nvSpPr>
        <p:spPr>
          <a:xfrm>
            <a:off x="4527400" y="2273287"/>
            <a:ext cx="38862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866" name="Google Shape;4866;p53"/>
          <p:cNvSpPr txBox="1"/>
          <p:nvPr>
            <p:ph type="title"/>
          </p:nvPr>
        </p:nvSpPr>
        <p:spPr>
          <a:xfrm>
            <a:off x="4527400" y="1736338"/>
            <a:ext cx="38862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67" name="Google Shape;4867;p53"/>
          <p:cNvSpPr/>
          <p:nvPr/>
        </p:nvSpPr>
        <p:spPr>
          <a:xfrm>
            <a:off x="-1557200" y="404464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8" name="Google Shape;4868;p53"/>
          <p:cNvSpPr/>
          <p:nvPr/>
        </p:nvSpPr>
        <p:spPr>
          <a:xfrm>
            <a:off x="6939100" y="399879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9" name="Google Shape;4869;p53"/>
          <p:cNvSpPr/>
          <p:nvPr/>
        </p:nvSpPr>
        <p:spPr>
          <a:xfrm flipH="1">
            <a:off x="5725956" y="4424875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0" name="Google Shape;4870;p53"/>
          <p:cNvSpPr/>
          <p:nvPr/>
        </p:nvSpPr>
        <p:spPr>
          <a:xfrm>
            <a:off x="2863223" y="326713"/>
            <a:ext cx="1071760" cy="42557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1" name="Google Shape;4871;p53"/>
          <p:cNvSpPr/>
          <p:nvPr/>
        </p:nvSpPr>
        <p:spPr>
          <a:xfrm>
            <a:off x="1425123" y="212413"/>
            <a:ext cx="1071760" cy="42557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72" name="Google Shape;4872;p53"/>
          <p:cNvGrpSpPr/>
          <p:nvPr/>
        </p:nvGrpSpPr>
        <p:grpSpPr>
          <a:xfrm>
            <a:off x="407389" y="3876873"/>
            <a:ext cx="386613" cy="377092"/>
            <a:chOff x="3228225" y="3246725"/>
            <a:chExt cx="356325" cy="347550"/>
          </a:xfrm>
        </p:grpSpPr>
        <p:sp>
          <p:nvSpPr>
            <p:cNvPr id="4873" name="Google Shape;4873;p53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4" name="Google Shape;4874;p53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5" name="Google Shape;4875;p53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6" name="Google Shape;4876;p53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7" name="Google Shape;4877;p53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8" name="Google Shape;4878;p53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9" name="Google Shape;4879;p53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0" name="Google Shape;4880;p53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1" name="Google Shape;4881;p53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2" name="Google Shape;4882;p53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3" name="Google Shape;4883;p53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4" name="Google Shape;4884;p53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5" name="Google Shape;4885;p53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6" name="Google Shape;4886;p53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7" name="Google Shape;4887;p53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8" name="Google Shape;4888;p53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9" name="Google Shape;4889;p53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0" name="Google Shape;4890;p53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1" name="Google Shape;4891;p53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2" name="Google Shape;4892;p53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3" name="Google Shape;4893;p53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4" name="Google Shape;4894;p53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5" name="Google Shape;4895;p53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6" name="Google Shape;4896;p53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7" name="Google Shape;4897;p53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8" name="Google Shape;4898;p53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9" name="Google Shape;4899;p53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0" name="Google Shape;4900;p53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1" name="Google Shape;4901;p53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2" name="Google Shape;4902;p53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3" name="Google Shape;4903;p53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4" name="Google Shape;4904;p53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05" name="Google Shape;4905;p53"/>
          <p:cNvGrpSpPr/>
          <p:nvPr/>
        </p:nvGrpSpPr>
        <p:grpSpPr>
          <a:xfrm flipH="1" rot="9447674">
            <a:off x="8172639" y="17326"/>
            <a:ext cx="1757535" cy="1634919"/>
            <a:chOff x="7591843" y="-11199"/>
            <a:chExt cx="1757574" cy="1634955"/>
          </a:xfrm>
        </p:grpSpPr>
        <p:grpSp>
          <p:nvGrpSpPr>
            <p:cNvPr id="4906" name="Google Shape;4906;p53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4907" name="Google Shape;4907;p5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8" name="Google Shape;4908;p53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09" name="Google Shape;4909;p53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4910" name="Google Shape;4910;p5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1" name="Google Shape;4911;p5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2" name="Google Shape;4912;p5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3" name="Google Shape;4913;p5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4" name="Google Shape;4914;p5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5" name="Google Shape;4915;p5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6" name="Google Shape;4916;p5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7" name="Google Shape;4917;p5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8" name="Google Shape;4918;p5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9" name="Google Shape;4919;p5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0" name="Google Shape;4920;p5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1" name="Google Shape;4921;p5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2" name="Google Shape;4922;p5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3" name="Google Shape;4923;p5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4" name="Google Shape;4924;p5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5" name="Google Shape;4925;p5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6" name="Google Shape;4926;p5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7" name="Google Shape;4927;p5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8" name="Google Shape;4928;p5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9" name="Google Shape;4929;p5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0" name="Google Shape;4930;p5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1" name="Google Shape;4931;p5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2" name="Google Shape;4932;p5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3" name="Google Shape;4933;p5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4" name="Google Shape;4934;p5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5" name="Google Shape;4935;p5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6" name="Google Shape;4936;p5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7" name="Google Shape;4937;p5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8" name="Google Shape;4938;p5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9" name="Google Shape;4939;p5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0" name="Google Shape;4940;p5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1" name="Google Shape;4941;p5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42" name="Google Shape;4942;p53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4943" name="Google Shape;4943;p5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4" name="Google Shape;4944;p5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5" name="Google Shape;4945;p5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6" name="Google Shape;4946;p5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7" name="Google Shape;4947;p5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8" name="Google Shape;4948;p5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9" name="Google Shape;4949;p5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0" name="Google Shape;4950;p5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1" name="Google Shape;4951;p5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2" name="Google Shape;4952;p5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3" name="Google Shape;4953;p5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4" name="Google Shape;4954;p5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5" name="Google Shape;4955;p5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6" name="Google Shape;4956;p5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7" name="Google Shape;4957;p5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8" name="Google Shape;4958;p5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9" name="Google Shape;4959;p5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0" name="Google Shape;4960;p5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1" name="Google Shape;4961;p5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2" name="Google Shape;4962;p5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3" name="Google Shape;4963;p5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4" name="Google Shape;4964;p5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5" name="Google Shape;4965;p5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6" name="Google Shape;4966;p5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7" name="Google Shape;4967;p5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8" name="Google Shape;4968;p5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9" name="Google Shape;4969;p5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0" name="Google Shape;4970;p5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1" name="Google Shape;4971;p5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2" name="Google Shape;4972;p5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3" name="Google Shape;4973;p5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4" name="Google Shape;4974;p5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75" name="Google Shape;4975;p53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4976" name="Google Shape;4976;p5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7" name="Google Shape;4977;p5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8" name="Google Shape;4978;p5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9" name="Google Shape;4979;p5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0" name="Google Shape;4980;p5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1" name="Google Shape;4981;p5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2" name="Google Shape;4982;p5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3" name="Google Shape;4983;p5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4" name="Google Shape;4984;p5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5" name="Google Shape;4985;p5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6" name="Google Shape;4986;p5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7" name="Google Shape;4987;p5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8" name="Google Shape;4988;p5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9" name="Google Shape;4989;p5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0" name="Google Shape;4990;p5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1" name="Google Shape;4991;p5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2" name="Google Shape;4992;p5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3" name="Google Shape;4993;p5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4" name="Google Shape;4994;p5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5" name="Google Shape;4995;p5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6" name="Google Shape;4996;p5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7" name="Google Shape;4997;p5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8" name="Google Shape;4998;p5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9" name="Google Shape;4999;p5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0" name="Google Shape;5000;p5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1" name="Google Shape;5001;p5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2" name="Google Shape;5002;p5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3" name="Google Shape;5003;p5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4" name="Google Shape;5004;p5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5" name="Google Shape;5005;p5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6" name="Google Shape;5006;p5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7" name="Google Shape;5007;p5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08" name="Google Shape;5008;p53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5009" name="Google Shape;5009;p53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0" name="Google Shape;5010;p53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1" name="Google Shape;5011;p53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2" name="Google Shape;5012;p53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3" name="Google Shape;5013;p53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4" name="Google Shape;5014;p53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5" name="Google Shape;5015;p53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6" name="Google Shape;5016;p53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7" name="Google Shape;5017;p53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8" name="Google Shape;5018;p53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9" name="Google Shape;5019;p53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0" name="Google Shape;5020;p53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1" name="Google Shape;5021;p53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2" name="Google Shape;5022;p53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3" name="Google Shape;5023;p53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4" name="Google Shape;5024;p53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5" name="Google Shape;5025;p53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6" name="Google Shape;5026;p53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7" name="Google Shape;5027;p53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8" name="Google Shape;5028;p53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9" name="Google Shape;5029;p53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0" name="Google Shape;5030;p53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1" name="Google Shape;5031;p53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2" name="Google Shape;5032;p53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3" name="Google Shape;5033;p53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4" name="Google Shape;5034;p53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5" name="Google Shape;5035;p53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6" name="Google Shape;5036;p53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7" name="Google Shape;5037;p53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8" name="Google Shape;5038;p53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9" name="Google Shape;5039;p53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0" name="Google Shape;5040;p53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SECTION_TITLE_AND_DESCRIPTION_1">
    <p:spTree>
      <p:nvGrpSpPr>
        <p:cNvPr id="5041" name="Shape 5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2" name="Google Shape;5042;p54"/>
          <p:cNvSpPr txBox="1"/>
          <p:nvPr>
            <p:ph type="title"/>
          </p:nvPr>
        </p:nvSpPr>
        <p:spPr>
          <a:xfrm>
            <a:off x="722375" y="1735925"/>
            <a:ext cx="4658700" cy="63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43" name="Google Shape;5043;p54"/>
          <p:cNvSpPr txBox="1"/>
          <p:nvPr>
            <p:ph idx="1" type="subTitle"/>
          </p:nvPr>
        </p:nvSpPr>
        <p:spPr>
          <a:xfrm>
            <a:off x="722375" y="2343501"/>
            <a:ext cx="46587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044" name="Google Shape;5044;p54"/>
          <p:cNvSpPr/>
          <p:nvPr/>
        </p:nvSpPr>
        <p:spPr>
          <a:xfrm>
            <a:off x="5824350" y="956549"/>
            <a:ext cx="2597267" cy="2597267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5" name="Google Shape;5045;p54"/>
          <p:cNvSpPr/>
          <p:nvPr/>
        </p:nvSpPr>
        <p:spPr>
          <a:xfrm>
            <a:off x="6165043" y="3334849"/>
            <a:ext cx="2979017" cy="1021834"/>
          </a:xfrm>
          <a:custGeom>
            <a:rect b="b" l="l" r="r" t="t"/>
            <a:pathLst>
              <a:path extrusionOk="0" h="12134" w="35375">
                <a:moveTo>
                  <a:pt x="1" y="12133"/>
                </a:moveTo>
                <a:cubicBezTo>
                  <a:pt x="1596" y="8300"/>
                  <a:pt x="10145" y="3323"/>
                  <a:pt x="19599" y="5513"/>
                </a:cubicBezTo>
                <a:cubicBezTo>
                  <a:pt x="21837" y="2954"/>
                  <a:pt x="28707" y="1"/>
                  <a:pt x="35374" y="1870"/>
                </a:cubicBezTo>
                <a:lnTo>
                  <a:pt x="35374" y="1213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6" name="Google Shape;5046;p54"/>
          <p:cNvSpPr/>
          <p:nvPr/>
        </p:nvSpPr>
        <p:spPr>
          <a:xfrm>
            <a:off x="4847778" y="3711662"/>
            <a:ext cx="4296336" cy="1431877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47" name="Google Shape;5047;p54"/>
          <p:cNvGrpSpPr/>
          <p:nvPr/>
        </p:nvGrpSpPr>
        <p:grpSpPr>
          <a:xfrm>
            <a:off x="6749962" y="1539221"/>
            <a:ext cx="2394026" cy="1431929"/>
            <a:chOff x="3731285" y="2446481"/>
            <a:chExt cx="1216415" cy="727569"/>
          </a:xfrm>
        </p:grpSpPr>
        <p:grpSp>
          <p:nvGrpSpPr>
            <p:cNvPr id="5048" name="Google Shape;5048;p54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5049" name="Google Shape;5049;p54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0" name="Google Shape;5050;p54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1" name="Google Shape;5051;p54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2" name="Google Shape;5052;p54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3" name="Google Shape;5053;p54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4" name="Google Shape;5054;p54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055" name="Google Shape;5055;p54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6" name="Google Shape;5056;p54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7" name="Google Shape;5057;p54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8" name="Google Shape;5058;p54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9" name="Google Shape;5059;p54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0" name="Google Shape;5060;p54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1" name="Google Shape;5061;p54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62" name="Google Shape;5062;p54"/>
          <p:cNvGrpSpPr/>
          <p:nvPr/>
        </p:nvGrpSpPr>
        <p:grpSpPr>
          <a:xfrm flipH="1">
            <a:off x="35" y="3839702"/>
            <a:ext cx="2189060" cy="1309333"/>
            <a:chOff x="3731285" y="2446481"/>
            <a:chExt cx="1216415" cy="727569"/>
          </a:xfrm>
        </p:grpSpPr>
        <p:grpSp>
          <p:nvGrpSpPr>
            <p:cNvPr id="5063" name="Google Shape;5063;p54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5064" name="Google Shape;5064;p54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5" name="Google Shape;5065;p54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6" name="Google Shape;5066;p54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7" name="Google Shape;5067;p54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8" name="Google Shape;5068;p54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9" name="Google Shape;5069;p54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070" name="Google Shape;5070;p54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1" name="Google Shape;5071;p54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2" name="Google Shape;5072;p54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3" name="Google Shape;5073;p54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4" name="Google Shape;5074;p54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5" name="Google Shape;5075;p54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6" name="Google Shape;5076;p54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77" name="Google Shape;5077;p54"/>
          <p:cNvSpPr/>
          <p:nvPr/>
        </p:nvSpPr>
        <p:spPr>
          <a:xfrm>
            <a:off x="3149326" y="26665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8" name="Google Shape;5078;p54"/>
          <p:cNvSpPr/>
          <p:nvPr/>
        </p:nvSpPr>
        <p:spPr>
          <a:xfrm>
            <a:off x="1172525" y="7580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9" name="Google Shape;5079;p54"/>
          <p:cNvSpPr/>
          <p:nvPr/>
        </p:nvSpPr>
        <p:spPr>
          <a:xfrm>
            <a:off x="5602127" y="109932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80" name="Google Shape;5080;p54"/>
          <p:cNvGrpSpPr/>
          <p:nvPr/>
        </p:nvGrpSpPr>
        <p:grpSpPr>
          <a:xfrm>
            <a:off x="7149789" y="2740325"/>
            <a:ext cx="706764" cy="1309326"/>
            <a:chOff x="4607475" y="1008875"/>
            <a:chExt cx="573300" cy="1062075"/>
          </a:xfrm>
        </p:grpSpPr>
        <p:sp>
          <p:nvSpPr>
            <p:cNvPr id="5081" name="Google Shape;5081;p54"/>
            <p:cNvSpPr/>
            <p:nvPr/>
          </p:nvSpPr>
          <p:spPr>
            <a:xfrm>
              <a:off x="4992625" y="1824450"/>
              <a:ext cx="188150" cy="236075"/>
            </a:xfrm>
            <a:custGeom>
              <a:rect b="b" l="l" r="r" t="t"/>
              <a:pathLst>
                <a:path extrusionOk="0" h="9443" w="7526">
                  <a:moveTo>
                    <a:pt x="203" y="6549"/>
                  </a:moveTo>
                  <a:cubicBezTo>
                    <a:pt x="1" y="4263"/>
                    <a:pt x="810" y="1382"/>
                    <a:pt x="3251" y="453"/>
                  </a:cubicBezTo>
                  <a:cubicBezTo>
                    <a:pt x="3537" y="846"/>
                    <a:pt x="3632" y="1311"/>
                    <a:pt x="3632" y="1311"/>
                  </a:cubicBezTo>
                  <a:cubicBezTo>
                    <a:pt x="4323" y="477"/>
                    <a:pt x="6823" y="1"/>
                    <a:pt x="6823" y="1"/>
                  </a:cubicBezTo>
                  <a:cubicBezTo>
                    <a:pt x="7525" y="1858"/>
                    <a:pt x="6716" y="5168"/>
                    <a:pt x="4930" y="6704"/>
                  </a:cubicBezTo>
                  <a:cubicBezTo>
                    <a:pt x="5620" y="6657"/>
                    <a:pt x="5978" y="7252"/>
                    <a:pt x="5978" y="7252"/>
                  </a:cubicBezTo>
                  <a:cubicBezTo>
                    <a:pt x="5144" y="8050"/>
                    <a:pt x="3727" y="9443"/>
                    <a:pt x="656" y="9288"/>
                  </a:cubicBezTo>
                  <a:cubicBezTo>
                    <a:pt x="644" y="9288"/>
                    <a:pt x="286" y="8264"/>
                    <a:pt x="203" y="6549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EFEFEF"/>
                </a:gs>
              </a:gsLst>
              <a:lin ang="10800025" scaled="0"/>
            </a:gra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2" name="Google Shape;5082;p54"/>
            <p:cNvSpPr/>
            <p:nvPr/>
          </p:nvSpPr>
          <p:spPr>
            <a:xfrm>
              <a:off x="4779800" y="1008875"/>
              <a:ext cx="246200" cy="306925"/>
            </a:xfrm>
            <a:custGeom>
              <a:rect b="b" l="l" r="r" t="t"/>
              <a:pathLst>
                <a:path extrusionOk="0" h="12277" w="9848">
                  <a:moveTo>
                    <a:pt x="1" y="11526"/>
                  </a:moveTo>
                  <a:cubicBezTo>
                    <a:pt x="144" y="8073"/>
                    <a:pt x="1215" y="2966"/>
                    <a:pt x="8597" y="1"/>
                  </a:cubicBezTo>
                  <a:cubicBezTo>
                    <a:pt x="9847" y="3620"/>
                    <a:pt x="7371" y="9990"/>
                    <a:pt x="406" y="12276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EFEFEF"/>
                </a:gs>
              </a:gsLst>
              <a:lin ang="0" scaled="0"/>
            </a:gra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3" name="Google Shape;5083;p54"/>
            <p:cNvSpPr/>
            <p:nvPr/>
          </p:nvSpPr>
          <p:spPr>
            <a:xfrm>
              <a:off x="4607475" y="1255350"/>
              <a:ext cx="459300" cy="815600"/>
            </a:xfrm>
            <a:custGeom>
              <a:rect b="b" l="l" r="r" t="t"/>
              <a:pathLst>
                <a:path extrusionOk="0" h="32624" w="18372">
                  <a:moveTo>
                    <a:pt x="7537" y="72"/>
                  </a:moveTo>
                  <a:cubicBezTo>
                    <a:pt x="5703" y="0"/>
                    <a:pt x="3429" y="846"/>
                    <a:pt x="2631" y="2560"/>
                  </a:cubicBezTo>
                  <a:cubicBezTo>
                    <a:pt x="1822" y="4263"/>
                    <a:pt x="1834" y="4906"/>
                    <a:pt x="1036" y="5179"/>
                  </a:cubicBezTo>
                  <a:cubicBezTo>
                    <a:pt x="250" y="5441"/>
                    <a:pt x="369" y="6203"/>
                    <a:pt x="488" y="6811"/>
                  </a:cubicBezTo>
                  <a:cubicBezTo>
                    <a:pt x="595" y="7406"/>
                    <a:pt x="976" y="10156"/>
                    <a:pt x="4548" y="10775"/>
                  </a:cubicBezTo>
                  <a:cubicBezTo>
                    <a:pt x="4548" y="10775"/>
                    <a:pt x="5108" y="12990"/>
                    <a:pt x="3620" y="15133"/>
                  </a:cubicBezTo>
                  <a:cubicBezTo>
                    <a:pt x="2119" y="17276"/>
                    <a:pt x="524" y="19074"/>
                    <a:pt x="262" y="20789"/>
                  </a:cubicBezTo>
                  <a:cubicBezTo>
                    <a:pt x="0" y="22503"/>
                    <a:pt x="393" y="23039"/>
                    <a:pt x="917" y="22872"/>
                  </a:cubicBezTo>
                  <a:cubicBezTo>
                    <a:pt x="1441" y="22705"/>
                    <a:pt x="1929" y="21348"/>
                    <a:pt x="2869" y="20848"/>
                  </a:cubicBezTo>
                  <a:cubicBezTo>
                    <a:pt x="3786" y="20336"/>
                    <a:pt x="4560" y="19729"/>
                    <a:pt x="4560" y="19729"/>
                  </a:cubicBezTo>
                  <a:cubicBezTo>
                    <a:pt x="4560" y="19729"/>
                    <a:pt x="3643" y="22455"/>
                    <a:pt x="3858" y="25372"/>
                  </a:cubicBezTo>
                  <a:cubicBezTo>
                    <a:pt x="4084" y="28278"/>
                    <a:pt x="6596" y="32623"/>
                    <a:pt x="6596" y="32623"/>
                  </a:cubicBezTo>
                  <a:lnTo>
                    <a:pt x="15264" y="32623"/>
                  </a:lnTo>
                  <a:cubicBezTo>
                    <a:pt x="15264" y="32623"/>
                    <a:pt x="18133" y="31326"/>
                    <a:pt x="18252" y="27611"/>
                  </a:cubicBezTo>
                  <a:cubicBezTo>
                    <a:pt x="18371" y="23896"/>
                    <a:pt x="17121" y="21170"/>
                    <a:pt x="15502" y="18514"/>
                  </a:cubicBezTo>
                  <a:cubicBezTo>
                    <a:pt x="13883" y="15847"/>
                    <a:pt x="12013" y="12895"/>
                    <a:pt x="12240" y="9132"/>
                  </a:cubicBezTo>
                  <a:cubicBezTo>
                    <a:pt x="12454" y="5346"/>
                    <a:pt x="12573" y="4286"/>
                    <a:pt x="11775" y="2643"/>
                  </a:cubicBezTo>
                  <a:cubicBezTo>
                    <a:pt x="10978" y="988"/>
                    <a:pt x="9251" y="143"/>
                    <a:pt x="7537" y="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4" name="Google Shape;5084;p54"/>
            <p:cNvSpPr/>
            <p:nvPr/>
          </p:nvSpPr>
          <p:spPr>
            <a:xfrm>
              <a:off x="4641400" y="1727425"/>
              <a:ext cx="434000" cy="343525"/>
            </a:xfrm>
            <a:custGeom>
              <a:rect b="b" l="l" r="r" t="t"/>
              <a:pathLst>
                <a:path extrusionOk="0" h="13741" w="17360">
                  <a:moveTo>
                    <a:pt x="7858" y="167"/>
                  </a:moveTo>
                  <a:cubicBezTo>
                    <a:pt x="5787" y="203"/>
                    <a:pt x="2072" y="1429"/>
                    <a:pt x="1477" y="5501"/>
                  </a:cubicBezTo>
                  <a:cubicBezTo>
                    <a:pt x="893" y="9597"/>
                    <a:pt x="3155" y="11061"/>
                    <a:pt x="3155" y="11061"/>
                  </a:cubicBezTo>
                  <a:cubicBezTo>
                    <a:pt x="3155" y="11061"/>
                    <a:pt x="1227" y="11085"/>
                    <a:pt x="619" y="12228"/>
                  </a:cubicBezTo>
                  <a:cubicBezTo>
                    <a:pt x="0" y="13371"/>
                    <a:pt x="346" y="13740"/>
                    <a:pt x="346" y="13740"/>
                  </a:cubicBezTo>
                  <a:lnTo>
                    <a:pt x="14014" y="13740"/>
                  </a:lnTo>
                  <a:cubicBezTo>
                    <a:pt x="14014" y="13740"/>
                    <a:pt x="16300" y="13062"/>
                    <a:pt x="16824" y="9454"/>
                  </a:cubicBezTo>
                  <a:cubicBezTo>
                    <a:pt x="17360" y="5823"/>
                    <a:pt x="15288" y="1"/>
                    <a:pt x="7858" y="1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5" name="Google Shape;5085;p54"/>
            <p:cNvSpPr/>
            <p:nvPr/>
          </p:nvSpPr>
          <p:spPr>
            <a:xfrm>
              <a:off x="4831600" y="1065150"/>
              <a:ext cx="282500" cy="256300"/>
            </a:xfrm>
            <a:custGeom>
              <a:rect b="b" l="l" r="r" t="t"/>
              <a:pathLst>
                <a:path extrusionOk="0" h="10252" w="11300">
                  <a:moveTo>
                    <a:pt x="0" y="9430"/>
                  </a:moveTo>
                  <a:cubicBezTo>
                    <a:pt x="858" y="6096"/>
                    <a:pt x="2989" y="1322"/>
                    <a:pt x="10847" y="0"/>
                  </a:cubicBezTo>
                  <a:cubicBezTo>
                    <a:pt x="11299" y="3786"/>
                    <a:pt x="7537" y="9489"/>
                    <a:pt x="239" y="102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6" name="Google Shape;5086;p54"/>
            <p:cNvSpPr/>
            <p:nvPr/>
          </p:nvSpPr>
          <p:spPr>
            <a:xfrm>
              <a:off x="4895900" y="1162175"/>
              <a:ext cx="144375" cy="113425"/>
            </a:xfrm>
            <a:custGeom>
              <a:rect b="b" l="l" r="r" t="t"/>
              <a:pathLst>
                <a:path extrusionOk="0" h="4537" w="5775">
                  <a:moveTo>
                    <a:pt x="167" y="4001"/>
                  </a:moveTo>
                  <a:cubicBezTo>
                    <a:pt x="750" y="2572"/>
                    <a:pt x="2191" y="132"/>
                    <a:pt x="5775" y="1"/>
                  </a:cubicBezTo>
                  <a:cubicBezTo>
                    <a:pt x="5751" y="1715"/>
                    <a:pt x="3155" y="3751"/>
                    <a:pt x="0" y="45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7" name="Google Shape;5087;p54"/>
            <p:cNvSpPr/>
            <p:nvPr/>
          </p:nvSpPr>
          <p:spPr>
            <a:xfrm>
              <a:off x="4686050" y="1352975"/>
              <a:ext cx="29775" cy="34275"/>
            </a:xfrm>
            <a:custGeom>
              <a:rect b="b" l="l" r="r" t="t"/>
              <a:pathLst>
                <a:path extrusionOk="0" h="1371" w="1191">
                  <a:moveTo>
                    <a:pt x="590" y="0"/>
                  </a:moveTo>
                  <a:cubicBezTo>
                    <a:pt x="584" y="0"/>
                    <a:pt x="578" y="0"/>
                    <a:pt x="572" y="0"/>
                  </a:cubicBezTo>
                  <a:cubicBezTo>
                    <a:pt x="250" y="0"/>
                    <a:pt x="0" y="334"/>
                    <a:pt x="24" y="703"/>
                  </a:cubicBezTo>
                  <a:cubicBezTo>
                    <a:pt x="36" y="1077"/>
                    <a:pt x="288" y="1370"/>
                    <a:pt x="612" y="1370"/>
                  </a:cubicBezTo>
                  <a:cubicBezTo>
                    <a:pt x="618" y="1370"/>
                    <a:pt x="625" y="1370"/>
                    <a:pt x="631" y="1370"/>
                  </a:cubicBezTo>
                  <a:cubicBezTo>
                    <a:pt x="941" y="1370"/>
                    <a:pt x="1191" y="1048"/>
                    <a:pt x="1179" y="679"/>
                  </a:cubicBezTo>
                  <a:cubicBezTo>
                    <a:pt x="1167" y="294"/>
                    <a:pt x="904" y="0"/>
                    <a:pt x="590" y="0"/>
                  </a:cubicBezTo>
                  <a:close/>
                </a:path>
              </a:pathLst>
            </a:custGeom>
            <a:solidFill>
              <a:srgbClr val="824E65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SECTION_TITLE_AND_DESCRIPTION_1_1">
    <p:spTree>
      <p:nvGrpSpPr>
        <p:cNvPr id="5088" name="Shape 5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" name="Google Shape;5089;p55"/>
          <p:cNvSpPr txBox="1"/>
          <p:nvPr>
            <p:ph type="title"/>
          </p:nvPr>
        </p:nvSpPr>
        <p:spPr>
          <a:xfrm>
            <a:off x="3906625" y="1672650"/>
            <a:ext cx="4515000" cy="7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90" name="Google Shape;5090;p55"/>
          <p:cNvSpPr txBox="1"/>
          <p:nvPr>
            <p:ph idx="1" type="subTitle"/>
          </p:nvPr>
        </p:nvSpPr>
        <p:spPr>
          <a:xfrm>
            <a:off x="3906625" y="2370951"/>
            <a:ext cx="4515000" cy="9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091" name="Google Shape;5091;p55"/>
          <p:cNvSpPr/>
          <p:nvPr/>
        </p:nvSpPr>
        <p:spPr>
          <a:xfrm flipH="1">
            <a:off x="6189800" y="3447900"/>
            <a:ext cx="2954207" cy="1396909"/>
          </a:xfrm>
          <a:custGeom>
            <a:rect b="b" l="l" r="r" t="t"/>
            <a:pathLst>
              <a:path extrusionOk="0" h="15860" w="33541">
                <a:moveTo>
                  <a:pt x="1" y="15860"/>
                </a:moveTo>
                <a:lnTo>
                  <a:pt x="1" y="739"/>
                </a:lnTo>
                <a:cubicBezTo>
                  <a:pt x="1620" y="251"/>
                  <a:pt x="3370" y="1"/>
                  <a:pt x="5192" y="1"/>
                </a:cubicBezTo>
                <a:cubicBezTo>
                  <a:pt x="12478" y="1"/>
                  <a:pt x="18646" y="4240"/>
                  <a:pt x="20598" y="10038"/>
                </a:cubicBezTo>
                <a:cubicBezTo>
                  <a:pt x="25921" y="10062"/>
                  <a:pt x="30635" y="12348"/>
                  <a:pt x="33541" y="158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2" name="Google Shape;5092;p55"/>
          <p:cNvSpPr/>
          <p:nvPr/>
        </p:nvSpPr>
        <p:spPr>
          <a:xfrm flipH="1">
            <a:off x="7131764" y="3826375"/>
            <a:ext cx="2012186" cy="1099965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3" name="Google Shape;5093;p55"/>
          <p:cNvSpPr/>
          <p:nvPr/>
        </p:nvSpPr>
        <p:spPr>
          <a:xfrm>
            <a:off x="0" y="3334850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4" name="Google Shape;5094;p55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12_1_1">
    <p:spTree>
      <p:nvGrpSpPr>
        <p:cNvPr id="5095" name="Shape 5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6" name="Google Shape;5096;p56"/>
          <p:cNvSpPr/>
          <p:nvPr/>
        </p:nvSpPr>
        <p:spPr>
          <a:xfrm>
            <a:off x="-1862006" y="-1968212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4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7" name="Google Shape;5097;p56"/>
          <p:cNvSpPr/>
          <p:nvPr/>
        </p:nvSpPr>
        <p:spPr>
          <a:xfrm flipH="1">
            <a:off x="688122" y="209893"/>
            <a:ext cx="718835" cy="285382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8" name="Google Shape;5098;p56"/>
          <p:cNvSpPr/>
          <p:nvPr/>
        </p:nvSpPr>
        <p:spPr>
          <a:xfrm flipH="1">
            <a:off x="8243898" y="382022"/>
            <a:ext cx="1133224" cy="44997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9" name="Google Shape;5099;p56"/>
          <p:cNvSpPr/>
          <p:nvPr/>
        </p:nvSpPr>
        <p:spPr>
          <a:xfrm flipH="1">
            <a:off x="8318101" y="370886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0" name="Google Shape;5100;p56"/>
          <p:cNvSpPr/>
          <p:nvPr/>
        </p:nvSpPr>
        <p:spPr>
          <a:xfrm flipH="1">
            <a:off x="6838750" y="44296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1" name="Google Shape;5101;p56"/>
          <p:cNvSpPr/>
          <p:nvPr/>
        </p:nvSpPr>
        <p:spPr>
          <a:xfrm flipH="1">
            <a:off x="-1584950" y="44296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48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2" name="Google Shape;5102;p56"/>
          <p:cNvSpPr txBox="1"/>
          <p:nvPr>
            <p:ph idx="1" type="subTitle"/>
          </p:nvPr>
        </p:nvSpPr>
        <p:spPr>
          <a:xfrm>
            <a:off x="715500" y="979500"/>
            <a:ext cx="7717500" cy="12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grpSp>
        <p:nvGrpSpPr>
          <p:cNvPr id="5103" name="Google Shape;5103;p56"/>
          <p:cNvGrpSpPr/>
          <p:nvPr/>
        </p:nvGrpSpPr>
        <p:grpSpPr>
          <a:xfrm>
            <a:off x="8532214" y="4222498"/>
            <a:ext cx="386613" cy="377092"/>
            <a:chOff x="3228225" y="3246725"/>
            <a:chExt cx="356325" cy="347550"/>
          </a:xfrm>
        </p:grpSpPr>
        <p:sp>
          <p:nvSpPr>
            <p:cNvPr id="5104" name="Google Shape;5104;p56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5" name="Google Shape;5105;p56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6" name="Google Shape;5106;p56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7" name="Google Shape;5107;p56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8" name="Google Shape;5108;p56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9" name="Google Shape;5109;p56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0" name="Google Shape;5110;p56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1" name="Google Shape;5111;p56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2" name="Google Shape;5112;p56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3" name="Google Shape;5113;p56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4" name="Google Shape;5114;p56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5" name="Google Shape;5115;p56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6" name="Google Shape;5116;p56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7" name="Google Shape;5117;p56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8" name="Google Shape;5118;p56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9" name="Google Shape;5119;p56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0" name="Google Shape;5120;p56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1" name="Google Shape;5121;p56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2" name="Google Shape;5122;p56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3" name="Google Shape;5123;p56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4" name="Google Shape;5124;p56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5" name="Google Shape;5125;p56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6" name="Google Shape;5126;p56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7" name="Google Shape;5127;p56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8" name="Google Shape;5128;p56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9" name="Google Shape;5129;p56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0" name="Google Shape;5130;p56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1" name="Google Shape;5131;p56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2" name="Google Shape;5132;p56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3" name="Google Shape;5133;p56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4" name="Google Shape;5134;p56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5" name="Google Shape;5135;p56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36" name="Google Shape;5136;p56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9">
    <p:spTree>
      <p:nvGrpSpPr>
        <p:cNvPr id="5137" name="Shape 5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8" name="Google Shape;5138;p57"/>
          <p:cNvSpPr/>
          <p:nvPr/>
        </p:nvSpPr>
        <p:spPr>
          <a:xfrm>
            <a:off x="7877944" y="-1968212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6900000" dist="19050">
              <a:srgbClr val="A58164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9" name="Google Shape;5139;p57"/>
          <p:cNvSpPr/>
          <p:nvPr/>
        </p:nvSpPr>
        <p:spPr>
          <a:xfrm>
            <a:off x="8128513" y="752818"/>
            <a:ext cx="718835" cy="285382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0" name="Google Shape;5140;p57"/>
          <p:cNvSpPr/>
          <p:nvPr/>
        </p:nvSpPr>
        <p:spPr>
          <a:xfrm>
            <a:off x="-236654" y="382022"/>
            <a:ext cx="1133224" cy="449978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1" name="Google Shape;5141;p57"/>
          <p:cNvSpPr/>
          <p:nvPr/>
        </p:nvSpPr>
        <p:spPr>
          <a:xfrm>
            <a:off x="-2461250" y="3708861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2" name="Google Shape;5142;p57"/>
          <p:cNvSpPr/>
          <p:nvPr/>
        </p:nvSpPr>
        <p:spPr>
          <a:xfrm>
            <a:off x="-685811" y="44296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3" name="Google Shape;5143;p57"/>
          <p:cNvSpPr/>
          <p:nvPr/>
        </p:nvSpPr>
        <p:spPr>
          <a:xfrm>
            <a:off x="7737889" y="4429614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44" name="Google Shape;5144;p57"/>
          <p:cNvGrpSpPr/>
          <p:nvPr/>
        </p:nvGrpSpPr>
        <p:grpSpPr>
          <a:xfrm>
            <a:off x="136651" y="4273823"/>
            <a:ext cx="386613" cy="377092"/>
            <a:chOff x="3228225" y="3246725"/>
            <a:chExt cx="356325" cy="347550"/>
          </a:xfrm>
        </p:grpSpPr>
        <p:sp>
          <p:nvSpPr>
            <p:cNvPr id="5145" name="Google Shape;5145;p57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6" name="Google Shape;5146;p57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7" name="Google Shape;5147;p57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8" name="Google Shape;5148;p57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9" name="Google Shape;5149;p57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0" name="Google Shape;5150;p57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1" name="Google Shape;5151;p57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2" name="Google Shape;5152;p57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3" name="Google Shape;5153;p57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4" name="Google Shape;5154;p57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5" name="Google Shape;5155;p57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6" name="Google Shape;5156;p57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7" name="Google Shape;5157;p57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8" name="Google Shape;5158;p57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9" name="Google Shape;5159;p57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0" name="Google Shape;5160;p57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1" name="Google Shape;5161;p57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2" name="Google Shape;5162;p57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3" name="Google Shape;5163;p57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4" name="Google Shape;5164;p57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5" name="Google Shape;5165;p57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6" name="Google Shape;5166;p57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7" name="Google Shape;5167;p57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8" name="Google Shape;5168;p57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9" name="Google Shape;5169;p57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0" name="Google Shape;5170;p57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1" name="Google Shape;5171;p57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2" name="Google Shape;5172;p57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3" name="Google Shape;5173;p57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4" name="Google Shape;5174;p57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5" name="Google Shape;5175;p57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6" name="Google Shape;5176;p57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77" name="Google Shape;5177;p57"/>
          <p:cNvSpPr txBox="1"/>
          <p:nvPr>
            <p:ph type="title"/>
          </p:nvPr>
        </p:nvSpPr>
        <p:spPr>
          <a:xfrm>
            <a:off x="713225" y="374904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!">
  <p:cSld name="CUSTOM_6">
    <p:spTree>
      <p:nvGrpSpPr>
        <p:cNvPr id="5178" name="Shape 5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9" name="Google Shape;5179;p58"/>
          <p:cNvSpPr txBox="1"/>
          <p:nvPr>
            <p:ph type="title"/>
          </p:nvPr>
        </p:nvSpPr>
        <p:spPr>
          <a:xfrm>
            <a:off x="2395200" y="768100"/>
            <a:ext cx="4353600" cy="8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7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5180" name="Google Shape;5180;p58"/>
          <p:cNvGrpSpPr/>
          <p:nvPr/>
        </p:nvGrpSpPr>
        <p:grpSpPr>
          <a:xfrm>
            <a:off x="7706820" y="3244093"/>
            <a:ext cx="1149100" cy="1256897"/>
            <a:chOff x="-2456375" y="2292725"/>
            <a:chExt cx="1212386" cy="1326120"/>
          </a:xfrm>
        </p:grpSpPr>
        <p:sp>
          <p:nvSpPr>
            <p:cNvPr id="5181" name="Google Shape;5181;p58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182" name="Google Shape;5182;p58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5183" name="Google Shape;5183;p58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4" name="Google Shape;5184;p58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5" name="Google Shape;5185;p58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6" name="Google Shape;5186;p58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7" name="Google Shape;5187;p58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8" name="Google Shape;5188;p58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9" name="Google Shape;5189;p58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0" name="Google Shape;5190;p58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1" name="Google Shape;5191;p58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2" name="Google Shape;5192;p58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3" name="Google Shape;5193;p58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4" name="Google Shape;5194;p58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195" name="Google Shape;5195;p58"/>
          <p:cNvSpPr txBox="1"/>
          <p:nvPr>
            <p:ph idx="1" type="subTitle"/>
          </p:nvPr>
        </p:nvSpPr>
        <p:spPr>
          <a:xfrm>
            <a:off x="2642550" y="1847025"/>
            <a:ext cx="3858900" cy="6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196" name="Google Shape;5196;p58"/>
          <p:cNvSpPr txBox="1"/>
          <p:nvPr/>
        </p:nvSpPr>
        <p:spPr>
          <a:xfrm>
            <a:off x="1670100" y="3492975"/>
            <a:ext cx="58038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b="1" lang="ko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ko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, and includes icons by </a:t>
            </a:r>
            <a:r>
              <a:rPr b="1" lang="ko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ko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b="1" lang="ko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ko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197" name="Google Shape;5197;p58"/>
          <p:cNvSpPr txBox="1"/>
          <p:nvPr>
            <p:ph idx="2" type="subTitle"/>
          </p:nvPr>
        </p:nvSpPr>
        <p:spPr>
          <a:xfrm>
            <a:off x="2642550" y="4209225"/>
            <a:ext cx="3858900" cy="1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198" name="Google Shape;5198;p58"/>
          <p:cNvSpPr/>
          <p:nvPr/>
        </p:nvSpPr>
        <p:spPr>
          <a:xfrm flipH="1">
            <a:off x="6939100" y="404464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9" name="Google Shape;5199;p58"/>
          <p:cNvSpPr/>
          <p:nvPr/>
        </p:nvSpPr>
        <p:spPr>
          <a:xfrm flipH="1">
            <a:off x="-1557200" y="3998798"/>
            <a:ext cx="3721113" cy="1204780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0" name="Google Shape;5200;p58"/>
          <p:cNvSpPr/>
          <p:nvPr/>
        </p:nvSpPr>
        <p:spPr>
          <a:xfrm>
            <a:off x="-312587" y="4424875"/>
            <a:ext cx="3689644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1" name="Google Shape;5201;p58"/>
          <p:cNvSpPr/>
          <p:nvPr/>
        </p:nvSpPr>
        <p:spPr>
          <a:xfrm>
            <a:off x="1818448" y="438801"/>
            <a:ext cx="1071760" cy="42557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2" name="Google Shape;5202;p58"/>
          <p:cNvSpPr/>
          <p:nvPr/>
        </p:nvSpPr>
        <p:spPr>
          <a:xfrm>
            <a:off x="5198873" y="240988"/>
            <a:ext cx="1071760" cy="425573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03" name="Google Shape;5203;p58"/>
          <p:cNvGrpSpPr/>
          <p:nvPr/>
        </p:nvGrpSpPr>
        <p:grpSpPr>
          <a:xfrm>
            <a:off x="8036914" y="3456035"/>
            <a:ext cx="386613" cy="377092"/>
            <a:chOff x="3228225" y="3246725"/>
            <a:chExt cx="356325" cy="347550"/>
          </a:xfrm>
        </p:grpSpPr>
        <p:sp>
          <p:nvSpPr>
            <p:cNvPr id="5204" name="Google Shape;5204;p58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5" name="Google Shape;5205;p58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6" name="Google Shape;5206;p58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7" name="Google Shape;5207;p58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8" name="Google Shape;5208;p58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9" name="Google Shape;5209;p58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0" name="Google Shape;5210;p58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1" name="Google Shape;5211;p58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2" name="Google Shape;5212;p58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3" name="Google Shape;5213;p58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4" name="Google Shape;5214;p58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5" name="Google Shape;5215;p58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6" name="Google Shape;5216;p58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7" name="Google Shape;5217;p58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8" name="Google Shape;5218;p58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9" name="Google Shape;5219;p58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0" name="Google Shape;5220;p58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1" name="Google Shape;5221;p58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2" name="Google Shape;5222;p58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3" name="Google Shape;5223;p58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4" name="Google Shape;5224;p58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5" name="Google Shape;5225;p58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6" name="Google Shape;5226;p58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7" name="Google Shape;5227;p58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8" name="Google Shape;5228;p58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9" name="Google Shape;5229;p58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0" name="Google Shape;5230;p58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1" name="Google Shape;5231;p58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2" name="Google Shape;5232;p58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3" name="Google Shape;5233;p58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4" name="Google Shape;5234;p58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5" name="Google Shape;5235;p58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36" name="Google Shape;5236;p58"/>
          <p:cNvGrpSpPr/>
          <p:nvPr/>
        </p:nvGrpSpPr>
        <p:grpSpPr>
          <a:xfrm>
            <a:off x="-2" y="-19739"/>
            <a:ext cx="1798363" cy="1256899"/>
            <a:chOff x="-2" y="-19739"/>
            <a:chExt cx="1798363" cy="1256899"/>
          </a:xfrm>
        </p:grpSpPr>
        <p:grpSp>
          <p:nvGrpSpPr>
            <p:cNvPr id="5237" name="Google Shape;5237;p58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5238" name="Google Shape;5238;p58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9" name="Google Shape;5239;p58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40" name="Google Shape;5240;p58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5241" name="Google Shape;5241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2" name="Google Shape;5242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3" name="Google Shape;5243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4" name="Google Shape;5244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5" name="Google Shape;5245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6" name="Google Shape;5246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7" name="Google Shape;5247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8" name="Google Shape;5248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9" name="Google Shape;5249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0" name="Google Shape;5250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1" name="Google Shape;5251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2" name="Google Shape;5252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3" name="Google Shape;5253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4" name="Google Shape;5254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5" name="Google Shape;5255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6" name="Google Shape;5256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7" name="Google Shape;5257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8" name="Google Shape;5258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9" name="Google Shape;5259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0" name="Google Shape;5260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1" name="Google Shape;5261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2" name="Google Shape;5262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3" name="Google Shape;5263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4" name="Google Shape;5264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5" name="Google Shape;5265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6" name="Google Shape;5266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7" name="Google Shape;5267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8" name="Google Shape;5268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9" name="Google Shape;5269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0" name="Google Shape;5270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1" name="Google Shape;5271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2" name="Google Shape;5272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73" name="Google Shape;5273;p58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5274" name="Google Shape;5274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5" name="Google Shape;5275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6" name="Google Shape;5276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7" name="Google Shape;5277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8" name="Google Shape;5278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9" name="Google Shape;5279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0" name="Google Shape;5280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1" name="Google Shape;5281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2" name="Google Shape;5282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3" name="Google Shape;5283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4" name="Google Shape;5284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5" name="Google Shape;5285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6" name="Google Shape;5286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7" name="Google Shape;5287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8" name="Google Shape;5288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9" name="Google Shape;5289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0" name="Google Shape;5290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1" name="Google Shape;5291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2" name="Google Shape;5292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3" name="Google Shape;5293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4" name="Google Shape;5294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5" name="Google Shape;5295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6" name="Google Shape;5296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7" name="Google Shape;5297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8" name="Google Shape;5298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9" name="Google Shape;5299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0" name="Google Shape;5300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1" name="Google Shape;5301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2" name="Google Shape;5302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3" name="Google Shape;5303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4" name="Google Shape;5304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5" name="Google Shape;5305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06" name="Google Shape;5306;p58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5307" name="Google Shape;5307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8" name="Google Shape;5308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9" name="Google Shape;5309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0" name="Google Shape;5310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1" name="Google Shape;5311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2" name="Google Shape;5312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3" name="Google Shape;5313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4" name="Google Shape;5314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5" name="Google Shape;5315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6" name="Google Shape;5316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7" name="Google Shape;5317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8" name="Google Shape;5318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9" name="Google Shape;5319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0" name="Google Shape;5320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1" name="Google Shape;5321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2" name="Google Shape;5322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3" name="Google Shape;5323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4" name="Google Shape;5324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5" name="Google Shape;5325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6" name="Google Shape;5326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7" name="Google Shape;5327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8" name="Google Shape;5328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9" name="Google Shape;5329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0" name="Google Shape;5330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1" name="Google Shape;5331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2" name="Google Shape;5332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3" name="Google Shape;5333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4" name="Google Shape;5334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5" name="Google Shape;5335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6" name="Google Shape;5336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7" name="Google Shape;5337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8" name="Google Shape;5338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39" name="Google Shape;5339;p58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5340" name="Google Shape;5340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1" name="Google Shape;5341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2" name="Google Shape;5342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3" name="Google Shape;5343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4" name="Google Shape;5344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5" name="Google Shape;5345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6" name="Google Shape;5346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7" name="Google Shape;5347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8" name="Google Shape;5348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9" name="Google Shape;5349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0" name="Google Shape;5350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1" name="Google Shape;5351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2" name="Google Shape;5352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3" name="Google Shape;5353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4" name="Google Shape;5354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5" name="Google Shape;5355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6" name="Google Shape;5356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7" name="Google Shape;5357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8" name="Google Shape;5358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9" name="Google Shape;5359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0" name="Google Shape;5360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1" name="Google Shape;5361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2" name="Google Shape;5362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3" name="Google Shape;5363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4" name="Google Shape;5364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5" name="Google Shape;5365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6" name="Google Shape;5366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7" name="Google Shape;5367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8" name="Google Shape;5368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9" name="Google Shape;5369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0" name="Google Shape;5370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1" name="Google Shape;5371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372" name="Google Shape;5372;p58"/>
          <p:cNvGrpSpPr/>
          <p:nvPr/>
        </p:nvGrpSpPr>
        <p:grpSpPr>
          <a:xfrm flipH="1" rot="7524108">
            <a:off x="7591890" y="-11053"/>
            <a:ext cx="1757554" cy="1634936"/>
            <a:chOff x="7591843" y="-11199"/>
            <a:chExt cx="1757574" cy="1634955"/>
          </a:xfrm>
        </p:grpSpPr>
        <p:grpSp>
          <p:nvGrpSpPr>
            <p:cNvPr id="5373" name="Google Shape;5373;p58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5374" name="Google Shape;5374;p58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5" name="Google Shape;5375;p58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76" name="Google Shape;5376;p58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5377" name="Google Shape;5377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8" name="Google Shape;5378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9" name="Google Shape;5379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0" name="Google Shape;5380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1" name="Google Shape;5381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2" name="Google Shape;5382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3" name="Google Shape;5383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4" name="Google Shape;5384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5" name="Google Shape;5385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6" name="Google Shape;5386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7" name="Google Shape;5387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8" name="Google Shape;5388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9" name="Google Shape;5389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0" name="Google Shape;5390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1" name="Google Shape;5391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2" name="Google Shape;5392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3" name="Google Shape;5393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4" name="Google Shape;5394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5" name="Google Shape;5395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6" name="Google Shape;5396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7" name="Google Shape;5397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8" name="Google Shape;5398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9" name="Google Shape;5399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0" name="Google Shape;5400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1" name="Google Shape;5401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2" name="Google Shape;5402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3" name="Google Shape;5403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4" name="Google Shape;5404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5" name="Google Shape;5405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6" name="Google Shape;5406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7" name="Google Shape;5407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8" name="Google Shape;5408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09" name="Google Shape;5409;p58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5410" name="Google Shape;5410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1" name="Google Shape;5411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2" name="Google Shape;5412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3" name="Google Shape;5413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4" name="Google Shape;5414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5" name="Google Shape;5415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6" name="Google Shape;5416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7" name="Google Shape;5417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8" name="Google Shape;5418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9" name="Google Shape;5419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0" name="Google Shape;5420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1" name="Google Shape;5421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2" name="Google Shape;5422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3" name="Google Shape;5423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4" name="Google Shape;5424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5" name="Google Shape;5425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6" name="Google Shape;5426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7" name="Google Shape;5427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8" name="Google Shape;5428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9" name="Google Shape;5429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0" name="Google Shape;5430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1" name="Google Shape;5431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2" name="Google Shape;5432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3" name="Google Shape;5433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4" name="Google Shape;5434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5" name="Google Shape;5435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6" name="Google Shape;5436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7" name="Google Shape;5437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8" name="Google Shape;5438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9" name="Google Shape;5439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0" name="Google Shape;5440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1" name="Google Shape;5441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42" name="Google Shape;5442;p58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5443" name="Google Shape;5443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4" name="Google Shape;5444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5" name="Google Shape;5445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6" name="Google Shape;5446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7" name="Google Shape;5447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8" name="Google Shape;5448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9" name="Google Shape;5449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0" name="Google Shape;5450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1" name="Google Shape;5451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2" name="Google Shape;5452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3" name="Google Shape;5453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4" name="Google Shape;5454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5" name="Google Shape;5455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6" name="Google Shape;5456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7" name="Google Shape;5457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8" name="Google Shape;5458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9" name="Google Shape;5459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0" name="Google Shape;5460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1" name="Google Shape;5461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2" name="Google Shape;5462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3" name="Google Shape;5463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4" name="Google Shape;5464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5" name="Google Shape;5465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6" name="Google Shape;5466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7" name="Google Shape;5467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8" name="Google Shape;5468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9" name="Google Shape;5469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0" name="Google Shape;5470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1" name="Google Shape;5471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2" name="Google Shape;5472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3" name="Google Shape;5473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4" name="Google Shape;5474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75" name="Google Shape;5475;p58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5476" name="Google Shape;5476;p58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7" name="Google Shape;5477;p58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8" name="Google Shape;5478;p58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9" name="Google Shape;5479;p58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0" name="Google Shape;5480;p58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1" name="Google Shape;5481;p58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2" name="Google Shape;5482;p58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3" name="Google Shape;5483;p58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4" name="Google Shape;5484;p58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5" name="Google Shape;5485;p58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6" name="Google Shape;5486;p58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7" name="Google Shape;5487;p58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8" name="Google Shape;5488;p58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9" name="Google Shape;5489;p58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0" name="Google Shape;5490;p58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1" name="Google Shape;5491;p58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2" name="Google Shape;5492;p58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3" name="Google Shape;5493;p58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4" name="Google Shape;5494;p58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5" name="Google Shape;5495;p58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6" name="Google Shape;5496;p58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7" name="Google Shape;5497;p58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8" name="Google Shape;5498;p58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9" name="Google Shape;5499;p58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0" name="Google Shape;5500;p58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1" name="Google Shape;5501;p58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2" name="Google Shape;5502;p58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3" name="Google Shape;5503;p58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4" name="Google Shape;5504;p58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5" name="Google Shape;5505;p58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6" name="Google Shape;5506;p58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7" name="Google Shape;5507;p58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7">
    <p:spTree>
      <p:nvGrpSpPr>
        <p:cNvPr id="5508" name="Shape 5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" name="Google Shape;5509;p59"/>
          <p:cNvSpPr/>
          <p:nvPr/>
        </p:nvSpPr>
        <p:spPr>
          <a:xfrm>
            <a:off x="3029719" y="-2302187"/>
            <a:ext cx="3084563" cy="3084563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A996E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0" name="Google Shape;5510;p59"/>
          <p:cNvSpPr/>
          <p:nvPr/>
        </p:nvSpPr>
        <p:spPr>
          <a:xfrm>
            <a:off x="2819870" y="206755"/>
            <a:ext cx="949685" cy="377084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1" name="Google Shape;5511;p59"/>
          <p:cNvSpPr/>
          <p:nvPr/>
        </p:nvSpPr>
        <p:spPr>
          <a:xfrm>
            <a:off x="5103147" y="296626"/>
            <a:ext cx="1223534" cy="485751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12" name="Google Shape;5512;p59"/>
          <p:cNvGrpSpPr/>
          <p:nvPr/>
        </p:nvGrpSpPr>
        <p:grpSpPr>
          <a:xfrm>
            <a:off x="7744245" y="3482218"/>
            <a:ext cx="1149100" cy="1256897"/>
            <a:chOff x="-2456375" y="2292725"/>
            <a:chExt cx="1212386" cy="1326120"/>
          </a:xfrm>
        </p:grpSpPr>
        <p:sp>
          <p:nvSpPr>
            <p:cNvPr id="5513" name="Google Shape;5513;p59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58164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514" name="Google Shape;5514;p59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5515" name="Google Shape;5515;p59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6" name="Google Shape;5516;p59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7" name="Google Shape;5517;p59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8" name="Google Shape;5518;p59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9" name="Google Shape;5519;p59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0" name="Google Shape;5520;p59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1" name="Google Shape;5521;p59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2" name="Google Shape;5522;p59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3" name="Google Shape;5523;p59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4" name="Google Shape;5524;p59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5" name="Google Shape;5525;p59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6" name="Google Shape;5526;p59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58164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527" name="Google Shape;5527;p59"/>
          <p:cNvSpPr/>
          <p:nvPr/>
        </p:nvSpPr>
        <p:spPr>
          <a:xfrm flipH="1">
            <a:off x="6036600" y="44554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8" name="Google Shape;5528;p59"/>
          <p:cNvSpPr/>
          <p:nvPr/>
        </p:nvSpPr>
        <p:spPr>
          <a:xfrm flipH="1">
            <a:off x="8279738" y="37346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9" name="Google Shape;5529;p59"/>
          <p:cNvSpPr/>
          <p:nvPr/>
        </p:nvSpPr>
        <p:spPr>
          <a:xfrm>
            <a:off x="-1129300" y="3734647"/>
            <a:ext cx="3283619" cy="1507041"/>
          </a:xfrm>
          <a:custGeom>
            <a:rect b="b" l="l" r="r" t="t"/>
            <a:pathLst>
              <a:path extrusionOk="0" h="20555" w="60344">
                <a:moveTo>
                  <a:pt x="30181" y="0"/>
                </a:moveTo>
                <a:lnTo>
                  <a:pt x="29170" y="18"/>
                </a:lnTo>
                <a:lnTo>
                  <a:pt x="28176" y="90"/>
                </a:lnTo>
                <a:lnTo>
                  <a:pt x="27183" y="199"/>
                </a:lnTo>
                <a:lnTo>
                  <a:pt x="26190" y="343"/>
                </a:lnTo>
                <a:lnTo>
                  <a:pt x="25196" y="542"/>
                </a:lnTo>
                <a:lnTo>
                  <a:pt x="24203" y="759"/>
                </a:lnTo>
                <a:lnTo>
                  <a:pt x="23227" y="1048"/>
                </a:lnTo>
                <a:lnTo>
                  <a:pt x="22234" y="1355"/>
                </a:lnTo>
                <a:lnTo>
                  <a:pt x="21259" y="1716"/>
                </a:lnTo>
                <a:lnTo>
                  <a:pt x="20283" y="2113"/>
                </a:lnTo>
                <a:lnTo>
                  <a:pt x="19326" y="2547"/>
                </a:lnTo>
                <a:lnTo>
                  <a:pt x="18351" y="3016"/>
                </a:lnTo>
                <a:lnTo>
                  <a:pt x="17394" y="3540"/>
                </a:lnTo>
                <a:lnTo>
                  <a:pt x="16436" y="4100"/>
                </a:lnTo>
                <a:lnTo>
                  <a:pt x="15497" y="4678"/>
                </a:lnTo>
                <a:lnTo>
                  <a:pt x="14540" y="5328"/>
                </a:lnTo>
                <a:lnTo>
                  <a:pt x="13601" y="5997"/>
                </a:lnTo>
                <a:lnTo>
                  <a:pt x="12661" y="6701"/>
                </a:lnTo>
                <a:lnTo>
                  <a:pt x="11722" y="7460"/>
                </a:lnTo>
                <a:lnTo>
                  <a:pt x="10783" y="8236"/>
                </a:lnTo>
                <a:lnTo>
                  <a:pt x="9862" y="9067"/>
                </a:lnTo>
                <a:lnTo>
                  <a:pt x="8941" y="9934"/>
                </a:lnTo>
                <a:lnTo>
                  <a:pt x="8020" y="10837"/>
                </a:lnTo>
                <a:lnTo>
                  <a:pt x="7117" y="11758"/>
                </a:lnTo>
                <a:lnTo>
                  <a:pt x="6214" y="12733"/>
                </a:lnTo>
                <a:lnTo>
                  <a:pt x="5310" y="13745"/>
                </a:lnTo>
                <a:lnTo>
                  <a:pt x="4407" y="14793"/>
                </a:lnTo>
                <a:lnTo>
                  <a:pt x="3522" y="15876"/>
                </a:lnTo>
                <a:lnTo>
                  <a:pt x="2637" y="16996"/>
                </a:lnTo>
                <a:lnTo>
                  <a:pt x="1752" y="18152"/>
                </a:lnTo>
                <a:lnTo>
                  <a:pt x="885" y="19344"/>
                </a:lnTo>
                <a:lnTo>
                  <a:pt x="0" y="20554"/>
                </a:lnTo>
                <a:lnTo>
                  <a:pt x="60344" y="20554"/>
                </a:lnTo>
                <a:lnTo>
                  <a:pt x="59477" y="19344"/>
                </a:lnTo>
                <a:lnTo>
                  <a:pt x="58610" y="18152"/>
                </a:lnTo>
                <a:lnTo>
                  <a:pt x="57725" y="16996"/>
                </a:lnTo>
                <a:lnTo>
                  <a:pt x="56840" y="15876"/>
                </a:lnTo>
                <a:lnTo>
                  <a:pt x="55955" y="14793"/>
                </a:lnTo>
                <a:lnTo>
                  <a:pt x="55052" y="13745"/>
                </a:lnTo>
                <a:lnTo>
                  <a:pt x="54149" y="12733"/>
                </a:lnTo>
                <a:lnTo>
                  <a:pt x="53246" y="11758"/>
                </a:lnTo>
                <a:lnTo>
                  <a:pt x="52324" y="10837"/>
                </a:lnTo>
                <a:lnTo>
                  <a:pt x="51421" y="9934"/>
                </a:lnTo>
                <a:lnTo>
                  <a:pt x="50500" y="9067"/>
                </a:lnTo>
                <a:lnTo>
                  <a:pt x="49561" y="8236"/>
                </a:lnTo>
                <a:lnTo>
                  <a:pt x="48640" y="7460"/>
                </a:lnTo>
                <a:lnTo>
                  <a:pt x="47701" y="6701"/>
                </a:lnTo>
                <a:lnTo>
                  <a:pt x="46762" y="5997"/>
                </a:lnTo>
                <a:lnTo>
                  <a:pt x="45822" y="5328"/>
                </a:lnTo>
                <a:lnTo>
                  <a:pt x="44865" y="4678"/>
                </a:lnTo>
                <a:lnTo>
                  <a:pt x="43908" y="4100"/>
                </a:lnTo>
                <a:lnTo>
                  <a:pt x="42951" y="3540"/>
                </a:lnTo>
                <a:lnTo>
                  <a:pt x="41993" y="3016"/>
                </a:lnTo>
                <a:lnTo>
                  <a:pt x="41036" y="2547"/>
                </a:lnTo>
                <a:lnTo>
                  <a:pt x="40061" y="2113"/>
                </a:lnTo>
                <a:lnTo>
                  <a:pt x="39085" y="1716"/>
                </a:lnTo>
                <a:lnTo>
                  <a:pt x="38110" y="1355"/>
                </a:lnTo>
                <a:lnTo>
                  <a:pt x="37135" y="1048"/>
                </a:lnTo>
                <a:lnTo>
                  <a:pt x="36159" y="759"/>
                </a:lnTo>
                <a:lnTo>
                  <a:pt x="35166" y="542"/>
                </a:lnTo>
                <a:lnTo>
                  <a:pt x="34173" y="343"/>
                </a:lnTo>
                <a:lnTo>
                  <a:pt x="33179" y="199"/>
                </a:lnTo>
                <a:lnTo>
                  <a:pt x="32186" y="90"/>
                </a:lnTo>
                <a:lnTo>
                  <a:pt x="31174" y="18"/>
                </a:lnTo>
                <a:lnTo>
                  <a:pt x="301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0" name="Google Shape;5530;p59"/>
          <p:cNvSpPr/>
          <p:nvPr/>
        </p:nvSpPr>
        <p:spPr>
          <a:xfrm flipH="1">
            <a:off x="112050" y="4455400"/>
            <a:ext cx="2987530" cy="786288"/>
          </a:xfrm>
          <a:custGeom>
            <a:rect b="b" l="l" r="r" t="t"/>
            <a:pathLst>
              <a:path extrusionOk="0" h="12554" w="60345">
                <a:moveTo>
                  <a:pt x="30163" y="0"/>
                </a:moveTo>
                <a:lnTo>
                  <a:pt x="29170" y="18"/>
                </a:lnTo>
                <a:lnTo>
                  <a:pt x="28159" y="54"/>
                </a:lnTo>
                <a:lnTo>
                  <a:pt x="27165" y="127"/>
                </a:lnTo>
                <a:lnTo>
                  <a:pt x="26172" y="217"/>
                </a:lnTo>
                <a:lnTo>
                  <a:pt x="25178" y="325"/>
                </a:lnTo>
                <a:lnTo>
                  <a:pt x="24203" y="470"/>
                </a:lnTo>
                <a:lnTo>
                  <a:pt x="23210" y="632"/>
                </a:lnTo>
                <a:lnTo>
                  <a:pt x="22234" y="831"/>
                </a:lnTo>
                <a:lnTo>
                  <a:pt x="21259" y="1048"/>
                </a:lnTo>
                <a:lnTo>
                  <a:pt x="20284" y="1283"/>
                </a:lnTo>
                <a:lnTo>
                  <a:pt x="19308" y="1554"/>
                </a:lnTo>
                <a:lnTo>
                  <a:pt x="18351" y="1843"/>
                </a:lnTo>
                <a:lnTo>
                  <a:pt x="17394" y="2168"/>
                </a:lnTo>
                <a:lnTo>
                  <a:pt x="16437" y="2493"/>
                </a:lnTo>
                <a:lnTo>
                  <a:pt x="15479" y="2872"/>
                </a:lnTo>
                <a:lnTo>
                  <a:pt x="14522" y="3251"/>
                </a:lnTo>
                <a:lnTo>
                  <a:pt x="13583" y="3667"/>
                </a:lnTo>
                <a:lnTo>
                  <a:pt x="12644" y="4100"/>
                </a:lnTo>
                <a:lnTo>
                  <a:pt x="11705" y="4552"/>
                </a:lnTo>
                <a:lnTo>
                  <a:pt x="10783" y="5039"/>
                </a:lnTo>
                <a:lnTo>
                  <a:pt x="9862" y="5545"/>
                </a:lnTo>
                <a:lnTo>
                  <a:pt x="8941" y="6069"/>
                </a:lnTo>
                <a:lnTo>
                  <a:pt x="8020" y="6611"/>
                </a:lnTo>
                <a:lnTo>
                  <a:pt x="7099" y="7189"/>
                </a:lnTo>
                <a:lnTo>
                  <a:pt x="6196" y="7785"/>
                </a:lnTo>
                <a:lnTo>
                  <a:pt x="5293" y="8399"/>
                </a:lnTo>
                <a:lnTo>
                  <a:pt x="4408" y="9031"/>
                </a:lnTo>
                <a:lnTo>
                  <a:pt x="3505" y="9699"/>
                </a:lnTo>
                <a:lnTo>
                  <a:pt x="2620" y="10386"/>
                </a:lnTo>
                <a:lnTo>
                  <a:pt x="1735" y="11090"/>
                </a:lnTo>
                <a:lnTo>
                  <a:pt x="868" y="11812"/>
                </a:lnTo>
                <a:lnTo>
                  <a:pt x="1" y="12553"/>
                </a:lnTo>
                <a:lnTo>
                  <a:pt x="60344" y="12553"/>
                </a:lnTo>
                <a:lnTo>
                  <a:pt x="59477" y="11812"/>
                </a:lnTo>
                <a:lnTo>
                  <a:pt x="58592" y="11090"/>
                </a:lnTo>
                <a:lnTo>
                  <a:pt x="57707" y="10386"/>
                </a:lnTo>
                <a:lnTo>
                  <a:pt x="56822" y="9699"/>
                </a:lnTo>
                <a:lnTo>
                  <a:pt x="55937" y="9031"/>
                </a:lnTo>
                <a:lnTo>
                  <a:pt x="55034" y="8399"/>
                </a:lnTo>
                <a:lnTo>
                  <a:pt x="54131" y="7785"/>
                </a:lnTo>
                <a:lnTo>
                  <a:pt x="53228" y="7189"/>
                </a:lnTo>
                <a:lnTo>
                  <a:pt x="52325" y="6611"/>
                </a:lnTo>
                <a:lnTo>
                  <a:pt x="51404" y="6069"/>
                </a:lnTo>
                <a:lnTo>
                  <a:pt x="50482" y="5545"/>
                </a:lnTo>
                <a:lnTo>
                  <a:pt x="49561" y="5039"/>
                </a:lnTo>
                <a:lnTo>
                  <a:pt x="48622" y="4552"/>
                </a:lnTo>
                <a:lnTo>
                  <a:pt x="47683" y="4100"/>
                </a:lnTo>
                <a:lnTo>
                  <a:pt x="46744" y="3667"/>
                </a:lnTo>
                <a:lnTo>
                  <a:pt x="45805" y="3251"/>
                </a:lnTo>
                <a:lnTo>
                  <a:pt x="44865" y="2872"/>
                </a:lnTo>
                <a:lnTo>
                  <a:pt x="43908" y="2493"/>
                </a:lnTo>
                <a:lnTo>
                  <a:pt x="42951" y="2168"/>
                </a:lnTo>
                <a:lnTo>
                  <a:pt x="41994" y="1843"/>
                </a:lnTo>
                <a:lnTo>
                  <a:pt x="41018" y="1554"/>
                </a:lnTo>
                <a:lnTo>
                  <a:pt x="40061" y="1283"/>
                </a:lnTo>
                <a:lnTo>
                  <a:pt x="39086" y="1048"/>
                </a:lnTo>
                <a:lnTo>
                  <a:pt x="38110" y="831"/>
                </a:lnTo>
                <a:lnTo>
                  <a:pt x="37117" y="632"/>
                </a:lnTo>
                <a:lnTo>
                  <a:pt x="36142" y="470"/>
                </a:lnTo>
                <a:lnTo>
                  <a:pt x="35148" y="325"/>
                </a:lnTo>
                <a:lnTo>
                  <a:pt x="34155" y="217"/>
                </a:lnTo>
                <a:lnTo>
                  <a:pt x="33162" y="127"/>
                </a:lnTo>
                <a:lnTo>
                  <a:pt x="32168" y="54"/>
                </a:lnTo>
                <a:lnTo>
                  <a:pt x="31175" y="18"/>
                </a:lnTo>
                <a:lnTo>
                  <a:pt x="3016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00000" dist="19050">
              <a:srgbClr val="A5816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31" name="Google Shape;5531;p59"/>
          <p:cNvGrpSpPr/>
          <p:nvPr/>
        </p:nvGrpSpPr>
        <p:grpSpPr>
          <a:xfrm>
            <a:off x="324549" y="3534001"/>
            <a:ext cx="581843" cy="567549"/>
            <a:chOff x="3228225" y="3246725"/>
            <a:chExt cx="356325" cy="347550"/>
          </a:xfrm>
        </p:grpSpPr>
        <p:sp>
          <p:nvSpPr>
            <p:cNvPr id="5532" name="Google Shape;5532;p59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3" name="Google Shape;5533;p59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4" name="Google Shape;5534;p59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5" name="Google Shape;5535;p59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6" name="Google Shape;5536;p59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7" name="Google Shape;5537;p59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8" name="Google Shape;5538;p59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9" name="Google Shape;5539;p59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0" name="Google Shape;5540;p59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1" name="Google Shape;5541;p59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2" name="Google Shape;5542;p59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3" name="Google Shape;5543;p59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4" name="Google Shape;5544;p59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5" name="Google Shape;5545;p59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6" name="Google Shape;5546;p59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7" name="Google Shape;5547;p59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8" name="Google Shape;5548;p59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9" name="Google Shape;5549;p59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0" name="Google Shape;5550;p59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1" name="Google Shape;5551;p59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2" name="Google Shape;5552;p59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3" name="Google Shape;5553;p59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4" name="Google Shape;5554;p59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5" name="Google Shape;5555;p59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6" name="Google Shape;5556;p59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7" name="Google Shape;5557;p59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8" name="Google Shape;5558;p59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9" name="Google Shape;5559;p59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0" name="Google Shape;5560;p59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1" name="Google Shape;5561;p59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2" name="Google Shape;5562;p59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3" name="Google Shape;5563;p59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64" name="Google Shape;5564;p59"/>
          <p:cNvGrpSpPr/>
          <p:nvPr/>
        </p:nvGrpSpPr>
        <p:grpSpPr>
          <a:xfrm>
            <a:off x="8275039" y="3657798"/>
            <a:ext cx="386613" cy="377092"/>
            <a:chOff x="3228225" y="3246725"/>
            <a:chExt cx="356325" cy="347550"/>
          </a:xfrm>
        </p:grpSpPr>
        <p:sp>
          <p:nvSpPr>
            <p:cNvPr id="5565" name="Google Shape;5565;p59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6" name="Google Shape;5566;p59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7" name="Google Shape;5567;p59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8" name="Google Shape;5568;p59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9" name="Google Shape;5569;p59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0" name="Google Shape;5570;p59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1" name="Google Shape;5571;p59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2" name="Google Shape;5572;p59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3" name="Google Shape;5573;p59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4" name="Google Shape;5574;p59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5" name="Google Shape;5575;p59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6" name="Google Shape;5576;p59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7" name="Google Shape;5577;p59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8" name="Google Shape;5578;p59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9" name="Google Shape;5579;p59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0" name="Google Shape;5580;p59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1" name="Google Shape;5581;p59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2" name="Google Shape;5582;p59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3" name="Google Shape;5583;p59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4" name="Google Shape;5584;p59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5" name="Google Shape;5585;p59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6" name="Google Shape;5586;p59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7" name="Google Shape;5587;p59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8" name="Google Shape;5588;p59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9" name="Google Shape;5589;p59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0" name="Google Shape;5590;p59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1" name="Google Shape;5591;p59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2" name="Google Shape;5592;p59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3" name="Google Shape;5593;p59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4" name="Google Shape;5594;p59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5" name="Google Shape;5595;p59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6" name="Google Shape;5596;p59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97" name="Google Shape;5597;p59"/>
          <p:cNvGrpSpPr/>
          <p:nvPr/>
        </p:nvGrpSpPr>
        <p:grpSpPr>
          <a:xfrm>
            <a:off x="-2" y="-19739"/>
            <a:ext cx="1798363" cy="1256899"/>
            <a:chOff x="-2" y="-19739"/>
            <a:chExt cx="1798363" cy="1256899"/>
          </a:xfrm>
        </p:grpSpPr>
        <p:grpSp>
          <p:nvGrpSpPr>
            <p:cNvPr id="5598" name="Google Shape;5598;p59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5599" name="Google Shape;5599;p59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0" name="Google Shape;5600;p59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01" name="Google Shape;5601;p59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5602" name="Google Shape;5602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3" name="Google Shape;5603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4" name="Google Shape;5604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5" name="Google Shape;5605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6" name="Google Shape;5606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7" name="Google Shape;5607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8" name="Google Shape;5608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9" name="Google Shape;5609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0" name="Google Shape;5610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1" name="Google Shape;5611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2" name="Google Shape;5612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3" name="Google Shape;5613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4" name="Google Shape;5614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5" name="Google Shape;5615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6" name="Google Shape;5616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7" name="Google Shape;5617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8" name="Google Shape;5618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9" name="Google Shape;5619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0" name="Google Shape;5620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1" name="Google Shape;5621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2" name="Google Shape;5622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3" name="Google Shape;5623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4" name="Google Shape;5624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5" name="Google Shape;5625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6" name="Google Shape;5626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7" name="Google Shape;5627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8" name="Google Shape;5628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9" name="Google Shape;5629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0" name="Google Shape;5630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1" name="Google Shape;5631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2" name="Google Shape;5632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3" name="Google Shape;5633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34" name="Google Shape;5634;p59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5635" name="Google Shape;5635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6" name="Google Shape;5636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7" name="Google Shape;5637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8" name="Google Shape;5638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9" name="Google Shape;5639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0" name="Google Shape;5640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1" name="Google Shape;5641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2" name="Google Shape;5642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3" name="Google Shape;5643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4" name="Google Shape;5644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5" name="Google Shape;5645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6" name="Google Shape;5646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7" name="Google Shape;5647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8" name="Google Shape;5648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9" name="Google Shape;5649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0" name="Google Shape;5650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1" name="Google Shape;5651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2" name="Google Shape;5652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3" name="Google Shape;5653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4" name="Google Shape;5654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5" name="Google Shape;5655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6" name="Google Shape;5656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7" name="Google Shape;5657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8" name="Google Shape;5658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9" name="Google Shape;5659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0" name="Google Shape;5660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1" name="Google Shape;5661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2" name="Google Shape;5662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3" name="Google Shape;5663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4" name="Google Shape;5664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5" name="Google Shape;5665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6" name="Google Shape;5666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67" name="Google Shape;5667;p59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5668" name="Google Shape;5668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9" name="Google Shape;5669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0" name="Google Shape;5670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1" name="Google Shape;5671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2" name="Google Shape;5672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3" name="Google Shape;5673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4" name="Google Shape;5674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5" name="Google Shape;5675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6" name="Google Shape;5676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7" name="Google Shape;5677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8" name="Google Shape;5678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9" name="Google Shape;5679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0" name="Google Shape;5680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1" name="Google Shape;5681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2" name="Google Shape;5682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3" name="Google Shape;5683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4" name="Google Shape;5684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5" name="Google Shape;5685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6" name="Google Shape;5686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7" name="Google Shape;5687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8" name="Google Shape;5688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9" name="Google Shape;5689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0" name="Google Shape;5690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1" name="Google Shape;5691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2" name="Google Shape;5692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3" name="Google Shape;5693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4" name="Google Shape;5694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5" name="Google Shape;5695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6" name="Google Shape;5696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7" name="Google Shape;5697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8" name="Google Shape;5698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9" name="Google Shape;5699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00" name="Google Shape;5700;p59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5701" name="Google Shape;5701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2" name="Google Shape;5702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3" name="Google Shape;5703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4" name="Google Shape;5704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5" name="Google Shape;5705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6" name="Google Shape;5706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7" name="Google Shape;5707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8" name="Google Shape;5708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9" name="Google Shape;5709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0" name="Google Shape;5710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1" name="Google Shape;5711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2" name="Google Shape;5712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3" name="Google Shape;5713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4" name="Google Shape;5714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5" name="Google Shape;5715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6" name="Google Shape;5716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7" name="Google Shape;5717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8" name="Google Shape;5718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9" name="Google Shape;5719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0" name="Google Shape;5720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1" name="Google Shape;5721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2" name="Google Shape;5722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3" name="Google Shape;5723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4" name="Google Shape;5724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5" name="Google Shape;5725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6" name="Google Shape;5726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7" name="Google Shape;5727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8" name="Google Shape;5728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9" name="Google Shape;5729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0" name="Google Shape;5730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1" name="Google Shape;5731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2" name="Google Shape;5732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733" name="Google Shape;5733;p59"/>
          <p:cNvGrpSpPr/>
          <p:nvPr/>
        </p:nvGrpSpPr>
        <p:grpSpPr>
          <a:xfrm>
            <a:off x="7591843" y="-11199"/>
            <a:ext cx="1757574" cy="1634955"/>
            <a:chOff x="7591843" y="-11199"/>
            <a:chExt cx="1757574" cy="1634955"/>
          </a:xfrm>
        </p:grpSpPr>
        <p:grpSp>
          <p:nvGrpSpPr>
            <p:cNvPr id="5734" name="Google Shape;5734;p59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5735" name="Google Shape;5735;p59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6" name="Google Shape;5736;p59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37" name="Google Shape;5737;p59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5738" name="Google Shape;5738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9" name="Google Shape;5739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0" name="Google Shape;5740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1" name="Google Shape;5741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2" name="Google Shape;5742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3" name="Google Shape;5743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4" name="Google Shape;5744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5" name="Google Shape;5745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6" name="Google Shape;5746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7" name="Google Shape;5747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8" name="Google Shape;5748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9" name="Google Shape;5749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0" name="Google Shape;5750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1" name="Google Shape;5751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2" name="Google Shape;5752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3" name="Google Shape;5753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4" name="Google Shape;5754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5" name="Google Shape;5755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6" name="Google Shape;5756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7" name="Google Shape;5757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8" name="Google Shape;5758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9" name="Google Shape;5759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0" name="Google Shape;5760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1" name="Google Shape;5761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2" name="Google Shape;5762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3" name="Google Shape;5763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4" name="Google Shape;5764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5" name="Google Shape;5765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6" name="Google Shape;5766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7" name="Google Shape;5767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8" name="Google Shape;5768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9" name="Google Shape;5769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70" name="Google Shape;5770;p59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5771" name="Google Shape;5771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2" name="Google Shape;5772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3" name="Google Shape;5773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4" name="Google Shape;5774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5" name="Google Shape;5775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6" name="Google Shape;5776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7" name="Google Shape;5777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8" name="Google Shape;5778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9" name="Google Shape;5779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0" name="Google Shape;5780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1" name="Google Shape;5781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2" name="Google Shape;5782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3" name="Google Shape;5783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4" name="Google Shape;5784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5" name="Google Shape;5785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6" name="Google Shape;5786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7" name="Google Shape;5787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8" name="Google Shape;5788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9" name="Google Shape;5789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0" name="Google Shape;5790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1" name="Google Shape;5791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2" name="Google Shape;5792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3" name="Google Shape;5793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4" name="Google Shape;5794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5" name="Google Shape;5795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6" name="Google Shape;5796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7" name="Google Shape;5797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8" name="Google Shape;5798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9" name="Google Shape;5799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0" name="Google Shape;5800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1" name="Google Shape;5801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2" name="Google Shape;5802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03" name="Google Shape;5803;p59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5804" name="Google Shape;5804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5" name="Google Shape;5805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6" name="Google Shape;5806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7" name="Google Shape;5807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8" name="Google Shape;5808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9" name="Google Shape;5809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0" name="Google Shape;5810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1" name="Google Shape;5811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2" name="Google Shape;5812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3" name="Google Shape;5813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4" name="Google Shape;5814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5" name="Google Shape;5815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6" name="Google Shape;5816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7" name="Google Shape;5817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8" name="Google Shape;5818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9" name="Google Shape;5819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0" name="Google Shape;5820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1" name="Google Shape;5821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2" name="Google Shape;5822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3" name="Google Shape;5823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4" name="Google Shape;5824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5" name="Google Shape;5825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6" name="Google Shape;5826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7" name="Google Shape;5827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8" name="Google Shape;5828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9" name="Google Shape;5829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0" name="Google Shape;5830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1" name="Google Shape;5831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2" name="Google Shape;5832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3" name="Google Shape;5833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4" name="Google Shape;5834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5" name="Google Shape;5835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36" name="Google Shape;5836;p59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5837" name="Google Shape;5837;p59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8" name="Google Shape;5838;p59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9" name="Google Shape;5839;p59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0" name="Google Shape;5840;p59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1" name="Google Shape;5841;p59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2" name="Google Shape;5842;p59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3" name="Google Shape;5843;p59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4" name="Google Shape;5844;p59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5" name="Google Shape;5845;p59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6" name="Google Shape;5846;p59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7" name="Google Shape;5847;p59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8" name="Google Shape;5848;p59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9" name="Google Shape;5849;p59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0" name="Google Shape;5850;p59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1" name="Google Shape;5851;p59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2" name="Google Shape;5852;p59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3" name="Google Shape;5853;p59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4" name="Google Shape;5854;p59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5" name="Google Shape;5855;p59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6" name="Google Shape;5856;p59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7" name="Google Shape;5857;p59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8" name="Google Shape;5858;p59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9" name="Google Shape;5859;p59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0" name="Google Shape;5860;p59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1" name="Google Shape;5861;p59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2" name="Google Shape;5862;p59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3" name="Google Shape;5863;p59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4" name="Google Shape;5864;p59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5" name="Google Shape;5865;p59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6" name="Google Shape;5866;p59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7" name="Google Shape;5867;p59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8" name="Google Shape;5868;p59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TITLE_1">
    <p:spTree>
      <p:nvGrpSpPr>
        <p:cNvPr id="5869" name="Shape 5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0" name="Google Shape;5870;p60"/>
          <p:cNvSpPr/>
          <p:nvPr/>
        </p:nvSpPr>
        <p:spPr>
          <a:xfrm>
            <a:off x="2819870" y="206755"/>
            <a:ext cx="949685" cy="377084"/>
          </a:xfrm>
          <a:custGeom>
            <a:rect b="b" l="l" r="r" t="t"/>
            <a:pathLst>
              <a:path extrusionOk="0" h="7136" w="17972">
                <a:moveTo>
                  <a:pt x="6502" y="1"/>
                </a:moveTo>
                <a:lnTo>
                  <a:pt x="6322" y="19"/>
                </a:lnTo>
                <a:lnTo>
                  <a:pt x="6141" y="73"/>
                </a:lnTo>
                <a:lnTo>
                  <a:pt x="5997" y="145"/>
                </a:lnTo>
                <a:lnTo>
                  <a:pt x="5852" y="272"/>
                </a:lnTo>
                <a:lnTo>
                  <a:pt x="5744" y="398"/>
                </a:lnTo>
                <a:lnTo>
                  <a:pt x="5653" y="561"/>
                </a:lnTo>
                <a:lnTo>
                  <a:pt x="5599" y="723"/>
                </a:lnTo>
                <a:lnTo>
                  <a:pt x="5581" y="904"/>
                </a:lnTo>
                <a:lnTo>
                  <a:pt x="5599" y="1085"/>
                </a:lnTo>
                <a:lnTo>
                  <a:pt x="5653" y="1265"/>
                </a:lnTo>
                <a:lnTo>
                  <a:pt x="5744" y="1410"/>
                </a:lnTo>
                <a:lnTo>
                  <a:pt x="5852" y="1554"/>
                </a:lnTo>
                <a:lnTo>
                  <a:pt x="5997" y="1663"/>
                </a:lnTo>
                <a:lnTo>
                  <a:pt x="6141" y="1753"/>
                </a:lnTo>
                <a:lnTo>
                  <a:pt x="6322" y="1807"/>
                </a:lnTo>
                <a:lnTo>
                  <a:pt x="6502" y="1825"/>
                </a:lnTo>
                <a:lnTo>
                  <a:pt x="8832" y="1825"/>
                </a:lnTo>
                <a:lnTo>
                  <a:pt x="8905" y="1843"/>
                </a:lnTo>
                <a:lnTo>
                  <a:pt x="8977" y="1897"/>
                </a:lnTo>
                <a:lnTo>
                  <a:pt x="9049" y="1934"/>
                </a:lnTo>
                <a:lnTo>
                  <a:pt x="9103" y="2006"/>
                </a:lnTo>
                <a:lnTo>
                  <a:pt x="9139" y="2078"/>
                </a:lnTo>
                <a:lnTo>
                  <a:pt x="9157" y="2150"/>
                </a:lnTo>
                <a:lnTo>
                  <a:pt x="9175" y="2241"/>
                </a:lnTo>
                <a:lnTo>
                  <a:pt x="9157" y="2313"/>
                </a:lnTo>
                <a:lnTo>
                  <a:pt x="9139" y="2403"/>
                </a:lnTo>
                <a:lnTo>
                  <a:pt x="9103" y="2475"/>
                </a:lnTo>
                <a:lnTo>
                  <a:pt x="9049" y="2530"/>
                </a:lnTo>
                <a:lnTo>
                  <a:pt x="8977" y="2584"/>
                </a:lnTo>
                <a:lnTo>
                  <a:pt x="8905" y="2620"/>
                </a:lnTo>
                <a:lnTo>
                  <a:pt x="8832" y="2638"/>
                </a:lnTo>
                <a:lnTo>
                  <a:pt x="8742" y="2656"/>
                </a:lnTo>
                <a:lnTo>
                  <a:pt x="921" y="2656"/>
                </a:lnTo>
                <a:lnTo>
                  <a:pt x="723" y="2674"/>
                </a:lnTo>
                <a:lnTo>
                  <a:pt x="560" y="2728"/>
                </a:lnTo>
                <a:lnTo>
                  <a:pt x="398" y="2800"/>
                </a:lnTo>
                <a:lnTo>
                  <a:pt x="271" y="2927"/>
                </a:lnTo>
                <a:lnTo>
                  <a:pt x="163" y="3053"/>
                </a:lnTo>
                <a:lnTo>
                  <a:pt x="72" y="3216"/>
                </a:lnTo>
                <a:lnTo>
                  <a:pt x="18" y="3378"/>
                </a:lnTo>
                <a:lnTo>
                  <a:pt x="0" y="3559"/>
                </a:lnTo>
                <a:lnTo>
                  <a:pt x="18" y="3740"/>
                </a:lnTo>
                <a:lnTo>
                  <a:pt x="72" y="3920"/>
                </a:lnTo>
                <a:lnTo>
                  <a:pt x="163" y="4065"/>
                </a:lnTo>
                <a:lnTo>
                  <a:pt x="271" y="4209"/>
                </a:lnTo>
                <a:lnTo>
                  <a:pt x="398" y="4318"/>
                </a:lnTo>
                <a:lnTo>
                  <a:pt x="560" y="4408"/>
                </a:lnTo>
                <a:lnTo>
                  <a:pt x="723" y="4462"/>
                </a:lnTo>
                <a:lnTo>
                  <a:pt x="921" y="4480"/>
                </a:lnTo>
                <a:lnTo>
                  <a:pt x="5942" y="4480"/>
                </a:lnTo>
                <a:lnTo>
                  <a:pt x="6033" y="4516"/>
                </a:lnTo>
                <a:lnTo>
                  <a:pt x="6105" y="4552"/>
                </a:lnTo>
                <a:lnTo>
                  <a:pt x="6159" y="4589"/>
                </a:lnTo>
                <a:lnTo>
                  <a:pt x="6213" y="4661"/>
                </a:lnTo>
                <a:lnTo>
                  <a:pt x="6249" y="4733"/>
                </a:lnTo>
                <a:lnTo>
                  <a:pt x="6268" y="4805"/>
                </a:lnTo>
                <a:lnTo>
                  <a:pt x="6286" y="4896"/>
                </a:lnTo>
                <a:lnTo>
                  <a:pt x="6268" y="4968"/>
                </a:lnTo>
                <a:lnTo>
                  <a:pt x="6249" y="5058"/>
                </a:lnTo>
                <a:lnTo>
                  <a:pt x="6213" y="5130"/>
                </a:lnTo>
                <a:lnTo>
                  <a:pt x="6159" y="5185"/>
                </a:lnTo>
                <a:lnTo>
                  <a:pt x="6105" y="5239"/>
                </a:lnTo>
                <a:lnTo>
                  <a:pt x="6033" y="5275"/>
                </a:lnTo>
                <a:lnTo>
                  <a:pt x="5942" y="5293"/>
                </a:lnTo>
                <a:lnTo>
                  <a:pt x="5870" y="5311"/>
                </a:lnTo>
                <a:lnTo>
                  <a:pt x="5888" y="5311"/>
                </a:lnTo>
                <a:lnTo>
                  <a:pt x="5708" y="5329"/>
                </a:lnTo>
                <a:lnTo>
                  <a:pt x="5545" y="5383"/>
                </a:lnTo>
                <a:lnTo>
                  <a:pt x="5383" y="5474"/>
                </a:lnTo>
                <a:lnTo>
                  <a:pt x="5256" y="5582"/>
                </a:lnTo>
                <a:lnTo>
                  <a:pt x="5130" y="5708"/>
                </a:lnTo>
                <a:lnTo>
                  <a:pt x="5057" y="5871"/>
                </a:lnTo>
                <a:lnTo>
                  <a:pt x="5003" y="6033"/>
                </a:lnTo>
                <a:lnTo>
                  <a:pt x="4985" y="6214"/>
                </a:lnTo>
                <a:lnTo>
                  <a:pt x="5003" y="6413"/>
                </a:lnTo>
                <a:lnTo>
                  <a:pt x="5057" y="6575"/>
                </a:lnTo>
                <a:lnTo>
                  <a:pt x="5130" y="6738"/>
                </a:lnTo>
                <a:lnTo>
                  <a:pt x="5256" y="6864"/>
                </a:lnTo>
                <a:lnTo>
                  <a:pt x="5383" y="6973"/>
                </a:lnTo>
                <a:lnTo>
                  <a:pt x="5545" y="7063"/>
                </a:lnTo>
                <a:lnTo>
                  <a:pt x="5708" y="7117"/>
                </a:lnTo>
                <a:lnTo>
                  <a:pt x="5888" y="7135"/>
                </a:lnTo>
                <a:lnTo>
                  <a:pt x="10729" y="7135"/>
                </a:lnTo>
                <a:lnTo>
                  <a:pt x="10909" y="7117"/>
                </a:lnTo>
                <a:lnTo>
                  <a:pt x="11072" y="7063"/>
                </a:lnTo>
                <a:lnTo>
                  <a:pt x="11234" y="6973"/>
                </a:lnTo>
                <a:lnTo>
                  <a:pt x="11361" y="6864"/>
                </a:lnTo>
                <a:lnTo>
                  <a:pt x="11487" y="6738"/>
                </a:lnTo>
                <a:lnTo>
                  <a:pt x="11560" y="6575"/>
                </a:lnTo>
                <a:lnTo>
                  <a:pt x="11614" y="6413"/>
                </a:lnTo>
                <a:lnTo>
                  <a:pt x="11632" y="6214"/>
                </a:lnTo>
                <a:lnTo>
                  <a:pt x="11614" y="6033"/>
                </a:lnTo>
                <a:lnTo>
                  <a:pt x="11560" y="5871"/>
                </a:lnTo>
                <a:lnTo>
                  <a:pt x="11487" y="5708"/>
                </a:lnTo>
                <a:lnTo>
                  <a:pt x="11361" y="5582"/>
                </a:lnTo>
                <a:lnTo>
                  <a:pt x="11234" y="5474"/>
                </a:lnTo>
                <a:lnTo>
                  <a:pt x="11072" y="5383"/>
                </a:lnTo>
                <a:lnTo>
                  <a:pt x="10909" y="5329"/>
                </a:lnTo>
                <a:lnTo>
                  <a:pt x="10729" y="5311"/>
                </a:lnTo>
                <a:lnTo>
                  <a:pt x="8742" y="5311"/>
                </a:lnTo>
                <a:lnTo>
                  <a:pt x="8670" y="5293"/>
                </a:lnTo>
                <a:lnTo>
                  <a:pt x="8579" y="5275"/>
                </a:lnTo>
                <a:lnTo>
                  <a:pt x="8525" y="5239"/>
                </a:lnTo>
                <a:lnTo>
                  <a:pt x="8453" y="5185"/>
                </a:lnTo>
                <a:lnTo>
                  <a:pt x="8399" y="5130"/>
                </a:lnTo>
                <a:lnTo>
                  <a:pt x="8363" y="5058"/>
                </a:lnTo>
                <a:lnTo>
                  <a:pt x="8345" y="4968"/>
                </a:lnTo>
                <a:lnTo>
                  <a:pt x="8327" y="4896"/>
                </a:lnTo>
                <a:lnTo>
                  <a:pt x="8345" y="4805"/>
                </a:lnTo>
                <a:lnTo>
                  <a:pt x="8363" y="4733"/>
                </a:lnTo>
                <a:lnTo>
                  <a:pt x="8399" y="4661"/>
                </a:lnTo>
                <a:lnTo>
                  <a:pt x="8453" y="4589"/>
                </a:lnTo>
                <a:lnTo>
                  <a:pt x="8525" y="4552"/>
                </a:lnTo>
                <a:lnTo>
                  <a:pt x="8579" y="4516"/>
                </a:lnTo>
                <a:lnTo>
                  <a:pt x="8670" y="4480"/>
                </a:lnTo>
                <a:lnTo>
                  <a:pt x="14901" y="4480"/>
                </a:lnTo>
                <a:lnTo>
                  <a:pt x="15082" y="4462"/>
                </a:lnTo>
                <a:lnTo>
                  <a:pt x="15262" y="4408"/>
                </a:lnTo>
                <a:lnTo>
                  <a:pt x="15407" y="4318"/>
                </a:lnTo>
                <a:lnTo>
                  <a:pt x="15551" y="4209"/>
                </a:lnTo>
                <a:lnTo>
                  <a:pt x="15659" y="4065"/>
                </a:lnTo>
                <a:lnTo>
                  <a:pt x="15750" y="3920"/>
                </a:lnTo>
                <a:lnTo>
                  <a:pt x="15786" y="3740"/>
                </a:lnTo>
                <a:lnTo>
                  <a:pt x="15804" y="3559"/>
                </a:lnTo>
                <a:lnTo>
                  <a:pt x="15786" y="3378"/>
                </a:lnTo>
                <a:lnTo>
                  <a:pt x="15750" y="3216"/>
                </a:lnTo>
                <a:lnTo>
                  <a:pt x="15659" y="3053"/>
                </a:lnTo>
                <a:lnTo>
                  <a:pt x="15551" y="2927"/>
                </a:lnTo>
                <a:lnTo>
                  <a:pt x="15407" y="2800"/>
                </a:lnTo>
                <a:lnTo>
                  <a:pt x="15262" y="2728"/>
                </a:lnTo>
                <a:lnTo>
                  <a:pt x="15082" y="2674"/>
                </a:lnTo>
                <a:lnTo>
                  <a:pt x="14901" y="2656"/>
                </a:lnTo>
                <a:lnTo>
                  <a:pt x="14377" y="2656"/>
                </a:lnTo>
                <a:lnTo>
                  <a:pt x="14287" y="2638"/>
                </a:lnTo>
                <a:lnTo>
                  <a:pt x="14215" y="2620"/>
                </a:lnTo>
                <a:lnTo>
                  <a:pt x="14142" y="2584"/>
                </a:lnTo>
                <a:lnTo>
                  <a:pt x="14088" y="2530"/>
                </a:lnTo>
                <a:lnTo>
                  <a:pt x="14034" y="2475"/>
                </a:lnTo>
                <a:lnTo>
                  <a:pt x="13998" y="2403"/>
                </a:lnTo>
                <a:lnTo>
                  <a:pt x="13962" y="2313"/>
                </a:lnTo>
                <a:lnTo>
                  <a:pt x="13962" y="2241"/>
                </a:lnTo>
                <a:lnTo>
                  <a:pt x="13962" y="2150"/>
                </a:lnTo>
                <a:lnTo>
                  <a:pt x="13998" y="2078"/>
                </a:lnTo>
                <a:lnTo>
                  <a:pt x="14034" y="2006"/>
                </a:lnTo>
                <a:lnTo>
                  <a:pt x="14088" y="1934"/>
                </a:lnTo>
                <a:lnTo>
                  <a:pt x="14142" y="1897"/>
                </a:lnTo>
                <a:lnTo>
                  <a:pt x="14215" y="1843"/>
                </a:lnTo>
                <a:lnTo>
                  <a:pt x="14287" y="1825"/>
                </a:lnTo>
                <a:lnTo>
                  <a:pt x="17068" y="1825"/>
                </a:lnTo>
                <a:lnTo>
                  <a:pt x="17249" y="1807"/>
                </a:lnTo>
                <a:lnTo>
                  <a:pt x="17411" y="1753"/>
                </a:lnTo>
                <a:lnTo>
                  <a:pt x="17574" y="1663"/>
                </a:lnTo>
                <a:lnTo>
                  <a:pt x="17700" y="1554"/>
                </a:lnTo>
                <a:lnTo>
                  <a:pt x="17809" y="1410"/>
                </a:lnTo>
                <a:lnTo>
                  <a:pt x="17899" y="1265"/>
                </a:lnTo>
                <a:lnTo>
                  <a:pt x="17953" y="1085"/>
                </a:lnTo>
                <a:lnTo>
                  <a:pt x="17971" y="904"/>
                </a:lnTo>
                <a:lnTo>
                  <a:pt x="17953" y="723"/>
                </a:lnTo>
                <a:lnTo>
                  <a:pt x="17899" y="561"/>
                </a:lnTo>
                <a:lnTo>
                  <a:pt x="17809" y="398"/>
                </a:lnTo>
                <a:lnTo>
                  <a:pt x="17700" y="272"/>
                </a:lnTo>
                <a:lnTo>
                  <a:pt x="17574" y="145"/>
                </a:lnTo>
                <a:lnTo>
                  <a:pt x="17411" y="73"/>
                </a:lnTo>
                <a:lnTo>
                  <a:pt x="17249" y="19"/>
                </a:lnTo>
                <a:lnTo>
                  <a:pt x="1706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chemeClr val="accent5">
                <a:alpha val="3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71" name="Google Shape;5871;p60"/>
          <p:cNvGrpSpPr/>
          <p:nvPr/>
        </p:nvGrpSpPr>
        <p:grpSpPr>
          <a:xfrm>
            <a:off x="6249495" y="2624968"/>
            <a:ext cx="1149100" cy="1256897"/>
            <a:chOff x="-2456375" y="2292725"/>
            <a:chExt cx="1212386" cy="1326120"/>
          </a:xfrm>
        </p:grpSpPr>
        <p:sp>
          <p:nvSpPr>
            <p:cNvPr id="5872" name="Google Shape;5872;p60"/>
            <p:cNvSpPr/>
            <p:nvPr/>
          </p:nvSpPr>
          <p:spPr>
            <a:xfrm>
              <a:off x="-2456375" y="2292725"/>
              <a:ext cx="670639" cy="1326120"/>
            </a:xfrm>
            <a:custGeom>
              <a:rect b="b" l="l" r="r" t="t"/>
              <a:pathLst>
                <a:path extrusionOk="0" h="41120" w="20795">
                  <a:moveTo>
                    <a:pt x="10397" y="0"/>
                  </a:moveTo>
                  <a:cubicBezTo>
                    <a:pt x="4647" y="0"/>
                    <a:pt x="1" y="4647"/>
                    <a:pt x="1" y="10397"/>
                  </a:cubicBezTo>
                  <a:lnTo>
                    <a:pt x="1" y="41120"/>
                  </a:lnTo>
                  <a:lnTo>
                    <a:pt x="20794" y="41120"/>
                  </a:lnTo>
                  <a:lnTo>
                    <a:pt x="20794" y="10397"/>
                  </a:lnTo>
                  <a:cubicBezTo>
                    <a:pt x="20794" y="4647"/>
                    <a:pt x="16134" y="0"/>
                    <a:pt x="10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14880000" dist="19050">
                <a:srgbClr val="AA996E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873" name="Google Shape;5873;p60"/>
            <p:cNvGrpSpPr/>
            <p:nvPr/>
          </p:nvGrpSpPr>
          <p:grpSpPr>
            <a:xfrm>
              <a:off x="-2028293" y="2556447"/>
              <a:ext cx="784305" cy="1062398"/>
              <a:chOff x="5924875" y="2535425"/>
              <a:chExt cx="525075" cy="711300"/>
            </a:xfrm>
          </p:grpSpPr>
          <p:sp>
            <p:nvSpPr>
              <p:cNvPr id="5874" name="Google Shape;5874;p60"/>
              <p:cNvSpPr/>
              <p:nvPr/>
            </p:nvSpPr>
            <p:spPr>
              <a:xfrm>
                <a:off x="5924875" y="2535425"/>
                <a:ext cx="525075" cy="711300"/>
              </a:xfrm>
              <a:custGeom>
                <a:rect b="b" l="l" r="r" t="t"/>
                <a:pathLst>
                  <a:path extrusionOk="0" h="28452" w="21003">
                    <a:moveTo>
                      <a:pt x="10501" y="0"/>
                    </a:moveTo>
                    <a:cubicBezTo>
                      <a:pt x="4712" y="0"/>
                      <a:pt x="1" y="4699"/>
                      <a:pt x="1" y="10488"/>
                    </a:cubicBezTo>
                    <a:lnTo>
                      <a:pt x="1" y="28452"/>
                    </a:lnTo>
                    <a:lnTo>
                      <a:pt x="883" y="28452"/>
                    </a:lnTo>
                    <a:lnTo>
                      <a:pt x="883" y="10488"/>
                    </a:lnTo>
                    <a:cubicBezTo>
                      <a:pt x="883" y="5192"/>
                      <a:pt x="5193" y="870"/>
                      <a:pt x="10501" y="870"/>
                    </a:cubicBezTo>
                    <a:cubicBezTo>
                      <a:pt x="15810" y="870"/>
                      <a:pt x="20119" y="5192"/>
                      <a:pt x="20119" y="10488"/>
                    </a:cubicBezTo>
                    <a:lnTo>
                      <a:pt x="20119" y="28439"/>
                    </a:lnTo>
                    <a:lnTo>
                      <a:pt x="20119" y="28452"/>
                    </a:lnTo>
                    <a:lnTo>
                      <a:pt x="21002" y="28452"/>
                    </a:lnTo>
                    <a:lnTo>
                      <a:pt x="21002" y="10488"/>
                    </a:lnTo>
                    <a:cubicBezTo>
                      <a:pt x="21002" y="4699"/>
                      <a:pt x="16290" y="0"/>
                      <a:pt x="10501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5" name="Google Shape;5875;p60"/>
              <p:cNvSpPr/>
              <p:nvPr/>
            </p:nvSpPr>
            <p:spPr>
              <a:xfrm>
                <a:off x="5968700" y="2579550"/>
                <a:ext cx="436450" cy="667175"/>
              </a:xfrm>
              <a:custGeom>
                <a:rect b="b" l="l" r="r" t="t"/>
                <a:pathLst>
                  <a:path extrusionOk="0" h="26687" w="17458">
                    <a:moveTo>
                      <a:pt x="8722" y="0"/>
                    </a:moveTo>
                    <a:cubicBezTo>
                      <a:pt x="3907" y="0"/>
                      <a:pt x="0" y="3907"/>
                      <a:pt x="0" y="8723"/>
                    </a:cubicBezTo>
                    <a:lnTo>
                      <a:pt x="0" y="26687"/>
                    </a:lnTo>
                    <a:lnTo>
                      <a:pt x="870" y="26687"/>
                    </a:lnTo>
                    <a:lnTo>
                      <a:pt x="870" y="8723"/>
                    </a:lnTo>
                    <a:cubicBezTo>
                      <a:pt x="870" y="4401"/>
                      <a:pt x="4400" y="870"/>
                      <a:pt x="8735" y="870"/>
                    </a:cubicBezTo>
                    <a:cubicBezTo>
                      <a:pt x="13058" y="870"/>
                      <a:pt x="16588" y="4401"/>
                      <a:pt x="16588" y="8723"/>
                    </a:cubicBezTo>
                    <a:lnTo>
                      <a:pt x="16588" y="26674"/>
                    </a:lnTo>
                    <a:lnTo>
                      <a:pt x="16588" y="26687"/>
                    </a:lnTo>
                    <a:lnTo>
                      <a:pt x="17458" y="26687"/>
                    </a:lnTo>
                    <a:lnTo>
                      <a:pt x="17458" y="8723"/>
                    </a:lnTo>
                    <a:cubicBezTo>
                      <a:pt x="17458" y="3907"/>
                      <a:pt x="13551" y="0"/>
                      <a:pt x="8722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6" name="Google Shape;5876;p60"/>
              <p:cNvSpPr/>
              <p:nvPr/>
            </p:nvSpPr>
            <p:spPr>
              <a:xfrm>
                <a:off x="6013800" y="2624000"/>
                <a:ext cx="347225" cy="622725"/>
              </a:xfrm>
              <a:custGeom>
                <a:rect b="b" l="l" r="r" t="t"/>
                <a:pathLst>
                  <a:path extrusionOk="0" h="24909" w="13889">
                    <a:moveTo>
                      <a:pt x="6944" y="1"/>
                    </a:moveTo>
                    <a:cubicBezTo>
                      <a:pt x="3115" y="1"/>
                      <a:pt x="0" y="3116"/>
                      <a:pt x="0" y="6945"/>
                    </a:cubicBezTo>
                    <a:lnTo>
                      <a:pt x="0" y="24909"/>
                    </a:lnTo>
                    <a:lnTo>
                      <a:pt x="870" y="24909"/>
                    </a:lnTo>
                    <a:lnTo>
                      <a:pt x="870" y="6945"/>
                    </a:lnTo>
                    <a:cubicBezTo>
                      <a:pt x="870" y="3609"/>
                      <a:pt x="3596" y="883"/>
                      <a:pt x="6944" y="883"/>
                    </a:cubicBezTo>
                    <a:cubicBezTo>
                      <a:pt x="10280" y="883"/>
                      <a:pt x="13006" y="3609"/>
                      <a:pt x="13006" y="6945"/>
                    </a:cubicBezTo>
                    <a:lnTo>
                      <a:pt x="13006" y="24896"/>
                    </a:lnTo>
                    <a:lnTo>
                      <a:pt x="13006" y="24909"/>
                    </a:lnTo>
                    <a:lnTo>
                      <a:pt x="13889" y="24909"/>
                    </a:lnTo>
                    <a:lnTo>
                      <a:pt x="13889" y="6945"/>
                    </a:lnTo>
                    <a:cubicBezTo>
                      <a:pt x="13889" y="3116"/>
                      <a:pt x="10773" y="1"/>
                      <a:pt x="6944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7" name="Google Shape;5877;p60"/>
              <p:cNvSpPr/>
              <p:nvPr/>
            </p:nvSpPr>
            <p:spPr>
              <a:xfrm>
                <a:off x="6057600" y="2668450"/>
                <a:ext cx="258650" cy="578275"/>
              </a:xfrm>
              <a:custGeom>
                <a:rect b="b" l="l" r="r" t="t"/>
                <a:pathLst>
                  <a:path extrusionOk="0" h="23131" w="10346">
                    <a:moveTo>
                      <a:pt x="5179" y="1"/>
                    </a:moveTo>
                    <a:cubicBezTo>
                      <a:pt x="2311" y="1"/>
                      <a:pt x="0" y="2311"/>
                      <a:pt x="0" y="5167"/>
                    </a:cubicBezTo>
                    <a:lnTo>
                      <a:pt x="0" y="23131"/>
                    </a:lnTo>
                    <a:lnTo>
                      <a:pt x="870" y="23131"/>
                    </a:lnTo>
                    <a:lnTo>
                      <a:pt x="870" y="5167"/>
                    </a:lnTo>
                    <a:cubicBezTo>
                      <a:pt x="870" y="2804"/>
                      <a:pt x="2804" y="870"/>
                      <a:pt x="5179" y="870"/>
                    </a:cubicBezTo>
                    <a:cubicBezTo>
                      <a:pt x="7542" y="870"/>
                      <a:pt x="9476" y="2804"/>
                      <a:pt x="9476" y="5167"/>
                    </a:cubicBezTo>
                    <a:lnTo>
                      <a:pt x="9476" y="23118"/>
                    </a:lnTo>
                    <a:lnTo>
                      <a:pt x="9476" y="23131"/>
                    </a:lnTo>
                    <a:lnTo>
                      <a:pt x="10345" y="23131"/>
                    </a:lnTo>
                    <a:lnTo>
                      <a:pt x="10345" y="5167"/>
                    </a:lnTo>
                    <a:cubicBezTo>
                      <a:pt x="10345" y="2311"/>
                      <a:pt x="8022" y="1"/>
                      <a:pt x="5179" y="1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8" name="Google Shape;5878;p60"/>
              <p:cNvSpPr/>
              <p:nvPr/>
            </p:nvSpPr>
            <p:spPr>
              <a:xfrm>
                <a:off x="6102700" y="2712925"/>
                <a:ext cx="169425" cy="533800"/>
              </a:xfrm>
              <a:custGeom>
                <a:rect b="b" l="l" r="r" t="t"/>
                <a:pathLst>
                  <a:path extrusionOk="0" h="21352" w="6777">
                    <a:moveTo>
                      <a:pt x="3388" y="0"/>
                    </a:moveTo>
                    <a:cubicBezTo>
                      <a:pt x="1519" y="0"/>
                      <a:pt x="1" y="1532"/>
                      <a:pt x="1" y="3388"/>
                    </a:cubicBezTo>
                    <a:lnTo>
                      <a:pt x="1" y="21352"/>
                    </a:lnTo>
                    <a:lnTo>
                      <a:pt x="870" y="21352"/>
                    </a:lnTo>
                    <a:lnTo>
                      <a:pt x="870" y="3388"/>
                    </a:lnTo>
                    <a:cubicBezTo>
                      <a:pt x="870" y="2012"/>
                      <a:pt x="2013" y="883"/>
                      <a:pt x="3388" y="883"/>
                    </a:cubicBezTo>
                    <a:cubicBezTo>
                      <a:pt x="4764" y="883"/>
                      <a:pt x="5906" y="1999"/>
                      <a:pt x="5906" y="3388"/>
                    </a:cubicBezTo>
                    <a:lnTo>
                      <a:pt x="5906" y="21339"/>
                    </a:lnTo>
                    <a:lnTo>
                      <a:pt x="5906" y="21352"/>
                    </a:lnTo>
                    <a:lnTo>
                      <a:pt x="6776" y="21352"/>
                    </a:lnTo>
                    <a:lnTo>
                      <a:pt x="6776" y="3388"/>
                    </a:lnTo>
                    <a:cubicBezTo>
                      <a:pt x="6776" y="1532"/>
                      <a:pt x="5258" y="0"/>
                      <a:pt x="3388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9" name="Google Shape;5879;p60"/>
              <p:cNvSpPr/>
              <p:nvPr/>
            </p:nvSpPr>
            <p:spPr>
              <a:xfrm>
                <a:off x="6146500" y="2757050"/>
                <a:ext cx="81150" cy="489675"/>
              </a:xfrm>
              <a:custGeom>
                <a:rect b="b" l="l" r="r" t="t"/>
                <a:pathLst>
                  <a:path extrusionOk="0" h="19587" w="3246">
                    <a:moveTo>
                      <a:pt x="1623" y="0"/>
                    </a:moveTo>
                    <a:cubicBezTo>
                      <a:pt x="728" y="0"/>
                      <a:pt x="1" y="740"/>
                      <a:pt x="1" y="1623"/>
                    </a:cubicBezTo>
                    <a:lnTo>
                      <a:pt x="1" y="19587"/>
                    </a:lnTo>
                    <a:lnTo>
                      <a:pt x="871" y="19587"/>
                    </a:lnTo>
                    <a:lnTo>
                      <a:pt x="871" y="1623"/>
                    </a:lnTo>
                    <a:cubicBezTo>
                      <a:pt x="871" y="1220"/>
                      <a:pt x="1208" y="883"/>
                      <a:pt x="1623" y="883"/>
                    </a:cubicBezTo>
                    <a:cubicBezTo>
                      <a:pt x="2026" y="883"/>
                      <a:pt x="2363" y="1220"/>
                      <a:pt x="2363" y="1623"/>
                    </a:cubicBezTo>
                    <a:lnTo>
                      <a:pt x="2363" y="19574"/>
                    </a:lnTo>
                    <a:lnTo>
                      <a:pt x="2363" y="19587"/>
                    </a:lnTo>
                    <a:lnTo>
                      <a:pt x="3246" y="19587"/>
                    </a:lnTo>
                    <a:lnTo>
                      <a:pt x="3246" y="1623"/>
                    </a:lnTo>
                    <a:cubicBezTo>
                      <a:pt x="3246" y="740"/>
                      <a:pt x="2506" y="0"/>
                      <a:pt x="1623" y="0"/>
                    </a:cubicBezTo>
                    <a:close/>
                  </a:path>
                </a:pathLst>
              </a:custGeom>
              <a:solidFill>
                <a:srgbClr val="EBF2D1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0" name="Google Shape;5880;p60"/>
              <p:cNvSpPr/>
              <p:nvPr/>
            </p:nvSpPr>
            <p:spPr>
              <a:xfrm>
                <a:off x="5929425" y="2540275"/>
                <a:ext cx="520525" cy="706450"/>
              </a:xfrm>
              <a:custGeom>
                <a:rect b="b" l="l" r="r" t="t"/>
                <a:pathLst>
                  <a:path extrusionOk="0" h="28258" w="20821">
                    <a:moveTo>
                      <a:pt x="10397" y="1"/>
                    </a:moveTo>
                    <a:cubicBezTo>
                      <a:pt x="4660" y="1"/>
                      <a:pt x="0" y="4648"/>
                      <a:pt x="0" y="10398"/>
                    </a:cubicBezTo>
                    <a:lnTo>
                      <a:pt x="0" y="28258"/>
                    </a:lnTo>
                    <a:lnTo>
                      <a:pt x="675" y="28258"/>
                    </a:lnTo>
                    <a:lnTo>
                      <a:pt x="675" y="10398"/>
                    </a:lnTo>
                    <a:cubicBezTo>
                      <a:pt x="675" y="5037"/>
                      <a:pt x="5050" y="676"/>
                      <a:pt x="10397" y="676"/>
                    </a:cubicBezTo>
                    <a:cubicBezTo>
                      <a:pt x="15758" y="676"/>
                      <a:pt x="20119" y="5037"/>
                      <a:pt x="20119" y="10398"/>
                    </a:cubicBezTo>
                    <a:lnTo>
                      <a:pt x="20119" y="28258"/>
                    </a:lnTo>
                    <a:lnTo>
                      <a:pt x="20794" y="28258"/>
                    </a:lnTo>
                    <a:lnTo>
                      <a:pt x="20794" y="10398"/>
                    </a:lnTo>
                    <a:cubicBezTo>
                      <a:pt x="20820" y="4648"/>
                      <a:pt x="16160" y="1"/>
                      <a:pt x="10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1" name="Google Shape;5881;p60"/>
              <p:cNvSpPr/>
              <p:nvPr/>
            </p:nvSpPr>
            <p:spPr>
              <a:xfrm>
                <a:off x="5973550" y="2584425"/>
                <a:ext cx="431600" cy="662300"/>
              </a:xfrm>
              <a:custGeom>
                <a:rect b="b" l="l" r="r" t="t"/>
                <a:pathLst>
                  <a:path extrusionOk="0" h="26492" w="17264">
                    <a:moveTo>
                      <a:pt x="8632" y="0"/>
                    </a:moveTo>
                    <a:cubicBezTo>
                      <a:pt x="3882" y="0"/>
                      <a:pt x="1" y="3881"/>
                      <a:pt x="1" y="8632"/>
                    </a:cubicBezTo>
                    <a:lnTo>
                      <a:pt x="1" y="26492"/>
                    </a:lnTo>
                    <a:lnTo>
                      <a:pt x="689" y="26492"/>
                    </a:lnTo>
                    <a:lnTo>
                      <a:pt x="689" y="8632"/>
                    </a:lnTo>
                    <a:cubicBezTo>
                      <a:pt x="689" y="4244"/>
                      <a:pt x="4258" y="675"/>
                      <a:pt x="8632" y="675"/>
                    </a:cubicBezTo>
                    <a:cubicBezTo>
                      <a:pt x="13019" y="675"/>
                      <a:pt x="16589" y="4244"/>
                      <a:pt x="16589" y="8632"/>
                    </a:cubicBezTo>
                    <a:lnTo>
                      <a:pt x="16589" y="26492"/>
                    </a:lnTo>
                    <a:lnTo>
                      <a:pt x="17264" y="26492"/>
                    </a:lnTo>
                    <a:lnTo>
                      <a:pt x="17264" y="8632"/>
                    </a:lnTo>
                    <a:cubicBezTo>
                      <a:pt x="17264" y="3881"/>
                      <a:pt x="13409" y="0"/>
                      <a:pt x="86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2" name="Google Shape;5882;p60"/>
              <p:cNvSpPr/>
              <p:nvPr/>
            </p:nvSpPr>
            <p:spPr>
              <a:xfrm>
                <a:off x="6018325" y="2628875"/>
                <a:ext cx="342700" cy="617850"/>
              </a:xfrm>
              <a:custGeom>
                <a:rect b="b" l="l" r="r" t="t"/>
                <a:pathLst>
                  <a:path extrusionOk="0" h="24714" w="13708">
                    <a:moveTo>
                      <a:pt x="6841" y="0"/>
                    </a:moveTo>
                    <a:cubicBezTo>
                      <a:pt x="3064" y="0"/>
                      <a:pt x="1" y="3076"/>
                      <a:pt x="1" y="6854"/>
                    </a:cubicBezTo>
                    <a:lnTo>
                      <a:pt x="1" y="24714"/>
                    </a:lnTo>
                    <a:lnTo>
                      <a:pt x="676" y="24714"/>
                    </a:lnTo>
                    <a:lnTo>
                      <a:pt x="676" y="6854"/>
                    </a:lnTo>
                    <a:cubicBezTo>
                      <a:pt x="676" y="3440"/>
                      <a:pt x="3454" y="688"/>
                      <a:pt x="6841" y="688"/>
                    </a:cubicBezTo>
                    <a:cubicBezTo>
                      <a:pt x="10229" y="688"/>
                      <a:pt x="13007" y="3466"/>
                      <a:pt x="13007" y="6854"/>
                    </a:cubicBezTo>
                    <a:lnTo>
                      <a:pt x="13007" y="24714"/>
                    </a:lnTo>
                    <a:lnTo>
                      <a:pt x="13695" y="24714"/>
                    </a:lnTo>
                    <a:lnTo>
                      <a:pt x="13695" y="6854"/>
                    </a:lnTo>
                    <a:cubicBezTo>
                      <a:pt x="13708" y="3076"/>
                      <a:pt x="10618" y="0"/>
                      <a:pt x="68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3" name="Google Shape;5883;p60"/>
              <p:cNvSpPr/>
              <p:nvPr/>
            </p:nvSpPr>
            <p:spPr>
              <a:xfrm>
                <a:off x="6062475" y="2673325"/>
                <a:ext cx="253775" cy="573400"/>
              </a:xfrm>
              <a:custGeom>
                <a:rect b="b" l="l" r="r" t="t"/>
                <a:pathLst>
                  <a:path extrusionOk="0" h="22936" w="10151">
                    <a:moveTo>
                      <a:pt x="5075" y="1"/>
                    </a:moveTo>
                    <a:cubicBezTo>
                      <a:pt x="2285" y="1"/>
                      <a:pt x="0" y="2272"/>
                      <a:pt x="0" y="5076"/>
                    </a:cubicBezTo>
                    <a:lnTo>
                      <a:pt x="0" y="22936"/>
                    </a:lnTo>
                    <a:lnTo>
                      <a:pt x="675" y="22936"/>
                    </a:lnTo>
                    <a:lnTo>
                      <a:pt x="675" y="5076"/>
                    </a:lnTo>
                    <a:cubicBezTo>
                      <a:pt x="675" y="2661"/>
                      <a:pt x="2648" y="675"/>
                      <a:pt x="5075" y="675"/>
                    </a:cubicBezTo>
                    <a:cubicBezTo>
                      <a:pt x="7490" y="675"/>
                      <a:pt x="9475" y="2635"/>
                      <a:pt x="9475" y="5076"/>
                    </a:cubicBezTo>
                    <a:lnTo>
                      <a:pt x="9475" y="22936"/>
                    </a:lnTo>
                    <a:lnTo>
                      <a:pt x="10150" y="22936"/>
                    </a:lnTo>
                    <a:lnTo>
                      <a:pt x="10150" y="5076"/>
                    </a:lnTo>
                    <a:cubicBezTo>
                      <a:pt x="10150" y="2272"/>
                      <a:pt x="7879" y="1"/>
                      <a:pt x="5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4" name="Google Shape;5884;p60"/>
              <p:cNvSpPr/>
              <p:nvPr/>
            </p:nvSpPr>
            <p:spPr>
              <a:xfrm>
                <a:off x="6106925" y="2717450"/>
                <a:ext cx="165200" cy="529275"/>
              </a:xfrm>
              <a:custGeom>
                <a:rect b="b" l="l" r="r" t="t"/>
                <a:pathLst>
                  <a:path extrusionOk="0" h="21171" w="6608">
                    <a:moveTo>
                      <a:pt x="3297" y="1"/>
                    </a:moveTo>
                    <a:cubicBezTo>
                      <a:pt x="1480" y="1"/>
                      <a:pt x="0" y="1480"/>
                      <a:pt x="0" y="3298"/>
                    </a:cubicBezTo>
                    <a:lnTo>
                      <a:pt x="0" y="21158"/>
                    </a:lnTo>
                    <a:lnTo>
                      <a:pt x="688" y="21158"/>
                    </a:lnTo>
                    <a:lnTo>
                      <a:pt x="688" y="3311"/>
                    </a:lnTo>
                    <a:cubicBezTo>
                      <a:pt x="688" y="1870"/>
                      <a:pt x="1857" y="689"/>
                      <a:pt x="3297" y="689"/>
                    </a:cubicBezTo>
                    <a:cubicBezTo>
                      <a:pt x="4738" y="689"/>
                      <a:pt x="5906" y="1857"/>
                      <a:pt x="5906" y="3311"/>
                    </a:cubicBezTo>
                    <a:lnTo>
                      <a:pt x="5906" y="21171"/>
                    </a:lnTo>
                    <a:lnTo>
                      <a:pt x="6594" y="21171"/>
                    </a:lnTo>
                    <a:lnTo>
                      <a:pt x="6594" y="3311"/>
                    </a:lnTo>
                    <a:cubicBezTo>
                      <a:pt x="6607" y="1493"/>
                      <a:pt x="5127" y="1"/>
                      <a:pt x="3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5" name="Google Shape;5885;p60"/>
              <p:cNvSpPr/>
              <p:nvPr/>
            </p:nvSpPr>
            <p:spPr>
              <a:xfrm>
                <a:off x="6151375" y="2761900"/>
                <a:ext cx="76275" cy="484825"/>
              </a:xfrm>
              <a:custGeom>
                <a:rect b="b" l="l" r="r" t="t"/>
                <a:pathLst>
                  <a:path extrusionOk="0" h="19393" w="3051">
                    <a:moveTo>
                      <a:pt x="1519" y="1"/>
                    </a:moveTo>
                    <a:cubicBezTo>
                      <a:pt x="676" y="1"/>
                      <a:pt x="1" y="689"/>
                      <a:pt x="1" y="1533"/>
                    </a:cubicBezTo>
                    <a:lnTo>
                      <a:pt x="1" y="19393"/>
                    </a:lnTo>
                    <a:lnTo>
                      <a:pt x="676" y="19393"/>
                    </a:lnTo>
                    <a:lnTo>
                      <a:pt x="676" y="1533"/>
                    </a:lnTo>
                    <a:cubicBezTo>
                      <a:pt x="676" y="1065"/>
                      <a:pt x="1052" y="689"/>
                      <a:pt x="1519" y="689"/>
                    </a:cubicBezTo>
                    <a:cubicBezTo>
                      <a:pt x="1987" y="689"/>
                      <a:pt x="2363" y="1065"/>
                      <a:pt x="2363" y="1533"/>
                    </a:cubicBezTo>
                    <a:lnTo>
                      <a:pt x="2363" y="19393"/>
                    </a:lnTo>
                    <a:lnTo>
                      <a:pt x="3051" y="19393"/>
                    </a:lnTo>
                    <a:lnTo>
                      <a:pt x="3051" y="1533"/>
                    </a:lnTo>
                    <a:cubicBezTo>
                      <a:pt x="3051" y="689"/>
                      <a:pt x="2363" y="1"/>
                      <a:pt x="1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rotWithShape="0" algn="bl" dir="8700000" dist="19050">
                  <a:srgbClr val="AA996E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886" name="Google Shape;5886;p60"/>
          <p:cNvSpPr/>
          <p:nvPr/>
        </p:nvSpPr>
        <p:spPr>
          <a:xfrm>
            <a:off x="4388772" y="152426"/>
            <a:ext cx="1223534" cy="485751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chemeClr val="accent5">
                <a:alpha val="3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87" name="Google Shape;5887;p60"/>
          <p:cNvGrpSpPr/>
          <p:nvPr/>
        </p:nvGrpSpPr>
        <p:grpSpPr>
          <a:xfrm>
            <a:off x="735509" y="3693497"/>
            <a:ext cx="7672982" cy="1507041"/>
            <a:chOff x="442325" y="3693497"/>
            <a:chExt cx="7672982" cy="1507041"/>
          </a:xfrm>
        </p:grpSpPr>
        <p:sp>
          <p:nvSpPr>
            <p:cNvPr id="5888" name="Google Shape;5888;p60"/>
            <p:cNvSpPr/>
            <p:nvPr/>
          </p:nvSpPr>
          <p:spPr>
            <a:xfrm flipH="1">
              <a:off x="4831688" y="3693497"/>
              <a:ext cx="3283619" cy="1507041"/>
            </a:xfrm>
            <a:custGeom>
              <a:rect b="b" l="l" r="r" t="t"/>
              <a:pathLst>
                <a:path extrusionOk="0" h="20555" w="60344">
                  <a:moveTo>
                    <a:pt x="30181" y="0"/>
                  </a:moveTo>
                  <a:lnTo>
                    <a:pt x="29170" y="18"/>
                  </a:lnTo>
                  <a:lnTo>
                    <a:pt x="28176" y="90"/>
                  </a:lnTo>
                  <a:lnTo>
                    <a:pt x="27183" y="199"/>
                  </a:lnTo>
                  <a:lnTo>
                    <a:pt x="26190" y="343"/>
                  </a:lnTo>
                  <a:lnTo>
                    <a:pt x="25196" y="542"/>
                  </a:lnTo>
                  <a:lnTo>
                    <a:pt x="24203" y="759"/>
                  </a:lnTo>
                  <a:lnTo>
                    <a:pt x="23227" y="1048"/>
                  </a:lnTo>
                  <a:lnTo>
                    <a:pt x="22234" y="1355"/>
                  </a:lnTo>
                  <a:lnTo>
                    <a:pt x="21259" y="1716"/>
                  </a:lnTo>
                  <a:lnTo>
                    <a:pt x="20283" y="2113"/>
                  </a:lnTo>
                  <a:lnTo>
                    <a:pt x="19326" y="2547"/>
                  </a:lnTo>
                  <a:lnTo>
                    <a:pt x="18351" y="3016"/>
                  </a:lnTo>
                  <a:lnTo>
                    <a:pt x="17394" y="3540"/>
                  </a:lnTo>
                  <a:lnTo>
                    <a:pt x="16436" y="4100"/>
                  </a:lnTo>
                  <a:lnTo>
                    <a:pt x="15497" y="4678"/>
                  </a:lnTo>
                  <a:lnTo>
                    <a:pt x="14540" y="5328"/>
                  </a:lnTo>
                  <a:lnTo>
                    <a:pt x="13601" y="5997"/>
                  </a:lnTo>
                  <a:lnTo>
                    <a:pt x="12661" y="6701"/>
                  </a:lnTo>
                  <a:lnTo>
                    <a:pt x="11722" y="7460"/>
                  </a:lnTo>
                  <a:lnTo>
                    <a:pt x="10783" y="8236"/>
                  </a:lnTo>
                  <a:lnTo>
                    <a:pt x="9862" y="9067"/>
                  </a:lnTo>
                  <a:lnTo>
                    <a:pt x="8941" y="9934"/>
                  </a:lnTo>
                  <a:lnTo>
                    <a:pt x="8020" y="10837"/>
                  </a:lnTo>
                  <a:lnTo>
                    <a:pt x="7117" y="11758"/>
                  </a:lnTo>
                  <a:lnTo>
                    <a:pt x="6214" y="12733"/>
                  </a:lnTo>
                  <a:lnTo>
                    <a:pt x="5310" y="13745"/>
                  </a:lnTo>
                  <a:lnTo>
                    <a:pt x="4407" y="14793"/>
                  </a:lnTo>
                  <a:lnTo>
                    <a:pt x="3522" y="15876"/>
                  </a:lnTo>
                  <a:lnTo>
                    <a:pt x="2637" y="16996"/>
                  </a:lnTo>
                  <a:lnTo>
                    <a:pt x="1752" y="18152"/>
                  </a:lnTo>
                  <a:lnTo>
                    <a:pt x="885" y="19344"/>
                  </a:lnTo>
                  <a:lnTo>
                    <a:pt x="0" y="20554"/>
                  </a:lnTo>
                  <a:lnTo>
                    <a:pt x="60344" y="20554"/>
                  </a:lnTo>
                  <a:lnTo>
                    <a:pt x="59477" y="19344"/>
                  </a:lnTo>
                  <a:lnTo>
                    <a:pt x="58610" y="18152"/>
                  </a:lnTo>
                  <a:lnTo>
                    <a:pt x="57725" y="16996"/>
                  </a:lnTo>
                  <a:lnTo>
                    <a:pt x="56840" y="15876"/>
                  </a:lnTo>
                  <a:lnTo>
                    <a:pt x="55955" y="14793"/>
                  </a:lnTo>
                  <a:lnTo>
                    <a:pt x="55052" y="13745"/>
                  </a:lnTo>
                  <a:lnTo>
                    <a:pt x="54149" y="12733"/>
                  </a:lnTo>
                  <a:lnTo>
                    <a:pt x="53246" y="11758"/>
                  </a:lnTo>
                  <a:lnTo>
                    <a:pt x="52324" y="10837"/>
                  </a:lnTo>
                  <a:lnTo>
                    <a:pt x="51421" y="9934"/>
                  </a:lnTo>
                  <a:lnTo>
                    <a:pt x="50500" y="9067"/>
                  </a:lnTo>
                  <a:lnTo>
                    <a:pt x="49561" y="8236"/>
                  </a:lnTo>
                  <a:lnTo>
                    <a:pt x="48640" y="7460"/>
                  </a:lnTo>
                  <a:lnTo>
                    <a:pt x="47701" y="6701"/>
                  </a:lnTo>
                  <a:lnTo>
                    <a:pt x="46762" y="5997"/>
                  </a:lnTo>
                  <a:lnTo>
                    <a:pt x="45822" y="5328"/>
                  </a:lnTo>
                  <a:lnTo>
                    <a:pt x="44865" y="4678"/>
                  </a:lnTo>
                  <a:lnTo>
                    <a:pt x="43908" y="4100"/>
                  </a:lnTo>
                  <a:lnTo>
                    <a:pt x="42951" y="3540"/>
                  </a:lnTo>
                  <a:lnTo>
                    <a:pt x="41993" y="3016"/>
                  </a:lnTo>
                  <a:lnTo>
                    <a:pt x="41036" y="2547"/>
                  </a:lnTo>
                  <a:lnTo>
                    <a:pt x="40061" y="2113"/>
                  </a:lnTo>
                  <a:lnTo>
                    <a:pt x="39085" y="1716"/>
                  </a:lnTo>
                  <a:lnTo>
                    <a:pt x="38110" y="1355"/>
                  </a:lnTo>
                  <a:lnTo>
                    <a:pt x="37135" y="1048"/>
                  </a:lnTo>
                  <a:lnTo>
                    <a:pt x="36159" y="759"/>
                  </a:lnTo>
                  <a:lnTo>
                    <a:pt x="35166" y="542"/>
                  </a:lnTo>
                  <a:lnTo>
                    <a:pt x="34173" y="343"/>
                  </a:lnTo>
                  <a:lnTo>
                    <a:pt x="33179" y="199"/>
                  </a:lnTo>
                  <a:lnTo>
                    <a:pt x="32186" y="90"/>
                  </a:lnTo>
                  <a:lnTo>
                    <a:pt x="31174" y="18"/>
                  </a:lnTo>
                  <a:lnTo>
                    <a:pt x="30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00000" dist="19050">
                <a:srgbClr val="A58164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9" name="Google Shape;5889;p60"/>
            <p:cNvSpPr/>
            <p:nvPr/>
          </p:nvSpPr>
          <p:spPr>
            <a:xfrm>
              <a:off x="442325" y="3693497"/>
              <a:ext cx="3283619" cy="1507041"/>
            </a:xfrm>
            <a:custGeom>
              <a:rect b="b" l="l" r="r" t="t"/>
              <a:pathLst>
                <a:path extrusionOk="0" h="20555" w="60344">
                  <a:moveTo>
                    <a:pt x="30181" y="0"/>
                  </a:moveTo>
                  <a:lnTo>
                    <a:pt x="29170" y="18"/>
                  </a:lnTo>
                  <a:lnTo>
                    <a:pt x="28176" y="90"/>
                  </a:lnTo>
                  <a:lnTo>
                    <a:pt x="27183" y="199"/>
                  </a:lnTo>
                  <a:lnTo>
                    <a:pt x="26190" y="343"/>
                  </a:lnTo>
                  <a:lnTo>
                    <a:pt x="25196" y="542"/>
                  </a:lnTo>
                  <a:lnTo>
                    <a:pt x="24203" y="759"/>
                  </a:lnTo>
                  <a:lnTo>
                    <a:pt x="23227" y="1048"/>
                  </a:lnTo>
                  <a:lnTo>
                    <a:pt x="22234" y="1355"/>
                  </a:lnTo>
                  <a:lnTo>
                    <a:pt x="21259" y="1716"/>
                  </a:lnTo>
                  <a:lnTo>
                    <a:pt x="20283" y="2113"/>
                  </a:lnTo>
                  <a:lnTo>
                    <a:pt x="19326" y="2547"/>
                  </a:lnTo>
                  <a:lnTo>
                    <a:pt x="18351" y="3016"/>
                  </a:lnTo>
                  <a:lnTo>
                    <a:pt x="17394" y="3540"/>
                  </a:lnTo>
                  <a:lnTo>
                    <a:pt x="16436" y="4100"/>
                  </a:lnTo>
                  <a:lnTo>
                    <a:pt x="15497" y="4678"/>
                  </a:lnTo>
                  <a:lnTo>
                    <a:pt x="14540" y="5328"/>
                  </a:lnTo>
                  <a:lnTo>
                    <a:pt x="13601" y="5997"/>
                  </a:lnTo>
                  <a:lnTo>
                    <a:pt x="12661" y="6701"/>
                  </a:lnTo>
                  <a:lnTo>
                    <a:pt x="11722" y="7460"/>
                  </a:lnTo>
                  <a:lnTo>
                    <a:pt x="10783" y="8236"/>
                  </a:lnTo>
                  <a:lnTo>
                    <a:pt x="9862" y="9067"/>
                  </a:lnTo>
                  <a:lnTo>
                    <a:pt x="8941" y="9934"/>
                  </a:lnTo>
                  <a:lnTo>
                    <a:pt x="8020" y="10837"/>
                  </a:lnTo>
                  <a:lnTo>
                    <a:pt x="7117" y="11758"/>
                  </a:lnTo>
                  <a:lnTo>
                    <a:pt x="6214" y="12733"/>
                  </a:lnTo>
                  <a:lnTo>
                    <a:pt x="5310" y="13745"/>
                  </a:lnTo>
                  <a:lnTo>
                    <a:pt x="4407" y="14793"/>
                  </a:lnTo>
                  <a:lnTo>
                    <a:pt x="3522" y="15876"/>
                  </a:lnTo>
                  <a:lnTo>
                    <a:pt x="2637" y="16996"/>
                  </a:lnTo>
                  <a:lnTo>
                    <a:pt x="1752" y="18152"/>
                  </a:lnTo>
                  <a:lnTo>
                    <a:pt x="885" y="19344"/>
                  </a:lnTo>
                  <a:lnTo>
                    <a:pt x="0" y="20554"/>
                  </a:lnTo>
                  <a:lnTo>
                    <a:pt x="60344" y="20554"/>
                  </a:lnTo>
                  <a:lnTo>
                    <a:pt x="59477" y="19344"/>
                  </a:lnTo>
                  <a:lnTo>
                    <a:pt x="58610" y="18152"/>
                  </a:lnTo>
                  <a:lnTo>
                    <a:pt x="57725" y="16996"/>
                  </a:lnTo>
                  <a:lnTo>
                    <a:pt x="56840" y="15876"/>
                  </a:lnTo>
                  <a:lnTo>
                    <a:pt x="55955" y="14793"/>
                  </a:lnTo>
                  <a:lnTo>
                    <a:pt x="55052" y="13745"/>
                  </a:lnTo>
                  <a:lnTo>
                    <a:pt x="54149" y="12733"/>
                  </a:lnTo>
                  <a:lnTo>
                    <a:pt x="53246" y="11758"/>
                  </a:lnTo>
                  <a:lnTo>
                    <a:pt x="52324" y="10837"/>
                  </a:lnTo>
                  <a:lnTo>
                    <a:pt x="51421" y="9934"/>
                  </a:lnTo>
                  <a:lnTo>
                    <a:pt x="50500" y="9067"/>
                  </a:lnTo>
                  <a:lnTo>
                    <a:pt x="49561" y="8236"/>
                  </a:lnTo>
                  <a:lnTo>
                    <a:pt x="48640" y="7460"/>
                  </a:lnTo>
                  <a:lnTo>
                    <a:pt x="47701" y="6701"/>
                  </a:lnTo>
                  <a:lnTo>
                    <a:pt x="46762" y="5997"/>
                  </a:lnTo>
                  <a:lnTo>
                    <a:pt x="45822" y="5328"/>
                  </a:lnTo>
                  <a:lnTo>
                    <a:pt x="44865" y="4678"/>
                  </a:lnTo>
                  <a:lnTo>
                    <a:pt x="43908" y="4100"/>
                  </a:lnTo>
                  <a:lnTo>
                    <a:pt x="42951" y="3540"/>
                  </a:lnTo>
                  <a:lnTo>
                    <a:pt x="41993" y="3016"/>
                  </a:lnTo>
                  <a:lnTo>
                    <a:pt x="41036" y="2547"/>
                  </a:lnTo>
                  <a:lnTo>
                    <a:pt x="40061" y="2113"/>
                  </a:lnTo>
                  <a:lnTo>
                    <a:pt x="39085" y="1716"/>
                  </a:lnTo>
                  <a:lnTo>
                    <a:pt x="38110" y="1355"/>
                  </a:lnTo>
                  <a:lnTo>
                    <a:pt x="37135" y="1048"/>
                  </a:lnTo>
                  <a:lnTo>
                    <a:pt x="36159" y="759"/>
                  </a:lnTo>
                  <a:lnTo>
                    <a:pt x="35166" y="542"/>
                  </a:lnTo>
                  <a:lnTo>
                    <a:pt x="34173" y="343"/>
                  </a:lnTo>
                  <a:lnTo>
                    <a:pt x="33179" y="199"/>
                  </a:lnTo>
                  <a:lnTo>
                    <a:pt x="32186" y="90"/>
                  </a:lnTo>
                  <a:lnTo>
                    <a:pt x="31174" y="18"/>
                  </a:lnTo>
                  <a:lnTo>
                    <a:pt x="30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00000" dist="19050">
                <a:srgbClr val="A58164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0" name="Google Shape;5890;p60"/>
            <p:cNvSpPr/>
            <p:nvPr/>
          </p:nvSpPr>
          <p:spPr>
            <a:xfrm flipH="1">
              <a:off x="2624775" y="4414250"/>
              <a:ext cx="2987530" cy="786288"/>
            </a:xfrm>
            <a:custGeom>
              <a:rect b="b" l="l" r="r" t="t"/>
              <a:pathLst>
                <a:path extrusionOk="0" h="12554" w="60345">
                  <a:moveTo>
                    <a:pt x="30163" y="0"/>
                  </a:moveTo>
                  <a:lnTo>
                    <a:pt x="29170" y="18"/>
                  </a:lnTo>
                  <a:lnTo>
                    <a:pt x="28159" y="54"/>
                  </a:lnTo>
                  <a:lnTo>
                    <a:pt x="27165" y="127"/>
                  </a:lnTo>
                  <a:lnTo>
                    <a:pt x="26172" y="217"/>
                  </a:lnTo>
                  <a:lnTo>
                    <a:pt x="25178" y="325"/>
                  </a:lnTo>
                  <a:lnTo>
                    <a:pt x="24203" y="470"/>
                  </a:lnTo>
                  <a:lnTo>
                    <a:pt x="23210" y="632"/>
                  </a:lnTo>
                  <a:lnTo>
                    <a:pt x="22234" y="831"/>
                  </a:lnTo>
                  <a:lnTo>
                    <a:pt x="21259" y="1048"/>
                  </a:lnTo>
                  <a:lnTo>
                    <a:pt x="20284" y="1283"/>
                  </a:lnTo>
                  <a:lnTo>
                    <a:pt x="19308" y="1554"/>
                  </a:lnTo>
                  <a:lnTo>
                    <a:pt x="18351" y="1843"/>
                  </a:lnTo>
                  <a:lnTo>
                    <a:pt x="17394" y="2168"/>
                  </a:lnTo>
                  <a:lnTo>
                    <a:pt x="16437" y="2493"/>
                  </a:lnTo>
                  <a:lnTo>
                    <a:pt x="15479" y="2872"/>
                  </a:lnTo>
                  <a:lnTo>
                    <a:pt x="14522" y="3251"/>
                  </a:lnTo>
                  <a:lnTo>
                    <a:pt x="13583" y="3667"/>
                  </a:lnTo>
                  <a:lnTo>
                    <a:pt x="12644" y="4100"/>
                  </a:lnTo>
                  <a:lnTo>
                    <a:pt x="11705" y="4552"/>
                  </a:lnTo>
                  <a:lnTo>
                    <a:pt x="10783" y="5039"/>
                  </a:lnTo>
                  <a:lnTo>
                    <a:pt x="9862" y="5545"/>
                  </a:lnTo>
                  <a:lnTo>
                    <a:pt x="8941" y="6069"/>
                  </a:lnTo>
                  <a:lnTo>
                    <a:pt x="8020" y="6611"/>
                  </a:lnTo>
                  <a:lnTo>
                    <a:pt x="7099" y="7189"/>
                  </a:lnTo>
                  <a:lnTo>
                    <a:pt x="6196" y="7785"/>
                  </a:lnTo>
                  <a:lnTo>
                    <a:pt x="5293" y="8399"/>
                  </a:lnTo>
                  <a:lnTo>
                    <a:pt x="4408" y="9031"/>
                  </a:lnTo>
                  <a:lnTo>
                    <a:pt x="3505" y="9699"/>
                  </a:lnTo>
                  <a:lnTo>
                    <a:pt x="2620" y="10386"/>
                  </a:lnTo>
                  <a:lnTo>
                    <a:pt x="1735" y="11090"/>
                  </a:lnTo>
                  <a:lnTo>
                    <a:pt x="868" y="11812"/>
                  </a:lnTo>
                  <a:lnTo>
                    <a:pt x="1" y="12553"/>
                  </a:lnTo>
                  <a:lnTo>
                    <a:pt x="60344" y="12553"/>
                  </a:lnTo>
                  <a:lnTo>
                    <a:pt x="59477" y="11812"/>
                  </a:lnTo>
                  <a:lnTo>
                    <a:pt x="58592" y="11090"/>
                  </a:lnTo>
                  <a:lnTo>
                    <a:pt x="57707" y="10386"/>
                  </a:lnTo>
                  <a:lnTo>
                    <a:pt x="56822" y="9699"/>
                  </a:lnTo>
                  <a:lnTo>
                    <a:pt x="55937" y="9031"/>
                  </a:lnTo>
                  <a:lnTo>
                    <a:pt x="55034" y="8399"/>
                  </a:lnTo>
                  <a:lnTo>
                    <a:pt x="54131" y="7785"/>
                  </a:lnTo>
                  <a:lnTo>
                    <a:pt x="53228" y="7189"/>
                  </a:lnTo>
                  <a:lnTo>
                    <a:pt x="52325" y="6611"/>
                  </a:lnTo>
                  <a:lnTo>
                    <a:pt x="51404" y="6069"/>
                  </a:lnTo>
                  <a:lnTo>
                    <a:pt x="50482" y="5545"/>
                  </a:lnTo>
                  <a:lnTo>
                    <a:pt x="49561" y="5039"/>
                  </a:lnTo>
                  <a:lnTo>
                    <a:pt x="48622" y="4552"/>
                  </a:lnTo>
                  <a:lnTo>
                    <a:pt x="47683" y="4100"/>
                  </a:lnTo>
                  <a:lnTo>
                    <a:pt x="46744" y="3667"/>
                  </a:lnTo>
                  <a:lnTo>
                    <a:pt x="45805" y="3251"/>
                  </a:lnTo>
                  <a:lnTo>
                    <a:pt x="44865" y="2872"/>
                  </a:lnTo>
                  <a:lnTo>
                    <a:pt x="43908" y="2493"/>
                  </a:lnTo>
                  <a:lnTo>
                    <a:pt x="42951" y="2168"/>
                  </a:lnTo>
                  <a:lnTo>
                    <a:pt x="41994" y="1843"/>
                  </a:lnTo>
                  <a:lnTo>
                    <a:pt x="41018" y="1554"/>
                  </a:lnTo>
                  <a:lnTo>
                    <a:pt x="40061" y="1283"/>
                  </a:lnTo>
                  <a:lnTo>
                    <a:pt x="39086" y="1048"/>
                  </a:lnTo>
                  <a:lnTo>
                    <a:pt x="38110" y="831"/>
                  </a:lnTo>
                  <a:lnTo>
                    <a:pt x="37117" y="632"/>
                  </a:lnTo>
                  <a:lnTo>
                    <a:pt x="36142" y="470"/>
                  </a:lnTo>
                  <a:lnTo>
                    <a:pt x="35148" y="325"/>
                  </a:lnTo>
                  <a:lnTo>
                    <a:pt x="34155" y="217"/>
                  </a:lnTo>
                  <a:lnTo>
                    <a:pt x="33162" y="127"/>
                  </a:lnTo>
                  <a:lnTo>
                    <a:pt x="32168" y="54"/>
                  </a:lnTo>
                  <a:lnTo>
                    <a:pt x="31175" y="18"/>
                  </a:lnTo>
                  <a:lnTo>
                    <a:pt x="301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00000" dist="19050">
                <a:srgbClr val="A58164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91" name="Google Shape;5891;p60"/>
          <p:cNvGrpSpPr/>
          <p:nvPr/>
        </p:nvGrpSpPr>
        <p:grpSpPr>
          <a:xfrm>
            <a:off x="2115249" y="3449776"/>
            <a:ext cx="581843" cy="567549"/>
            <a:chOff x="3228225" y="3246725"/>
            <a:chExt cx="356325" cy="347550"/>
          </a:xfrm>
        </p:grpSpPr>
        <p:sp>
          <p:nvSpPr>
            <p:cNvPr id="5892" name="Google Shape;5892;p60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3" name="Google Shape;5893;p60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4" name="Google Shape;5894;p60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5" name="Google Shape;5895;p60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6" name="Google Shape;5896;p60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7" name="Google Shape;5897;p60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8" name="Google Shape;5898;p60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9" name="Google Shape;5899;p60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0" name="Google Shape;5900;p60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1" name="Google Shape;5901;p60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2" name="Google Shape;5902;p60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3" name="Google Shape;5903;p60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4" name="Google Shape;5904;p60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5" name="Google Shape;5905;p60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6" name="Google Shape;5906;p60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7" name="Google Shape;5907;p60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8" name="Google Shape;5908;p60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9" name="Google Shape;5909;p60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0" name="Google Shape;5910;p60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1" name="Google Shape;5911;p60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2" name="Google Shape;5912;p60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3" name="Google Shape;5913;p60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4" name="Google Shape;5914;p60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5" name="Google Shape;5915;p60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6" name="Google Shape;5916;p60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7" name="Google Shape;5917;p60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8" name="Google Shape;5918;p60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9" name="Google Shape;5919;p60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0" name="Google Shape;5920;p60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1" name="Google Shape;5921;p60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2" name="Google Shape;5922;p60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3" name="Google Shape;5923;p60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24" name="Google Shape;5924;p60"/>
          <p:cNvGrpSpPr/>
          <p:nvPr/>
        </p:nvGrpSpPr>
        <p:grpSpPr>
          <a:xfrm>
            <a:off x="6589114" y="3045410"/>
            <a:ext cx="386613" cy="377092"/>
            <a:chOff x="3228225" y="3246725"/>
            <a:chExt cx="356325" cy="347550"/>
          </a:xfrm>
        </p:grpSpPr>
        <p:sp>
          <p:nvSpPr>
            <p:cNvPr id="5925" name="Google Shape;5925;p60"/>
            <p:cNvSpPr/>
            <p:nvPr/>
          </p:nvSpPr>
          <p:spPr>
            <a:xfrm>
              <a:off x="3319400" y="324672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1"/>
                  </a:moveTo>
                  <a:cubicBezTo>
                    <a:pt x="1558" y="1"/>
                    <a:pt x="1" y="1558"/>
                    <a:pt x="1" y="3479"/>
                  </a:cubicBezTo>
                  <a:cubicBezTo>
                    <a:pt x="1" y="5400"/>
                    <a:pt x="1558" y="6945"/>
                    <a:pt x="3466" y="6945"/>
                  </a:cubicBezTo>
                  <a:cubicBezTo>
                    <a:pt x="5387" y="6945"/>
                    <a:pt x="6945" y="5400"/>
                    <a:pt x="6945" y="3479"/>
                  </a:cubicBezTo>
                  <a:cubicBezTo>
                    <a:pt x="6945" y="1558"/>
                    <a:pt x="5387" y="1"/>
                    <a:pt x="3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6" name="Google Shape;5926;p60"/>
            <p:cNvSpPr/>
            <p:nvPr/>
          </p:nvSpPr>
          <p:spPr>
            <a:xfrm>
              <a:off x="3410900" y="3313575"/>
              <a:ext cx="173650" cy="173625"/>
            </a:xfrm>
            <a:custGeom>
              <a:rect b="b" l="l" r="r" t="t"/>
              <a:pathLst>
                <a:path extrusionOk="0" h="6945" w="6946">
                  <a:moveTo>
                    <a:pt x="3479" y="0"/>
                  </a:moveTo>
                  <a:cubicBezTo>
                    <a:pt x="1558" y="0"/>
                    <a:pt x="1" y="1545"/>
                    <a:pt x="1" y="3466"/>
                  </a:cubicBezTo>
                  <a:cubicBezTo>
                    <a:pt x="1" y="5387"/>
                    <a:pt x="1558" y="6945"/>
                    <a:pt x="3479" y="6945"/>
                  </a:cubicBezTo>
                  <a:cubicBezTo>
                    <a:pt x="5400" y="6945"/>
                    <a:pt x="6945" y="5387"/>
                    <a:pt x="6945" y="3466"/>
                  </a:cubicBezTo>
                  <a:cubicBezTo>
                    <a:pt x="6945" y="1545"/>
                    <a:pt x="5400" y="0"/>
                    <a:pt x="3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7" name="Google Shape;5927;p60"/>
            <p:cNvSpPr/>
            <p:nvPr/>
          </p:nvSpPr>
          <p:spPr>
            <a:xfrm>
              <a:off x="3262950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8" name="Google Shape;5928;p60"/>
            <p:cNvSpPr/>
            <p:nvPr/>
          </p:nvSpPr>
          <p:spPr>
            <a:xfrm>
              <a:off x="3228225" y="3313575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66" y="0"/>
                  </a:moveTo>
                  <a:cubicBezTo>
                    <a:pt x="1558" y="0"/>
                    <a:pt x="0" y="1545"/>
                    <a:pt x="0" y="3466"/>
                  </a:cubicBezTo>
                  <a:cubicBezTo>
                    <a:pt x="0" y="5387"/>
                    <a:pt x="1558" y="6945"/>
                    <a:pt x="3466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0"/>
                    <a:pt x="3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9" name="Google Shape;5929;p60"/>
            <p:cNvSpPr/>
            <p:nvPr/>
          </p:nvSpPr>
          <p:spPr>
            <a:xfrm>
              <a:off x="3376525" y="3420650"/>
              <a:ext cx="173625" cy="173625"/>
            </a:xfrm>
            <a:custGeom>
              <a:rect b="b" l="l" r="r" t="t"/>
              <a:pathLst>
                <a:path extrusionOk="0" h="6945" w="6945">
                  <a:moveTo>
                    <a:pt x="3479" y="1"/>
                  </a:moveTo>
                  <a:cubicBezTo>
                    <a:pt x="1558" y="1"/>
                    <a:pt x="0" y="1545"/>
                    <a:pt x="0" y="3466"/>
                  </a:cubicBezTo>
                  <a:cubicBezTo>
                    <a:pt x="0" y="5387"/>
                    <a:pt x="1558" y="6945"/>
                    <a:pt x="3479" y="6945"/>
                  </a:cubicBezTo>
                  <a:cubicBezTo>
                    <a:pt x="5387" y="6945"/>
                    <a:pt x="6944" y="5387"/>
                    <a:pt x="6944" y="3466"/>
                  </a:cubicBezTo>
                  <a:cubicBezTo>
                    <a:pt x="6944" y="1545"/>
                    <a:pt x="5387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0" name="Google Shape;5930;p60"/>
            <p:cNvSpPr/>
            <p:nvPr/>
          </p:nvSpPr>
          <p:spPr>
            <a:xfrm>
              <a:off x="3343750" y="3300550"/>
              <a:ext cx="124625" cy="115950"/>
            </a:xfrm>
            <a:custGeom>
              <a:rect b="b" l="l" r="r" t="t"/>
              <a:pathLst>
                <a:path extrusionOk="0" h="4638" w="4985">
                  <a:moveTo>
                    <a:pt x="2489" y="1"/>
                  </a:moveTo>
                  <a:cubicBezTo>
                    <a:pt x="2370" y="1"/>
                    <a:pt x="2250" y="10"/>
                    <a:pt x="2129" y="28"/>
                  </a:cubicBezTo>
                  <a:cubicBezTo>
                    <a:pt x="857" y="223"/>
                    <a:pt x="0" y="1417"/>
                    <a:pt x="195" y="2676"/>
                  </a:cubicBezTo>
                  <a:cubicBezTo>
                    <a:pt x="383" y="3827"/>
                    <a:pt x="1367" y="4638"/>
                    <a:pt x="2495" y="4638"/>
                  </a:cubicBezTo>
                  <a:cubicBezTo>
                    <a:pt x="2614" y="4638"/>
                    <a:pt x="2734" y="4629"/>
                    <a:pt x="2856" y="4610"/>
                  </a:cubicBezTo>
                  <a:cubicBezTo>
                    <a:pt x="4115" y="4415"/>
                    <a:pt x="4984" y="3221"/>
                    <a:pt x="4777" y="1962"/>
                  </a:cubicBezTo>
                  <a:cubicBezTo>
                    <a:pt x="4600" y="811"/>
                    <a:pt x="3617" y="1"/>
                    <a:pt x="2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1" name="Google Shape;5931;p60"/>
            <p:cNvSpPr/>
            <p:nvPr/>
          </p:nvSpPr>
          <p:spPr>
            <a:xfrm>
              <a:off x="3413825" y="3349725"/>
              <a:ext cx="121075" cy="116250"/>
            </a:xfrm>
            <a:custGeom>
              <a:rect b="b" l="l" r="r" t="t"/>
              <a:pathLst>
                <a:path extrusionOk="0" h="4650" w="4843">
                  <a:moveTo>
                    <a:pt x="2421" y="0"/>
                  </a:moveTo>
                  <a:cubicBezTo>
                    <a:pt x="1228" y="0"/>
                    <a:pt x="203" y="928"/>
                    <a:pt x="105" y="2137"/>
                  </a:cubicBezTo>
                  <a:cubicBezTo>
                    <a:pt x="1" y="3409"/>
                    <a:pt x="961" y="4538"/>
                    <a:pt x="2233" y="4642"/>
                  </a:cubicBezTo>
                  <a:cubicBezTo>
                    <a:pt x="2297" y="4647"/>
                    <a:pt x="2361" y="4650"/>
                    <a:pt x="2424" y="4650"/>
                  </a:cubicBezTo>
                  <a:cubicBezTo>
                    <a:pt x="3616" y="4650"/>
                    <a:pt x="4640" y="3734"/>
                    <a:pt x="4738" y="2513"/>
                  </a:cubicBezTo>
                  <a:cubicBezTo>
                    <a:pt x="4842" y="1241"/>
                    <a:pt x="3895" y="112"/>
                    <a:pt x="2610" y="8"/>
                  </a:cubicBezTo>
                  <a:cubicBezTo>
                    <a:pt x="2546" y="3"/>
                    <a:pt x="2484" y="0"/>
                    <a:pt x="2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2" name="Google Shape;5932;p60"/>
            <p:cNvSpPr/>
            <p:nvPr/>
          </p:nvSpPr>
          <p:spPr>
            <a:xfrm>
              <a:off x="3305125" y="3429700"/>
              <a:ext cx="118475" cy="116250"/>
            </a:xfrm>
            <a:custGeom>
              <a:rect b="b" l="l" r="r" t="t"/>
              <a:pathLst>
                <a:path extrusionOk="0" h="4650" w="4739">
                  <a:moveTo>
                    <a:pt x="2368" y="0"/>
                  </a:moveTo>
                  <a:cubicBezTo>
                    <a:pt x="2336" y="0"/>
                    <a:pt x="2304" y="1"/>
                    <a:pt x="2272" y="2"/>
                  </a:cubicBezTo>
                  <a:cubicBezTo>
                    <a:pt x="1000" y="54"/>
                    <a:pt x="0" y="1131"/>
                    <a:pt x="52" y="2416"/>
                  </a:cubicBezTo>
                  <a:cubicBezTo>
                    <a:pt x="103" y="3677"/>
                    <a:pt x="1141" y="4650"/>
                    <a:pt x="2381" y="4650"/>
                  </a:cubicBezTo>
                  <a:cubicBezTo>
                    <a:pt x="2405" y="4650"/>
                    <a:pt x="2429" y="4650"/>
                    <a:pt x="2454" y="4649"/>
                  </a:cubicBezTo>
                  <a:cubicBezTo>
                    <a:pt x="3739" y="4597"/>
                    <a:pt x="4738" y="3520"/>
                    <a:pt x="4686" y="2235"/>
                  </a:cubicBezTo>
                  <a:cubicBezTo>
                    <a:pt x="4636" y="982"/>
                    <a:pt x="3610" y="0"/>
                    <a:pt x="2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3" name="Google Shape;5933;p60"/>
            <p:cNvSpPr/>
            <p:nvPr/>
          </p:nvSpPr>
          <p:spPr>
            <a:xfrm>
              <a:off x="3273650" y="3350375"/>
              <a:ext cx="130475" cy="116125"/>
            </a:xfrm>
            <a:custGeom>
              <a:rect b="b" l="l" r="r" t="t"/>
              <a:pathLst>
                <a:path extrusionOk="0" h="4645" w="5219">
                  <a:moveTo>
                    <a:pt x="2603" y="1"/>
                  </a:moveTo>
                  <a:cubicBezTo>
                    <a:pt x="1634" y="1"/>
                    <a:pt x="734" y="616"/>
                    <a:pt x="403" y="1579"/>
                  </a:cubicBezTo>
                  <a:cubicBezTo>
                    <a:pt x="0" y="2799"/>
                    <a:pt x="649" y="4110"/>
                    <a:pt x="1870" y="4525"/>
                  </a:cubicBezTo>
                  <a:cubicBezTo>
                    <a:pt x="2112" y="4606"/>
                    <a:pt x="2358" y="4644"/>
                    <a:pt x="2601" y="4644"/>
                  </a:cubicBezTo>
                  <a:cubicBezTo>
                    <a:pt x="3571" y="4644"/>
                    <a:pt x="4481" y="4034"/>
                    <a:pt x="4803" y="3058"/>
                  </a:cubicBezTo>
                  <a:cubicBezTo>
                    <a:pt x="5218" y="1851"/>
                    <a:pt x="4556" y="527"/>
                    <a:pt x="3349" y="125"/>
                  </a:cubicBezTo>
                  <a:cubicBezTo>
                    <a:pt x="3102" y="41"/>
                    <a:pt x="2850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4" name="Google Shape;5934;p60"/>
            <p:cNvSpPr/>
            <p:nvPr/>
          </p:nvSpPr>
          <p:spPr>
            <a:xfrm>
              <a:off x="3386575" y="3430125"/>
              <a:ext cx="123975" cy="116075"/>
            </a:xfrm>
            <a:custGeom>
              <a:rect b="b" l="l" r="r" t="t"/>
              <a:pathLst>
                <a:path extrusionOk="0" h="4643" w="4959">
                  <a:moveTo>
                    <a:pt x="2478" y="0"/>
                  </a:moveTo>
                  <a:cubicBezTo>
                    <a:pt x="2367" y="0"/>
                    <a:pt x="2255" y="8"/>
                    <a:pt x="2142" y="24"/>
                  </a:cubicBezTo>
                  <a:cubicBezTo>
                    <a:pt x="870" y="206"/>
                    <a:pt x="0" y="1387"/>
                    <a:pt x="182" y="2646"/>
                  </a:cubicBezTo>
                  <a:cubicBezTo>
                    <a:pt x="348" y="3806"/>
                    <a:pt x="1345" y="4643"/>
                    <a:pt x="2475" y="4643"/>
                  </a:cubicBezTo>
                  <a:cubicBezTo>
                    <a:pt x="2584" y="4643"/>
                    <a:pt x="2693" y="4635"/>
                    <a:pt x="2804" y="4619"/>
                  </a:cubicBezTo>
                  <a:cubicBezTo>
                    <a:pt x="4076" y="4424"/>
                    <a:pt x="4959" y="3256"/>
                    <a:pt x="4777" y="1984"/>
                  </a:cubicBezTo>
                  <a:cubicBezTo>
                    <a:pt x="4600" y="825"/>
                    <a:pt x="3614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5" name="Google Shape;5935;p60"/>
            <p:cNvSpPr/>
            <p:nvPr/>
          </p:nvSpPr>
          <p:spPr>
            <a:xfrm>
              <a:off x="3351525" y="3375225"/>
              <a:ext cx="109375" cy="109375"/>
            </a:xfrm>
            <a:custGeom>
              <a:rect b="b" l="l" r="r" t="t"/>
              <a:pathLst>
                <a:path extrusionOk="0" h="4375" w="4375">
                  <a:moveTo>
                    <a:pt x="2181" y="1"/>
                  </a:moveTo>
                  <a:cubicBezTo>
                    <a:pt x="974" y="1"/>
                    <a:pt x="1" y="974"/>
                    <a:pt x="1" y="2181"/>
                  </a:cubicBezTo>
                  <a:cubicBezTo>
                    <a:pt x="1" y="3388"/>
                    <a:pt x="974" y="4375"/>
                    <a:pt x="2181" y="4375"/>
                  </a:cubicBezTo>
                  <a:cubicBezTo>
                    <a:pt x="3401" y="4375"/>
                    <a:pt x="4375" y="3388"/>
                    <a:pt x="4375" y="2181"/>
                  </a:cubicBezTo>
                  <a:cubicBezTo>
                    <a:pt x="4375" y="974"/>
                    <a:pt x="3401" y="1"/>
                    <a:pt x="2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>
                <a:srgbClr val="C67573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6" name="Google Shape;5936;p60"/>
            <p:cNvSpPr/>
            <p:nvPr/>
          </p:nvSpPr>
          <p:spPr>
            <a:xfrm>
              <a:off x="3379100" y="3402800"/>
              <a:ext cx="54225" cy="54225"/>
            </a:xfrm>
            <a:custGeom>
              <a:rect b="b" l="l" r="r" t="t"/>
              <a:pathLst>
                <a:path extrusionOk="0" h="2169" w="2169">
                  <a:moveTo>
                    <a:pt x="1091" y="1"/>
                  </a:moveTo>
                  <a:cubicBezTo>
                    <a:pt x="481" y="1"/>
                    <a:pt x="1" y="481"/>
                    <a:pt x="1" y="1078"/>
                  </a:cubicBezTo>
                  <a:cubicBezTo>
                    <a:pt x="1" y="1688"/>
                    <a:pt x="481" y="2168"/>
                    <a:pt x="1091" y="2168"/>
                  </a:cubicBezTo>
                  <a:cubicBezTo>
                    <a:pt x="1688" y="2168"/>
                    <a:pt x="2168" y="1688"/>
                    <a:pt x="2168" y="1078"/>
                  </a:cubicBezTo>
                  <a:cubicBezTo>
                    <a:pt x="2168" y="481"/>
                    <a:pt x="1688" y="1"/>
                    <a:pt x="1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rotWithShape="0" algn="bl">
                <a:srgbClr val="BEAA4D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7" name="Google Shape;5937;p60"/>
            <p:cNvSpPr/>
            <p:nvPr/>
          </p:nvSpPr>
          <p:spPr>
            <a:xfrm>
              <a:off x="3395000" y="3344725"/>
              <a:ext cx="23075" cy="22725"/>
            </a:xfrm>
            <a:custGeom>
              <a:rect b="b" l="l" r="r" t="t"/>
              <a:pathLst>
                <a:path extrusionOk="0" h="909" w="923">
                  <a:moveTo>
                    <a:pt x="455" y="0"/>
                  </a:moveTo>
                  <a:cubicBezTo>
                    <a:pt x="209" y="0"/>
                    <a:pt x="1" y="195"/>
                    <a:pt x="1" y="455"/>
                  </a:cubicBezTo>
                  <a:cubicBezTo>
                    <a:pt x="1" y="688"/>
                    <a:pt x="196" y="909"/>
                    <a:pt x="455" y="909"/>
                  </a:cubicBezTo>
                  <a:cubicBezTo>
                    <a:pt x="715" y="909"/>
                    <a:pt x="922" y="701"/>
                    <a:pt x="909" y="455"/>
                  </a:cubicBezTo>
                  <a:cubicBezTo>
                    <a:pt x="909" y="208"/>
                    <a:pt x="689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8" name="Google Shape;5938;p60"/>
            <p:cNvSpPr/>
            <p:nvPr/>
          </p:nvSpPr>
          <p:spPr>
            <a:xfrm>
              <a:off x="3401825" y="3355750"/>
              <a:ext cx="9100" cy="57800"/>
            </a:xfrm>
            <a:custGeom>
              <a:rect b="b" l="l" r="r" t="t"/>
              <a:pathLst>
                <a:path extrusionOk="0" h="2312" w="364">
                  <a:moveTo>
                    <a:pt x="0" y="1"/>
                  </a:moveTo>
                  <a:lnTo>
                    <a:pt x="0" y="2311"/>
                  </a:lnTo>
                  <a:lnTo>
                    <a:pt x="364" y="231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9" name="Google Shape;5939;p60"/>
            <p:cNvSpPr/>
            <p:nvPr/>
          </p:nvSpPr>
          <p:spPr>
            <a:xfrm>
              <a:off x="3349900" y="3358350"/>
              <a:ext cx="26000" cy="22950"/>
            </a:xfrm>
            <a:custGeom>
              <a:rect b="b" l="l" r="r" t="t"/>
              <a:pathLst>
                <a:path extrusionOk="0" h="918" w="1040">
                  <a:moveTo>
                    <a:pt x="517" y="0"/>
                  </a:moveTo>
                  <a:cubicBezTo>
                    <a:pt x="421" y="0"/>
                    <a:pt x="323" y="29"/>
                    <a:pt x="234" y="91"/>
                  </a:cubicBezTo>
                  <a:cubicBezTo>
                    <a:pt x="53" y="234"/>
                    <a:pt x="1" y="520"/>
                    <a:pt x="143" y="740"/>
                  </a:cubicBezTo>
                  <a:cubicBezTo>
                    <a:pt x="228" y="856"/>
                    <a:pt x="369" y="917"/>
                    <a:pt x="512" y="917"/>
                  </a:cubicBezTo>
                  <a:cubicBezTo>
                    <a:pt x="610" y="917"/>
                    <a:pt x="708" y="889"/>
                    <a:pt x="792" y="831"/>
                  </a:cubicBezTo>
                  <a:cubicBezTo>
                    <a:pt x="987" y="688"/>
                    <a:pt x="1039" y="390"/>
                    <a:pt x="883" y="182"/>
                  </a:cubicBezTo>
                  <a:cubicBezTo>
                    <a:pt x="798" y="65"/>
                    <a:pt x="661" y="0"/>
                    <a:pt x="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0" name="Google Shape;5940;p60"/>
            <p:cNvSpPr/>
            <p:nvPr/>
          </p:nvSpPr>
          <p:spPr>
            <a:xfrm>
              <a:off x="3358675" y="3367125"/>
              <a:ext cx="41875" cy="52250"/>
            </a:xfrm>
            <a:custGeom>
              <a:rect b="b" l="l" r="r" t="t"/>
              <a:pathLst>
                <a:path extrusionOk="0" h="2090" w="1675">
                  <a:moveTo>
                    <a:pt x="312" y="0"/>
                  </a:moveTo>
                  <a:lnTo>
                    <a:pt x="0" y="221"/>
                  </a:lnTo>
                  <a:lnTo>
                    <a:pt x="1363" y="2090"/>
                  </a:lnTo>
                  <a:lnTo>
                    <a:pt x="1675" y="186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1" name="Google Shape;5941;p60"/>
            <p:cNvSpPr/>
            <p:nvPr/>
          </p:nvSpPr>
          <p:spPr>
            <a:xfrm>
              <a:off x="3322975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30" y="1"/>
                  </a:moveTo>
                  <a:cubicBezTo>
                    <a:pt x="334" y="1"/>
                    <a:pt x="154" y="123"/>
                    <a:pt x="91" y="322"/>
                  </a:cubicBezTo>
                  <a:cubicBezTo>
                    <a:pt x="0" y="568"/>
                    <a:pt x="130" y="828"/>
                    <a:pt x="377" y="906"/>
                  </a:cubicBezTo>
                  <a:cubicBezTo>
                    <a:pt x="425" y="921"/>
                    <a:pt x="474" y="928"/>
                    <a:pt x="522" y="928"/>
                  </a:cubicBezTo>
                  <a:cubicBezTo>
                    <a:pt x="718" y="928"/>
                    <a:pt x="898" y="806"/>
                    <a:pt x="961" y="607"/>
                  </a:cubicBezTo>
                  <a:cubicBezTo>
                    <a:pt x="1039" y="374"/>
                    <a:pt x="896" y="114"/>
                    <a:pt x="675" y="23"/>
                  </a:cubicBezTo>
                  <a:cubicBezTo>
                    <a:pt x="627" y="8"/>
                    <a:pt x="578" y="1"/>
                    <a:pt x="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2" name="Google Shape;5942;p60"/>
            <p:cNvSpPr/>
            <p:nvPr/>
          </p:nvSpPr>
          <p:spPr>
            <a:xfrm>
              <a:off x="3334650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117" y="1"/>
                  </a:moveTo>
                  <a:lnTo>
                    <a:pt x="1" y="351"/>
                  </a:lnTo>
                  <a:lnTo>
                    <a:pt x="2207" y="1065"/>
                  </a:lnTo>
                  <a:lnTo>
                    <a:pt x="2324" y="71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3" name="Google Shape;5943;p60"/>
            <p:cNvSpPr/>
            <p:nvPr/>
          </p:nvSpPr>
          <p:spPr>
            <a:xfrm>
              <a:off x="3322975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37" y="0"/>
                  </a:moveTo>
                  <a:cubicBezTo>
                    <a:pt x="484" y="0"/>
                    <a:pt x="430" y="10"/>
                    <a:pt x="377" y="29"/>
                  </a:cubicBezTo>
                  <a:cubicBezTo>
                    <a:pt x="130" y="107"/>
                    <a:pt x="0" y="367"/>
                    <a:pt x="91" y="613"/>
                  </a:cubicBezTo>
                  <a:cubicBezTo>
                    <a:pt x="154" y="801"/>
                    <a:pt x="333" y="922"/>
                    <a:pt x="529" y="922"/>
                  </a:cubicBezTo>
                  <a:cubicBezTo>
                    <a:pt x="578" y="922"/>
                    <a:pt x="627" y="914"/>
                    <a:pt x="675" y="899"/>
                  </a:cubicBezTo>
                  <a:cubicBezTo>
                    <a:pt x="909" y="821"/>
                    <a:pt x="1039" y="562"/>
                    <a:pt x="961" y="315"/>
                  </a:cubicBezTo>
                  <a:cubicBezTo>
                    <a:pt x="900" y="122"/>
                    <a:pt x="727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4" name="Google Shape;5944;p60"/>
            <p:cNvSpPr/>
            <p:nvPr/>
          </p:nvSpPr>
          <p:spPr>
            <a:xfrm>
              <a:off x="3334650" y="343072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2207" y="0"/>
                  </a:moveTo>
                  <a:lnTo>
                    <a:pt x="1" y="714"/>
                  </a:lnTo>
                  <a:lnTo>
                    <a:pt x="117" y="1064"/>
                  </a:lnTo>
                  <a:lnTo>
                    <a:pt x="2324" y="350"/>
                  </a:lnTo>
                  <a:lnTo>
                    <a:pt x="2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5" name="Google Shape;5945;p60"/>
            <p:cNvSpPr/>
            <p:nvPr/>
          </p:nvSpPr>
          <p:spPr>
            <a:xfrm>
              <a:off x="3349575" y="3478000"/>
              <a:ext cx="26650" cy="23250"/>
            </a:xfrm>
            <a:custGeom>
              <a:rect b="b" l="l" r="r" t="t"/>
              <a:pathLst>
                <a:path extrusionOk="0" h="930" w="1066">
                  <a:moveTo>
                    <a:pt x="538" y="1"/>
                  </a:moveTo>
                  <a:cubicBezTo>
                    <a:pt x="390" y="1"/>
                    <a:pt x="244" y="66"/>
                    <a:pt x="156" y="186"/>
                  </a:cubicBezTo>
                  <a:cubicBezTo>
                    <a:pt x="1" y="393"/>
                    <a:pt x="40" y="692"/>
                    <a:pt x="247" y="835"/>
                  </a:cubicBezTo>
                  <a:cubicBezTo>
                    <a:pt x="337" y="898"/>
                    <a:pt x="437" y="929"/>
                    <a:pt x="534" y="929"/>
                  </a:cubicBezTo>
                  <a:cubicBezTo>
                    <a:pt x="676" y="929"/>
                    <a:pt x="811" y="862"/>
                    <a:pt x="896" y="731"/>
                  </a:cubicBezTo>
                  <a:cubicBezTo>
                    <a:pt x="1065" y="523"/>
                    <a:pt x="1013" y="225"/>
                    <a:pt x="805" y="82"/>
                  </a:cubicBezTo>
                  <a:cubicBezTo>
                    <a:pt x="725" y="27"/>
                    <a:pt x="631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6" name="Google Shape;5946;p60"/>
            <p:cNvSpPr/>
            <p:nvPr/>
          </p:nvSpPr>
          <p:spPr>
            <a:xfrm>
              <a:off x="3359325" y="3439800"/>
              <a:ext cx="41550" cy="52600"/>
            </a:xfrm>
            <a:custGeom>
              <a:rect b="b" l="l" r="r" t="t"/>
              <a:pathLst>
                <a:path extrusionOk="0" h="2104" w="1662">
                  <a:moveTo>
                    <a:pt x="1363" y="0"/>
                  </a:moveTo>
                  <a:lnTo>
                    <a:pt x="0" y="1883"/>
                  </a:lnTo>
                  <a:lnTo>
                    <a:pt x="299" y="2103"/>
                  </a:lnTo>
                  <a:lnTo>
                    <a:pt x="1661" y="221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7" name="Google Shape;5947;p60"/>
            <p:cNvSpPr/>
            <p:nvPr/>
          </p:nvSpPr>
          <p:spPr>
            <a:xfrm>
              <a:off x="3395000" y="3492375"/>
              <a:ext cx="22750" cy="22725"/>
            </a:xfrm>
            <a:custGeom>
              <a:rect b="b" l="l" r="r" t="t"/>
              <a:pathLst>
                <a:path extrusionOk="0" h="909" w="910">
                  <a:moveTo>
                    <a:pt x="455" y="0"/>
                  </a:moveTo>
                  <a:cubicBezTo>
                    <a:pt x="209" y="0"/>
                    <a:pt x="1" y="195"/>
                    <a:pt x="1" y="454"/>
                  </a:cubicBezTo>
                  <a:cubicBezTo>
                    <a:pt x="1" y="701"/>
                    <a:pt x="196" y="909"/>
                    <a:pt x="455" y="909"/>
                  </a:cubicBezTo>
                  <a:cubicBezTo>
                    <a:pt x="689" y="909"/>
                    <a:pt x="909" y="714"/>
                    <a:pt x="909" y="454"/>
                  </a:cubicBezTo>
                  <a:cubicBezTo>
                    <a:pt x="909" y="208"/>
                    <a:pt x="70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8" name="Google Shape;5948;p60"/>
            <p:cNvSpPr/>
            <p:nvPr/>
          </p:nvSpPr>
          <p:spPr>
            <a:xfrm>
              <a:off x="3401825" y="3445650"/>
              <a:ext cx="9100" cy="58100"/>
            </a:xfrm>
            <a:custGeom>
              <a:rect b="b" l="l" r="r" t="t"/>
              <a:pathLst>
                <a:path extrusionOk="0" h="2324" w="364">
                  <a:moveTo>
                    <a:pt x="0" y="0"/>
                  </a:moveTo>
                  <a:lnTo>
                    <a:pt x="0" y="2323"/>
                  </a:lnTo>
                  <a:lnTo>
                    <a:pt x="364" y="232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9" name="Google Shape;5949;p60"/>
            <p:cNvSpPr/>
            <p:nvPr/>
          </p:nvSpPr>
          <p:spPr>
            <a:xfrm>
              <a:off x="3436550" y="3478000"/>
              <a:ext cx="26625" cy="22925"/>
            </a:xfrm>
            <a:custGeom>
              <a:rect b="b" l="l" r="r" t="t"/>
              <a:pathLst>
                <a:path extrusionOk="0" h="917" w="1065">
                  <a:moveTo>
                    <a:pt x="533" y="1"/>
                  </a:moveTo>
                  <a:cubicBezTo>
                    <a:pt x="440" y="1"/>
                    <a:pt x="345" y="27"/>
                    <a:pt x="260" y="82"/>
                  </a:cubicBezTo>
                  <a:cubicBezTo>
                    <a:pt x="52" y="251"/>
                    <a:pt x="0" y="523"/>
                    <a:pt x="169" y="731"/>
                  </a:cubicBezTo>
                  <a:cubicBezTo>
                    <a:pt x="257" y="850"/>
                    <a:pt x="403" y="916"/>
                    <a:pt x="551" y="916"/>
                  </a:cubicBezTo>
                  <a:cubicBezTo>
                    <a:pt x="644" y="916"/>
                    <a:pt x="738" y="890"/>
                    <a:pt x="818" y="835"/>
                  </a:cubicBezTo>
                  <a:cubicBezTo>
                    <a:pt x="1013" y="692"/>
                    <a:pt x="1065" y="393"/>
                    <a:pt x="909" y="186"/>
                  </a:cubicBezTo>
                  <a:cubicBezTo>
                    <a:pt x="821" y="66"/>
                    <a:pt x="680" y="1"/>
                    <a:pt x="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0" name="Google Shape;5950;p60"/>
            <p:cNvSpPr/>
            <p:nvPr/>
          </p:nvSpPr>
          <p:spPr>
            <a:xfrm>
              <a:off x="3411875" y="3439800"/>
              <a:ext cx="41575" cy="52600"/>
            </a:xfrm>
            <a:custGeom>
              <a:rect b="b" l="l" r="r" t="t"/>
              <a:pathLst>
                <a:path extrusionOk="0" h="2104" w="1663">
                  <a:moveTo>
                    <a:pt x="299" y="0"/>
                  </a:moveTo>
                  <a:lnTo>
                    <a:pt x="1" y="221"/>
                  </a:lnTo>
                  <a:lnTo>
                    <a:pt x="1364" y="2103"/>
                  </a:lnTo>
                  <a:lnTo>
                    <a:pt x="1662" y="188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1" name="Google Shape;5951;p60"/>
            <p:cNvSpPr/>
            <p:nvPr/>
          </p:nvSpPr>
          <p:spPr>
            <a:xfrm>
              <a:off x="3463800" y="3441025"/>
              <a:ext cx="25975" cy="23050"/>
            </a:xfrm>
            <a:custGeom>
              <a:rect b="b" l="l" r="r" t="t"/>
              <a:pathLst>
                <a:path extrusionOk="0" h="922" w="1039">
                  <a:moveTo>
                    <a:pt x="509" y="0"/>
                  </a:moveTo>
                  <a:cubicBezTo>
                    <a:pt x="324" y="0"/>
                    <a:pt x="150" y="122"/>
                    <a:pt x="78" y="315"/>
                  </a:cubicBezTo>
                  <a:cubicBezTo>
                    <a:pt x="1" y="562"/>
                    <a:pt x="130" y="821"/>
                    <a:pt x="377" y="899"/>
                  </a:cubicBezTo>
                  <a:cubicBezTo>
                    <a:pt x="426" y="914"/>
                    <a:pt x="474" y="922"/>
                    <a:pt x="522" y="922"/>
                  </a:cubicBezTo>
                  <a:cubicBezTo>
                    <a:pt x="715" y="922"/>
                    <a:pt x="888" y="801"/>
                    <a:pt x="961" y="613"/>
                  </a:cubicBezTo>
                  <a:cubicBezTo>
                    <a:pt x="1039" y="367"/>
                    <a:pt x="909" y="107"/>
                    <a:pt x="663" y="29"/>
                  </a:cubicBezTo>
                  <a:cubicBezTo>
                    <a:pt x="612" y="10"/>
                    <a:pt x="560" y="0"/>
                    <a:pt x="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2" name="Google Shape;5952;p60"/>
            <p:cNvSpPr/>
            <p:nvPr/>
          </p:nvSpPr>
          <p:spPr>
            <a:xfrm>
              <a:off x="3419675" y="3430075"/>
              <a:ext cx="58100" cy="26625"/>
            </a:xfrm>
            <a:custGeom>
              <a:rect b="b" l="l" r="r" t="t"/>
              <a:pathLst>
                <a:path extrusionOk="0" h="1065" w="2324">
                  <a:moveTo>
                    <a:pt x="117" y="0"/>
                  </a:moveTo>
                  <a:lnTo>
                    <a:pt x="0" y="351"/>
                  </a:lnTo>
                  <a:lnTo>
                    <a:pt x="2207" y="1064"/>
                  </a:lnTo>
                  <a:lnTo>
                    <a:pt x="2324" y="71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3" name="Google Shape;5953;p60"/>
            <p:cNvSpPr/>
            <p:nvPr/>
          </p:nvSpPr>
          <p:spPr>
            <a:xfrm>
              <a:off x="3463800" y="3395100"/>
              <a:ext cx="25975" cy="23225"/>
            </a:xfrm>
            <a:custGeom>
              <a:rect b="b" l="l" r="r" t="t"/>
              <a:pathLst>
                <a:path extrusionOk="0" h="929" w="1039">
                  <a:moveTo>
                    <a:pt x="521" y="1"/>
                  </a:moveTo>
                  <a:cubicBezTo>
                    <a:pt x="474" y="1"/>
                    <a:pt x="425" y="8"/>
                    <a:pt x="377" y="23"/>
                  </a:cubicBezTo>
                  <a:cubicBezTo>
                    <a:pt x="130" y="114"/>
                    <a:pt x="1" y="374"/>
                    <a:pt x="78" y="607"/>
                  </a:cubicBezTo>
                  <a:cubicBezTo>
                    <a:pt x="152" y="806"/>
                    <a:pt x="334" y="928"/>
                    <a:pt x="524" y="928"/>
                  </a:cubicBezTo>
                  <a:cubicBezTo>
                    <a:pt x="570" y="928"/>
                    <a:pt x="617" y="921"/>
                    <a:pt x="663" y="906"/>
                  </a:cubicBezTo>
                  <a:cubicBezTo>
                    <a:pt x="909" y="828"/>
                    <a:pt x="1039" y="568"/>
                    <a:pt x="961" y="322"/>
                  </a:cubicBezTo>
                  <a:cubicBezTo>
                    <a:pt x="888" y="123"/>
                    <a:pt x="714" y="1"/>
                    <a:pt x="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4" name="Google Shape;5954;p60"/>
            <p:cNvSpPr/>
            <p:nvPr/>
          </p:nvSpPr>
          <p:spPr>
            <a:xfrm>
              <a:off x="3420325" y="3402475"/>
              <a:ext cx="58100" cy="26650"/>
            </a:xfrm>
            <a:custGeom>
              <a:rect b="b" l="l" r="r" t="t"/>
              <a:pathLst>
                <a:path extrusionOk="0" h="1066" w="2324">
                  <a:moveTo>
                    <a:pt x="2207" y="1"/>
                  </a:moveTo>
                  <a:lnTo>
                    <a:pt x="0" y="715"/>
                  </a:lnTo>
                  <a:lnTo>
                    <a:pt x="117" y="1065"/>
                  </a:lnTo>
                  <a:lnTo>
                    <a:pt x="2324" y="351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5" name="Google Shape;5955;p60"/>
            <p:cNvSpPr/>
            <p:nvPr/>
          </p:nvSpPr>
          <p:spPr>
            <a:xfrm>
              <a:off x="3436550" y="3358100"/>
              <a:ext cx="26950" cy="23200"/>
            </a:xfrm>
            <a:custGeom>
              <a:rect b="b" l="l" r="r" t="t"/>
              <a:pathLst>
                <a:path extrusionOk="0" h="928" w="1078">
                  <a:moveTo>
                    <a:pt x="536" y="1"/>
                  </a:moveTo>
                  <a:cubicBezTo>
                    <a:pt x="393" y="1"/>
                    <a:pt x="254" y="69"/>
                    <a:pt x="169" y="192"/>
                  </a:cubicBezTo>
                  <a:cubicBezTo>
                    <a:pt x="0" y="400"/>
                    <a:pt x="52" y="698"/>
                    <a:pt x="260" y="841"/>
                  </a:cubicBezTo>
                  <a:cubicBezTo>
                    <a:pt x="349" y="899"/>
                    <a:pt x="447" y="927"/>
                    <a:pt x="542" y="927"/>
                  </a:cubicBezTo>
                  <a:cubicBezTo>
                    <a:pt x="682" y="927"/>
                    <a:pt x="816" y="866"/>
                    <a:pt x="909" y="750"/>
                  </a:cubicBezTo>
                  <a:cubicBezTo>
                    <a:pt x="1078" y="530"/>
                    <a:pt x="1026" y="244"/>
                    <a:pt x="818" y="101"/>
                  </a:cubicBezTo>
                  <a:cubicBezTo>
                    <a:pt x="734" y="33"/>
                    <a:pt x="634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6" name="Google Shape;5956;p60"/>
            <p:cNvSpPr/>
            <p:nvPr/>
          </p:nvSpPr>
          <p:spPr>
            <a:xfrm>
              <a:off x="3412200" y="3367425"/>
              <a:ext cx="41900" cy="52275"/>
            </a:xfrm>
            <a:custGeom>
              <a:rect b="b" l="l" r="r" t="t"/>
              <a:pathLst>
                <a:path extrusionOk="0" h="2091" w="1676">
                  <a:moveTo>
                    <a:pt x="1364" y="1"/>
                  </a:moveTo>
                  <a:lnTo>
                    <a:pt x="1" y="1870"/>
                  </a:lnTo>
                  <a:lnTo>
                    <a:pt x="299" y="2091"/>
                  </a:lnTo>
                  <a:lnTo>
                    <a:pt x="1675" y="222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57" name="Google Shape;5957;p60"/>
          <p:cNvGrpSpPr/>
          <p:nvPr/>
        </p:nvGrpSpPr>
        <p:grpSpPr>
          <a:xfrm flipH="1" rot="10800000">
            <a:off x="-638177" y="358332"/>
            <a:ext cx="1798363" cy="1256899"/>
            <a:chOff x="-2" y="-19739"/>
            <a:chExt cx="1798363" cy="1256899"/>
          </a:xfrm>
        </p:grpSpPr>
        <p:grpSp>
          <p:nvGrpSpPr>
            <p:cNvPr id="5958" name="Google Shape;5958;p60"/>
            <p:cNvGrpSpPr/>
            <p:nvPr/>
          </p:nvGrpSpPr>
          <p:grpSpPr>
            <a:xfrm>
              <a:off x="-2" y="-19739"/>
              <a:ext cx="1514238" cy="1118473"/>
              <a:chOff x="263775" y="238125"/>
              <a:chExt cx="7092450" cy="5238750"/>
            </a:xfrm>
          </p:grpSpPr>
          <p:sp>
            <p:nvSpPr>
              <p:cNvPr id="5959" name="Google Shape;5959;p60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0" name="Google Shape;5960;p60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57150" rotWithShape="0" algn="bl" dir="150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961" name="Google Shape;5961;p60"/>
            <p:cNvGrpSpPr/>
            <p:nvPr/>
          </p:nvGrpSpPr>
          <p:grpSpPr>
            <a:xfrm>
              <a:off x="1260311" y="155206"/>
              <a:ext cx="538051" cy="524800"/>
              <a:chOff x="3228225" y="3246725"/>
              <a:chExt cx="356325" cy="347550"/>
            </a:xfrm>
          </p:grpSpPr>
          <p:sp>
            <p:nvSpPr>
              <p:cNvPr id="5962" name="Google Shape;5962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3" name="Google Shape;5963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4" name="Google Shape;5964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5" name="Google Shape;5965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6" name="Google Shape;5966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7" name="Google Shape;5967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8" name="Google Shape;5968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9" name="Google Shape;5969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0" name="Google Shape;5970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1" name="Google Shape;5971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2" name="Google Shape;5972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3" name="Google Shape;5973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4" name="Google Shape;5974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5" name="Google Shape;5975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6" name="Google Shape;5976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7" name="Google Shape;5977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8" name="Google Shape;5978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9" name="Google Shape;5979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0" name="Google Shape;5980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1" name="Google Shape;5981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2" name="Google Shape;5982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3" name="Google Shape;5983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4" name="Google Shape;5984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5" name="Google Shape;5985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6" name="Google Shape;5986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7" name="Google Shape;5987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8" name="Google Shape;5988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9" name="Google Shape;5989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0" name="Google Shape;5990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1" name="Google Shape;5991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2" name="Google Shape;5992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3" name="Google Shape;5993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994" name="Google Shape;5994;p60"/>
            <p:cNvGrpSpPr/>
            <p:nvPr/>
          </p:nvGrpSpPr>
          <p:grpSpPr>
            <a:xfrm>
              <a:off x="1124630" y="921793"/>
              <a:ext cx="323365" cy="315367"/>
              <a:chOff x="3228225" y="3246725"/>
              <a:chExt cx="356325" cy="347550"/>
            </a:xfrm>
          </p:grpSpPr>
          <p:sp>
            <p:nvSpPr>
              <p:cNvPr id="5995" name="Google Shape;5995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6" name="Google Shape;5996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7" name="Google Shape;5997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8" name="Google Shape;5998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9" name="Google Shape;5999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0" name="Google Shape;6000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1" name="Google Shape;6001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2" name="Google Shape;6002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3" name="Google Shape;6003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4" name="Google Shape;6004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5" name="Google Shape;6005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6" name="Google Shape;6006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7" name="Google Shape;6007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8" name="Google Shape;6008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9" name="Google Shape;6009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0" name="Google Shape;6010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1" name="Google Shape;6011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2" name="Google Shape;6012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3" name="Google Shape;6013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4" name="Google Shape;6014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5" name="Google Shape;6015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6" name="Google Shape;6016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7" name="Google Shape;6017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8" name="Google Shape;6018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9" name="Google Shape;6019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0" name="Google Shape;6020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1" name="Google Shape;6021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2" name="Google Shape;6022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3" name="Google Shape;6023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4" name="Google Shape;6024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5" name="Google Shape;6025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6" name="Google Shape;6026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27" name="Google Shape;6027;p60"/>
            <p:cNvGrpSpPr/>
            <p:nvPr/>
          </p:nvGrpSpPr>
          <p:grpSpPr>
            <a:xfrm>
              <a:off x="957323" y="38561"/>
              <a:ext cx="323365" cy="315367"/>
              <a:chOff x="3228225" y="3246725"/>
              <a:chExt cx="356325" cy="347550"/>
            </a:xfrm>
          </p:grpSpPr>
          <p:sp>
            <p:nvSpPr>
              <p:cNvPr id="6028" name="Google Shape;6028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9" name="Google Shape;6029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0" name="Google Shape;6030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1" name="Google Shape;6031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2" name="Google Shape;6032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3" name="Google Shape;6033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4" name="Google Shape;6034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5" name="Google Shape;6035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6" name="Google Shape;6036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7" name="Google Shape;6037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8" name="Google Shape;6038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9" name="Google Shape;6039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0" name="Google Shape;6040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1" name="Google Shape;6041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2" name="Google Shape;6042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3" name="Google Shape;6043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4" name="Google Shape;6044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5" name="Google Shape;6045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6" name="Google Shape;6046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7" name="Google Shape;6047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8" name="Google Shape;6048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9" name="Google Shape;6049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0" name="Google Shape;6050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1" name="Google Shape;6051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2" name="Google Shape;6052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3" name="Google Shape;6053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4" name="Google Shape;6054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5" name="Google Shape;6055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6" name="Google Shape;6056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7" name="Google Shape;6057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8" name="Google Shape;6058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9" name="Google Shape;6059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60" name="Google Shape;6060;p60"/>
            <p:cNvGrpSpPr/>
            <p:nvPr/>
          </p:nvGrpSpPr>
          <p:grpSpPr>
            <a:xfrm>
              <a:off x="273898" y="583861"/>
              <a:ext cx="323365" cy="315367"/>
              <a:chOff x="3228225" y="3246725"/>
              <a:chExt cx="356325" cy="347550"/>
            </a:xfrm>
          </p:grpSpPr>
          <p:sp>
            <p:nvSpPr>
              <p:cNvPr id="6061" name="Google Shape;6061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2" name="Google Shape;6062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3" name="Google Shape;6063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4" name="Google Shape;6064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5" name="Google Shape;6065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6" name="Google Shape;6066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7" name="Google Shape;6067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8" name="Google Shape;6068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9" name="Google Shape;6069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0" name="Google Shape;6070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1" name="Google Shape;6071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2" name="Google Shape;6072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3" name="Google Shape;6073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4" name="Google Shape;6074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5" name="Google Shape;6075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6" name="Google Shape;6076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7" name="Google Shape;6077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8" name="Google Shape;6078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9" name="Google Shape;6079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0" name="Google Shape;6080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1" name="Google Shape;6081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2" name="Google Shape;6082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3" name="Google Shape;6083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4" name="Google Shape;6084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5" name="Google Shape;6085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6" name="Google Shape;6086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7" name="Google Shape;6087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8" name="Google Shape;6088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9" name="Google Shape;6089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0" name="Google Shape;6090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1" name="Google Shape;6091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2" name="Google Shape;6092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093" name="Google Shape;6093;p60"/>
          <p:cNvGrpSpPr/>
          <p:nvPr/>
        </p:nvGrpSpPr>
        <p:grpSpPr>
          <a:xfrm flipH="1" rot="8632772">
            <a:off x="8239734" y="-57948"/>
            <a:ext cx="1757619" cy="1634997"/>
            <a:chOff x="7591843" y="-11199"/>
            <a:chExt cx="1757574" cy="1634955"/>
          </a:xfrm>
        </p:grpSpPr>
        <p:grpSp>
          <p:nvGrpSpPr>
            <p:cNvPr id="6094" name="Google Shape;6094;p60"/>
            <p:cNvGrpSpPr/>
            <p:nvPr/>
          </p:nvGrpSpPr>
          <p:grpSpPr>
            <a:xfrm flipH="1" rot="-912482">
              <a:off x="7715176" y="167807"/>
              <a:ext cx="1514068" cy="1118347"/>
              <a:chOff x="263775" y="238125"/>
              <a:chExt cx="7092450" cy="5238750"/>
            </a:xfrm>
          </p:grpSpPr>
          <p:sp>
            <p:nvSpPr>
              <p:cNvPr id="6095" name="Google Shape;6095;p60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h="209550" w="283698">
                    <a:moveTo>
                      <a:pt x="0" y="0"/>
                    </a:move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15659999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6" name="Google Shape;6096;p60"/>
              <p:cNvSpPr/>
              <p:nvPr/>
            </p:nvSpPr>
            <p:spPr>
              <a:xfrm>
                <a:off x="263775" y="238125"/>
                <a:ext cx="7092450" cy="5238750"/>
              </a:xfrm>
              <a:custGeom>
                <a:rect b="b" l="l" r="r" t="t"/>
                <a:pathLst>
                  <a:path extrusionOk="0" fill="none" h="209550" w="283698">
                    <a:moveTo>
                      <a:pt x="0" y="0"/>
                    </a:moveTo>
                    <a:lnTo>
                      <a:pt x="0" y="0"/>
                    </a:lnTo>
                    <a:lnTo>
                      <a:pt x="1112" y="3335"/>
                    </a:lnTo>
                    <a:lnTo>
                      <a:pt x="2297" y="6633"/>
                    </a:lnTo>
                    <a:lnTo>
                      <a:pt x="3520" y="9894"/>
                    </a:lnTo>
                    <a:lnTo>
                      <a:pt x="4817" y="13081"/>
                    </a:lnTo>
                    <a:lnTo>
                      <a:pt x="6188" y="16267"/>
                    </a:lnTo>
                    <a:lnTo>
                      <a:pt x="7596" y="19380"/>
                    </a:lnTo>
                    <a:lnTo>
                      <a:pt x="9079" y="22456"/>
                    </a:lnTo>
                    <a:lnTo>
                      <a:pt x="10598" y="25494"/>
                    </a:lnTo>
                    <a:lnTo>
                      <a:pt x="12191" y="28496"/>
                    </a:lnTo>
                    <a:lnTo>
                      <a:pt x="13822" y="31423"/>
                    </a:lnTo>
                    <a:lnTo>
                      <a:pt x="15489" y="34314"/>
                    </a:lnTo>
                    <a:lnTo>
                      <a:pt x="17231" y="37167"/>
                    </a:lnTo>
                    <a:lnTo>
                      <a:pt x="19047" y="39983"/>
                    </a:lnTo>
                    <a:lnTo>
                      <a:pt x="20899" y="42725"/>
                    </a:lnTo>
                    <a:lnTo>
                      <a:pt x="22789" y="45430"/>
                    </a:lnTo>
                    <a:lnTo>
                      <a:pt x="24716" y="48098"/>
                    </a:lnTo>
                    <a:lnTo>
                      <a:pt x="24716" y="48098"/>
                    </a:lnTo>
                    <a:lnTo>
                      <a:pt x="24346" y="48914"/>
                    </a:lnTo>
                    <a:lnTo>
                      <a:pt x="24160" y="49358"/>
                    </a:lnTo>
                    <a:lnTo>
                      <a:pt x="24049" y="49840"/>
                    </a:lnTo>
                    <a:lnTo>
                      <a:pt x="24049" y="49840"/>
                    </a:lnTo>
                    <a:lnTo>
                      <a:pt x="23716" y="51693"/>
                    </a:lnTo>
                    <a:lnTo>
                      <a:pt x="23456" y="53508"/>
                    </a:lnTo>
                    <a:lnTo>
                      <a:pt x="23234" y="55361"/>
                    </a:lnTo>
                    <a:lnTo>
                      <a:pt x="23049" y="57177"/>
                    </a:lnTo>
                    <a:lnTo>
                      <a:pt x="22863" y="59030"/>
                    </a:lnTo>
                    <a:lnTo>
                      <a:pt x="22752" y="60845"/>
                    </a:lnTo>
                    <a:lnTo>
                      <a:pt x="22641" y="62661"/>
                    </a:lnTo>
                    <a:lnTo>
                      <a:pt x="22604" y="64514"/>
                    </a:lnTo>
                    <a:lnTo>
                      <a:pt x="22567" y="66330"/>
                    </a:lnTo>
                    <a:lnTo>
                      <a:pt x="22567" y="68145"/>
                    </a:lnTo>
                    <a:lnTo>
                      <a:pt x="22641" y="69924"/>
                    </a:lnTo>
                    <a:lnTo>
                      <a:pt x="22715" y="71740"/>
                    </a:lnTo>
                    <a:lnTo>
                      <a:pt x="22826" y="73556"/>
                    </a:lnTo>
                    <a:lnTo>
                      <a:pt x="22975" y="75334"/>
                    </a:lnTo>
                    <a:lnTo>
                      <a:pt x="23160" y="77113"/>
                    </a:lnTo>
                    <a:lnTo>
                      <a:pt x="23382" y="78892"/>
                    </a:lnTo>
                    <a:lnTo>
                      <a:pt x="23604" y="80670"/>
                    </a:lnTo>
                    <a:lnTo>
                      <a:pt x="23901" y="82449"/>
                    </a:lnTo>
                    <a:lnTo>
                      <a:pt x="24197" y="84191"/>
                    </a:lnTo>
                    <a:lnTo>
                      <a:pt x="24568" y="85932"/>
                    </a:lnTo>
                    <a:lnTo>
                      <a:pt x="24938" y="87674"/>
                    </a:lnTo>
                    <a:lnTo>
                      <a:pt x="25346" y="89415"/>
                    </a:lnTo>
                    <a:lnTo>
                      <a:pt x="25791" y="91120"/>
                    </a:lnTo>
                    <a:lnTo>
                      <a:pt x="26272" y="92825"/>
                    </a:lnTo>
                    <a:lnTo>
                      <a:pt x="26754" y="94529"/>
                    </a:lnTo>
                    <a:lnTo>
                      <a:pt x="27310" y="96234"/>
                    </a:lnTo>
                    <a:lnTo>
                      <a:pt x="27866" y="97901"/>
                    </a:lnTo>
                    <a:lnTo>
                      <a:pt x="28459" y="99569"/>
                    </a:lnTo>
                    <a:lnTo>
                      <a:pt x="29089" y="101199"/>
                    </a:lnTo>
                    <a:lnTo>
                      <a:pt x="29756" y="102830"/>
                    </a:lnTo>
                    <a:lnTo>
                      <a:pt x="30460" y="104460"/>
                    </a:lnTo>
                    <a:lnTo>
                      <a:pt x="31201" y="106090"/>
                    </a:lnTo>
                    <a:lnTo>
                      <a:pt x="31942" y="107684"/>
                    </a:lnTo>
                    <a:lnTo>
                      <a:pt x="32720" y="109240"/>
                    </a:lnTo>
                    <a:lnTo>
                      <a:pt x="33535" y="110834"/>
                    </a:lnTo>
                    <a:lnTo>
                      <a:pt x="34388" y="112390"/>
                    </a:lnTo>
                    <a:lnTo>
                      <a:pt x="35277" y="113909"/>
                    </a:lnTo>
                    <a:lnTo>
                      <a:pt x="36166" y="115429"/>
                    </a:lnTo>
                    <a:lnTo>
                      <a:pt x="37093" y="116948"/>
                    </a:lnTo>
                    <a:lnTo>
                      <a:pt x="38056" y="118430"/>
                    </a:lnTo>
                    <a:lnTo>
                      <a:pt x="39057" y="119875"/>
                    </a:lnTo>
                    <a:lnTo>
                      <a:pt x="40057" y="121320"/>
                    </a:lnTo>
                    <a:lnTo>
                      <a:pt x="41132" y="122766"/>
                    </a:lnTo>
                    <a:lnTo>
                      <a:pt x="42206" y="124174"/>
                    </a:lnTo>
                    <a:lnTo>
                      <a:pt x="43318" y="125582"/>
                    </a:lnTo>
                    <a:lnTo>
                      <a:pt x="44430" y="126953"/>
                    </a:lnTo>
                    <a:lnTo>
                      <a:pt x="45615" y="128287"/>
                    </a:lnTo>
                    <a:lnTo>
                      <a:pt x="46801" y="129621"/>
                    </a:lnTo>
                    <a:lnTo>
                      <a:pt x="48024" y="130955"/>
                    </a:lnTo>
                    <a:lnTo>
                      <a:pt x="49247" y="132215"/>
                    </a:lnTo>
                    <a:lnTo>
                      <a:pt x="50544" y="133512"/>
                    </a:lnTo>
                    <a:lnTo>
                      <a:pt x="51841" y="134735"/>
                    </a:lnTo>
                    <a:lnTo>
                      <a:pt x="53175" y="135957"/>
                    </a:lnTo>
                    <a:lnTo>
                      <a:pt x="54509" y="137180"/>
                    </a:lnTo>
                    <a:lnTo>
                      <a:pt x="55917" y="138366"/>
                    </a:lnTo>
                    <a:lnTo>
                      <a:pt x="57325" y="139515"/>
                    </a:lnTo>
                    <a:lnTo>
                      <a:pt x="58733" y="140626"/>
                    </a:lnTo>
                    <a:lnTo>
                      <a:pt x="60215" y="141738"/>
                    </a:lnTo>
                    <a:lnTo>
                      <a:pt x="61698" y="142813"/>
                    </a:lnTo>
                    <a:lnTo>
                      <a:pt x="63217" y="143887"/>
                    </a:lnTo>
                    <a:lnTo>
                      <a:pt x="64736" y="144888"/>
                    </a:lnTo>
                    <a:lnTo>
                      <a:pt x="66293" y="145888"/>
                    </a:lnTo>
                    <a:lnTo>
                      <a:pt x="67886" y="146889"/>
                    </a:lnTo>
                    <a:lnTo>
                      <a:pt x="69516" y="147815"/>
                    </a:lnTo>
                    <a:lnTo>
                      <a:pt x="69516" y="147815"/>
                    </a:lnTo>
                    <a:lnTo>
                      <a:pt x="70295" y="148223"/>
                    </a:lnTo>
                    <a:lnTo>
                      <a:pt x="71036" y="148519"/>
                    </a:lnTo>
                    <a:lnTo>
                      <a:pt x="71777" y="148705"/>
                    </a:lnTo>
                    <a:lnTo>
                      <a:pt x="72518" y="148816"/>
                    </a:lnTo>
                    <a:lnTo>
                      <a:pt x="73259" y="148853"/>
                    </a:lnTo>
                    <a:lnTo>
                      <a:pt x="73963" y="148816"/>
                    </a:lnTo>
                    <a:lnTo>
                      <a:pt x="74630" y="148667"/>
                    </a:lnTo>
                    <a:lnTo>
                      <a:pt x="75297" y="148482"/>
                    </a:lnTo>
                    <a:lnTo>
                      <a:pt x="75927" y="148223"/>
                    </a:lnTo>
                    <a:lnTo>
                      <a:pt x="76520" y="147926"/>
                    </a:lnTo>
                    <a:lnTo>
                      <a:pt x="77076" y="147556"/>
                    </a:lnTo>
                    <a:lnTo>
                      <a:pt x="77632" y="147111"/>
                    </a:lnTo>
                    <a:lnTo>
                      <a:pt x="78113" y="146666"/>
                    </a:lnTo>
                    <a:lnTo>
                      <a:pt x="78595" y="146148"/>
                    </a:lnTo>
                    <a:lnTo>
                      <a:pt x="79003" y="145592"/>
                    </a:lnTo>
                    <a:lnTo>
                      <a:pt x="79373" y="145036"/>
                    </a:lnTo>
                    <a:lnTo>
                      <a:pt x="79670" y="144406"/>
                    </a:lnTo>
                    <a:lnTo>
                      <a:pt x="79966" y="143776"/>
                    </a:lnTo>
                    <a:lnTo>
                      <a:pt x="80188" y="143146"/>
                    </a:lnTo>
                    <a:lnTo>
                      <a:pt x="80337" y="142479"/>
                    </a:lnTo>
                    <a:lnTo>
                      <a:pt x="80448" y="141812"/>
                    </a:lnTo>
                    <a:lnTo>
                      <a:pt x="80485" y="141145"/>
                    </a:lnTo>
                    <a:lnTo>
                      <a:pt x="80448" y="140478"/>
                    </a:lnTo>
                    <a:lnTo>
                      <a:pt x="80374" y="139811"/>
                    </a:lnTo>
                    <a:lnTo>
                      <a:pt x="80188" y="139144"/>
                    </a:lnTo>
                    <a:lnTo>
                      <a:pt x="79966" y="138477"/>
                    </a:lnTo>
                    <a:lnTo>
                      <a:pt x="79670" y="137847"/>
                    </a:lnTo>
                    <a:lnTo>
                      <a:pt x="79262" y="137254"/>
                    </a:lnTo>
                    <a:lnTo>
                      <a:pt x="78817" y="136698"/>
                    </a:lnTo>
                    <a:lnTo>
                      <a:pt x="78262" y="136143"/>
                    </a:lnTo>
                    <a:lnTo>
                      <a:pt x="77632" y="135624"/>
                    </a:lnTo>
                    <a:lnTo>
                      <a:pt x="76890" y="135179"/>
                    </a:lnTo>
                    <a:lnTo>
                      <a:pt x="76890" y="135179"/>
                    </a:lnTo>
                    <a:lnTo>
                      <a:pt x="75705" y="134475"/>
                    </a:lnTo>
                    <a:lnTo>
                      <a:pt x="74519" y="133734"/>
                    </a:lnTo>
                    <a:lnTo>
                      <a:pt x="73333" y="132993"/>
                    </a:lnTo>
                    <a:lnTo>
                      <a:pt x="72147" y="132252"/>
                    </a:lnTo>
                    <a:lnTo>
                      <a:pt x="71036" y="131437"/>
                    </a:lnTo>
                    <a:lnTo>
                      <a:pt x="69887" y="130658"/>
                    </a:lnTo>
                    <a:lnTo>
                      <a:pt x="68775" y="129843"/>
                    </a:lnTo>
                    <a:lnTo>
                      <a:pt x="67664" y="128991"/>
                    </a:lnTo>
                    <a:lnTo>
                      <a:pt x="66589" y="128139"/>
                    </a:lnTo>
                    <a:lnTo>
                      <a:pt x="65551" y="127286"/>
                    </a:lnTo>
                    <a:lnTo>
                      <a:pt x="64477" y="126397"/>
                    </a:lnTo>
                    <a:lnTo>
                      <a:pt x="63476" y="125508"/>
                    </a:lnTo>
                    <a:lnTo>
                      <a:pt x="62439" y="124581"/>
                    </a:lnTo>
                    <a:lnTo>
                      <a:pt x="61475" y="123655"/>
                    </a:lnTo>
                    <a:lnTo>
                      <a:pt x="60475" y="122728"/>
                    </a:lnTo>
                    <a:lnTo>
                      <a:pt x="59511" y="121765"/>
                    </a:lnTo>
                    <a:lnTo>
                      <a:pt x="58585" y="120765"/>
                    </a:lnTo>
                    <a:lnTo>
                      <a:pt x="57659" y="119801"/>
                    </a:lnTo>
                    <a:lnTo>
                      <a:pt x="56769" y="118764"/>
                    </a:lnTo>
                    <a:lnTo>
                      <a:pt x="55880" y="117763"/>
                    </a:lnTo>
                    <a:lnTo>
                      <a:pt x="54991" y="116725"/>
                    </a:lnTo>
                    <a:lnTo>
                      <a:pt x="54138" y="115688"/>
                    </a:lnTo>
                    <a:lnTo>
                      <a:pt x="53323" y="114613"/>
                    </a:lnTo>
                    <a:lnTo>
                      <a:pt x="52508" y="113539"/>
                    </a:lnTo>
                    <a:lnTo>
                      <a:pt x="51730" y="112464"/>
                    </a:lnTo>
                    <a:lnTo>
                      <a:pt x="50952" y="111352"/>
                    </a:lnTo>
                    <a:lnTo>
                      <a:pt x="50173" y="110241"/>
                    </a:lnTo>
                    <a:lnTo>
                      <a:pt x="49469" y="109129"/>
                    </a:lnTo>
                    <a:lnTo>
                      <a:pt x="48728" y="108017"/>
                    </a:lnTo>
                    <a:lnTo>
                      <a:pt x="48061" y="106869"/>
                    </a:lnTo>
                    <a:lnTo>
                      <a:pt x="47357" y="105720"/>
                    </a:lnTo>
                    <a:lnTo>
                      <a:pt x="46727" y="104534"/>
                    </a:lnTo>
                    <a:lnTo>
                      <a:pt x="46097" y="103348"/>
                    </a:lnTo>
                    <a:lnTo>
                      <a:pt x="45467" y="102163"/>
                    </a:lnTo>
                    <a:lnTo>
                      <a:pt x="44874" y="100977"/>
                    </a:lnTo>
                    <a:lnTo>
                      <a:pt x="44281" y="99754"/>
                    </a:lnTo>
                    <a:lnTo>
                      <a:pt x="43726" y="98531"/>
                    </a:lnTo>
                    <a:lnTo>
                      <a:pt x="43207" y="97308"/>
                    </a:lnTo>
                    <a:lnTo>
                      <a:pt x="42688" y="96085"/>
                    </a:lnTo>
                    <a:lnTo>
                      <a:pt x="42206" y="94826"/>
                    </a:lnTo>
                    <a:lnTo>
                      <a:pt x="41725" y="93566"/>
                    </a:lnTo>
                    <a:lnTo>
                      <a:pt x="41280" y="92306"/>
                    </a:lnTo>
                    <a:lnTo>
                      <a:pt x="40872" y="91046"/>
                    </a:lnTo>
                    <a:lnTo>
                      <a:pt x="40465" y="89786"/>
                    </a:lnTo>
                    <a:lnTo>
                      <a:pt x="40094" y="88489"/>
                    </a:lnTo>
                    <a:lnTo>
                      <a:pt x="39724" y="87192"/>
                    </a:lnTo>
                    <a:lnTo>
                      <a:pt x="39390" y="85895"/>
                    </a:lnTo>
                    <a:lnTo>
                      <a:pt x="39057" y="84598"/>
                    </a:lnTo>
                    <a:lnTo>
                      <a:pt x="38760" y="83264"/>
                    </a:lnTo>
                    <a:lnTo>
                      <a:pt x="38501" y="81967"/>
                    </a:lnTo>
                    <a:lnTo>
                      <a:pt x="38241" y="80633"/>
                    </a:lnTo>
                    <a:lnTo>
                      <a:pt x="38019" y="79299"/>
                    </a:lnTo>
                    <a:lnTo>
                      <a:pt x="37834" y="77965"/>
                    </a:lnTo>
                    <a:lnTo>
                      <a:pt x="37649" y="76631"/>
                    </a:lnTo>
                    <a:lnTo>
                      <a:pt x="37500" y="75260"/>
                    </a:lnTo>
                    <a:lnTo>
                      <a:pt x="37352" y="73926"/>
                    </a:lnTo>
                    <a:lnTo>
                      <a:pt x="37241" y="72555"/>
                    </a:lnTo>
                    <a:lnTo>
                      <a:pt x="37167" y="71221"/>
                    </a:lnTo>
                    <a:lnTo>
                      <a:pt x="37093" y="69850"/>
                    </a:lnTo>
                    <a:lnTo>
                      <a:pt x="37056" y="68479"/>
                    </a:lnTo>
                    <a:lnTo>
                      <a:pt x="37056" y="67108"/>
                    </a:lnTo>
                    <a:lnTo>
                      <a:pt x="37056" y="65737"/>
                    </a:lnTo>
                    <a:lnTo>
                      <a:pt x="37093" y="64366"/>
                    </a:lnTo>
                    <a:lnTo>
                      <a:pt x="37167" y="62995"/>
                    </a:lnTo>
                    <a:lnTo>
                      <a:pt x="37167" y="62995"/>
                    </a:lnTo>
                    <a:lnTo>
                      <a:pt x="39761" y="65626"/>
                    </a:lnTo>
                    <a:lnTo>
                      <a:pt x="42392" y="68182"/>
                    </a:lnTo>
                    <a:lnTo>
                      <a:pt x="45134" y="70702"/>
                    </a:lnTo>
                    <a:lnTo>
                      <a:pt x="47876" y="73148"/>
                    </a:lnTo>
                    <a:lnTo>
                      <a:pt x="50692" y="75520"/>
                    </a:lnTo>
                    <a:lnTo>
                      <a:pt x="53582" y="77817"/>
                    </a:lnTo>
                    <a:lnTo>
                      <a:pt x="56510" y="80040"/>
                    </a:lnTo>
                    <a:lnTo>
                      <a:pt x="59474" y="82227"/>
                    </a:lnTo>
                    <a:lnTo>
                      <a:pt x="62513" y="84302"/>
                    </a:lnTo>
                    <a:lnTo>
                      <a:pt x="65626" y="86340"/>
                    </a:lnTo>
                    <a:lnTo>
                      <a:pt x="68738" y="88304"/>
                    </a:lnTo>
                    <a:lnTo>
                      <a:pt x="71925" y="90157"/>
                    </a:lnTo>
                    <a:lnTo>
                      <a:pt x="75186" y="91972"/>
                    </a:lnTo>
                    <a:lnTo>
                      <a:pt x="78447" y="93714"/>
                    </a:lnTo>
                    <a:lnTo>
                      <a:pt x="81782" y="95381"/>
                    </a:lnTo>
                    <a:lnTo>
                      <a:pt x="85154" y="96975"/>
                    </a:lnTo>
                    <a:lnTo>
                      <a:pt x="88600" y="98494"/>
                    </a:lnTo>
                    <a:lnTo>
                      <a:pt x="92046" y="99939"/>
                    </a:lnTo>
                    <a:lnTo>
                      <a:pt x="95567" y="101310"/>
                    </a:lnTo>
                    <a:lnTo>
                      <a:pt x="99124" y="102607"/>
                    </a:lnTo>
                    <a:lnTo>
                      <a:pt x="102718" y="103830"/>
                    </a:lnTo>
                    <a:lnTo>
                      <a:pt x="106350" y="104979"/>
                    </a:lnTo>
                    <a:lnTo>
                      <a:pt x="110018" y="106016"/>
                    </a:lnTo>
                    <a:lnTo>
                      <a:pt x="113761" y="107017"/>
                    </a:lnTo>
                    <a:lnTo>
                      <a:pt x="117503" y="107906"/>
                    </a:lnTo>
                    <a:lnTo>
                      <a:pt x="121283" y="108758"/>
                    </a:lnTo>
                    <a:lnTo>
                      <a:pt x="125100" y="109500"/>
                    </a:lnTo>
                    <a:lnTo>
                      <a:pt x="128954" y="110167"/>
                    </a:lnTo>
                    <a:lnTo>
                      <a:pt x="132844" y="110759"/>
                    </a:lnTo>
                    <a:lnTo>
                      <a:pt x="136772" y="111241"/>
                    </a:lnTo>
                    <a:lnTo>
                      <a:pt x="140737" y="111649"/>
                    </a:lnTo>
                    <a:lnTo>
                      <a:pt x="144739" y="112019"/>
                    </a:lnTo>
                    <a:lnTo>
                      <a:pt x="144739" y="112019"/>
                    </a:lnTo>
                    <a:lnTo>
                      <a:pt x="146518" y="112094"/>
                    </a:lnTo>
                    <a:lnTo>
                      <a:pt x="148260" y="112205"/>
                    </a:lnTo>
                    <a:lnTo>
                      <a:pt x="148260" y="112205"/>
                    </a:lnTo>
                    <a:lnTo>
                      <a:pt x="148186" y="114502"/>
                    </a:lnTo>
                    <a:lnTo>
                      <a:pt x="148223" y="116800"/>
                    </a:lnTo>
                    <a:lnTo>
                      <a:pt x="148297" y="119097"/>
                    </a:lnTo>
                    <a:lnTo>
                      <a:pt x="148482" y="121394"/>
                    </a:lnTo>
                    <a:lnTo>
                      <a:pt x="148704" y="123692"/>
                    </a:lnTo>
                    <a:lnTo>
                      <a:pt x="149001" y="125989"/>
                    </a:lnTo>
                    <a:lnTo>
                      <a:pt x="149408" y="128287"/>
                    </a:lnTo>
                    <a:lnTo>
                      <a:pt x="149853" y="130547"/>
                    </a:lnTo>
                    <a:lnTo>
                      <a:pt x="150372" y="132845"/>
                    </a:lnTo>
                    <a:lnTo>
                      <a:pt x="150965" y="135142"/>
                    </a:lnTo>
                    <a:lnTo>
                      <a:pt x="151595" y="137403"/>
                    </a:lnTo>
                    <a:lnTo>
                      <a:pt x="152299" y="139663"/>
                    </a:lnTo>
                    <a:lnTo>
                      <a:pt x="153114" y="141923"/>
                    </a:lnTo>
                    <a:lnTo>
                      <a:pt x="153929" y="144147"/>
                    </a:lnTo>
                    <a:lnTo>
                      <a:pt x="154856" y="146407"/>
                    </a:lnTo>
                    <a:lnTo>
                      <a:pt x="155819" y="148593"/>
                    </a:lnTo>
                    <a:lnTo>
                      <a:pt x="156819" y="150780"/>
                    </a:lnTo>
                    <a:lnTo>
                      <a:pt x="157894" y="152966"/>
                    </a:lnTo>
                    <a:lnTo>
                      <a:pt x="159043" y="155152"/>
                    </a:lnTo>
                    <a:lnTo>
                      <a:pt x="160229" y="157264"/>
                    </a:lnTo>
                    <a:lnTo>
                      <a:pt x="161451" y="159377"/>
                    </a:lnTo>
                    <a:lnTo>
                      <a:pt x="162748" y="161489"/>
                    </a:lnTo>
                    <a:lnTo>
                      <a:pt x="164119" y="163564"/>
                    </a:lnTo>
                    <a:lnTo>
                      <a:pt x="165491" y="165602"/>
                    </a:lnTo>
                    <a:lnTo>
                      <a:pt x="166936" y="167603"/>
                    </a:lnTo>
                    <a:lnTo>
                      <a:pt x="168418" y="169604"/>
                    </a:lnTo>
                    <a:lnTo>
                      <a:pt x="169974" y="171531"/>
                    </a:lnTo>
                    <a:lnTo>
                      <a:pt x="171531" y="173458"/>
                    </a:lnTo>
                    <a:lnTo>
                      <a:pt x="173161" y="175348"/>
                    </a:lnTo>
                    <a:lnTo>
                      <a:pt x="174829" y="177200"/>
                    </a:lnTo>
                    <a:lnTo>
                      <a:pt x="176533" y="179016"/>
                    </a:lnTo>
                    <a:lnTo>
                      <a:pt x="178275" y="180795"/>
                    </a:lnTo>
                    <a:lnTo>
                      <a:pt x="180053" y="182536"/>
                    </a:lnTo>
                    <a:lnTo>
                      <a:pt x="181869" y="184241"/>
                    </a:lnTo>
                    <a:lnTo>
                      <a:pt x="183722" y="185908"/>
                    </a:lnTo>
                    <a:lnTo>
                      <a:pt x="185612" y="187502"/>
                    </a:lnTo>
                    <a:lnTo>
                      <a:pt x="187539" y="189095"/>
                    </a:lnTo>
                    <a:lnTo>
                      <a:pt x="189503" y="190615"/>
                    </a:lnTo>
                    <a:lnTo>
                      <a:pt x="191467" y="192097"/>
                    </a:lnTo>
                    <a:lnTo>
                      <a:pt x="193468" y="193505"/>
                    </a:lnTo>
                    <a:lnTo>
                      <a:pt x="195506" y="194876"/>
                    </a:lnTo>
                    <a:lnTo>
                      <a:pt x="197581" y="196210"/>
                    </a:lnTo>
                    <a:lnTo>
                      <a:pt x="199693" y="197470"/>
                    </a:lnTo>
                    <a:lnTo>
                      <a:pt x="201805" y="198693"/>
                    </a:lnTo>
                    <a:lnTo>
                      <a:pt x="203917" y="199841"/>
                    </a:lnTo>
                    <a:lnTo>
                      <a:pt x="206103" y="200953"/>
                    </a:lnTo>
                    <a:lnTo>
                      <a:pt x="208253" y="201991"/>
                    </a:lnTo>
                    <a:lnTo>
                      <a:pt x="210476" y="202954"/>
                    </a:lnTo>
                    <a:lnTo>
                      <a:pt x="212699" y="203880"/>
                    </a:lnTo>
                    <a:lnTo>
                      <a:pt x="214923" y="204733"/>
                    </a:lnTo>
                    <a:lnTo>
                      <a:pt x="217146" y="205548"/>
                    </a:lnTo>
                    <a:lnTo>
                      <a:pt x="219406" y="206252"/>
                    </a:lnTo>
                    <a:lnTo>
                      <a:pt x="221704" y="206919"/>
                    </a:lnTo>
                    <a:lnTo>
                      <a:pt x="223964" y="207512"/>
                    </a:lnTo>
                    <a:lnTo>
                      <a:pt x="226262" y="208031"/>
                    </a:lnTo>
                    <a:lnTo>
                      <a:pt x="228559" y="208475"/>
                    </a:lnTo>
                    <a:lnTo>
                      <a:pt x="230894" y="208846"/>
                    </a:lnTo>
                    <a:lnTo>
                      <a:pt x="233191" y="209142"/>
                    </a:lnTo>
                    <a:lnTo>
                      <a:pt x="235526" y="209328"/>
                    </a:lnTo>
                    <a:lnTo>
                      <a:pt x="237860" y="209476"/>
                    </a:lnTo>
                    <a:lnTo>
                      <a:pt x="240158" y="209550"/>
                    </a:lnTo>
                    <a:lnTo>
                      <a:pt x="242492" y="209513"/>
                    </a:lnTo>
                    <a:lnTo>
                      <a:pt x="244827" y="209439"/>
                    </a:lnTo>
                    <a:lnTo>
                      <a:pt x="247161" y="209254"/>
                    </a:lnTo>
                    <a:lnTo>
                      <a:pt x="247161" y="209254"/>
                    </a:lnTo>
                    <a:lnTo>
                      <a:pt x="248013" y="209105"/>
                    </a:lnTo>
                    <a:lnTo>
                      <a:pt x="248792" y="208920"/>
                    </a:lnTo>
                    <a:lnTo>
                      <a:pt x="249533" y="208661"/>
                    </a:lnTo>
                    <a:lnTo>
                      <a:pt x="250200" y="208327"/>
                    </a:lnTo>
                    <a:lnTo>
                      <a:pt x="250830" y="207920"/>
                    </a:lnTo>
                    <a:lnTo>
                      <a:pt x="251423" y="207475"/>
                    </a:lnTo>
                    <a:lnTo>
                      <a:pt x="251941" y="206993"/>
                    </a:lnTo>
                    <a:lnTo>
                      <a:pt x="252386" y="206437"/>
                    </a:lnTo>
                    <a:lnTo>
                      <a:pt x="252831" y="205881"/>
                    </a:lnTo>
                    <a:lnTo>
                      <a:pt x="253164" y="205252"/>
                    </a:lnTo>
                    <a:lnTo>
                      <a:pt x="253461" y="204622"/>
                    </a:lnTo>
                    <a:lnTo>
                      <a:pt x="253720" y="203955"/>
                    </a:lnTo>
                    <a:lnTo>
                      <a:pt x="253905" y="203288"/>
                    </a:lnTo>
                    <a:lnTo>
                      <a:pt x="254054" y="202621"/>
                    </a:lnTo>
                    <a:lnTo>
                      <a:pt x="254128" y="201917"/>
                    </a:lnTo>
                    <a:lnTo>
                      <a:pt x="254165" y="201250"/>
                    </a:lnTo>
                    <a:lnTo>
                      <a:pt x="254128" y="200545"/>
                    </a:lnTo>
                    <a:lnTo>
                      <a:pt x="254054" y="199878"/>
                    </a:lnTo>
                    <a:lnTo>
                      <a:pt x="253942" y="199211"/>
                    </a:lnTo>
                    <a:lnTo>
                      <a:pt x="253757" y="198582"/>
                    </a:lnTo>
                    <a:lnTo>
                      <a:pt x="253498" y="197989"/>
                    </a:lnTo>
                    <a:lnTo>
                      <a:pt x="253201" y="197396"/>
                    </a:lnTo>
                    <a:lnTo>
                      <a:pt x="252831" y="196877"/>
                    </a:lnTo>
                    <a:lnTo>
                      <a:pt x="252423" y="196358"/>
                    </a:lnTo>
                    <a:lnTo>
                      <a:pt x="251978" y="195914"/>
                    </a:lnTo>
                    <a:lnTo>
                      <a:pt x="251423" y="195543"/>
                    </a:lnTo>
                    <a:lnTo>
                      <a:pt x="250867" y="195209"/>
                    </a:lnTo>
                    <a:lnTo>
                      <a:pt x="250237" y="194913"/>
                    </a:lnTo>
                    <a:lnTo>
                      <a:pt x="249533" y="194728"/>
                    </a:lnTo>
                    <a:lnTo>
                      <a:pt x="248792" y="194617"/>
                    </a:lnTo>
                    <a:lnTo>
                      <a:pt x="248013" y="194542"/>
                    </a:lnTo>
                    <a:lnTo>
                      <a:pt x="247161" y="194580"/>
                    </a:lnTo>
                    <a:lnTo>
                      <a:pt x="247161" y="194580"/>
                    </a:lnTo>
                    <a:lnTo>
                      <a:pt x="245197" y="194765"/>
                    </a:lnTo>
                    <a:lnTo>
                      <a:pt x="243233" y="194839"/>
                    </a:lnTo>
                    <a:lnTo>
                      <a:pt x="241269" y="194839"/>
                    </a:lnTo>
                    <a:lnTo>
                      <a:pt x="239305" y="194802"/>
                    </a:lnTo>
                    <a:lnTo>
                      <a:pt x="237341" y="194691"/>
                    </a:lnTo>
                    <a:lnTo>
                      <a:pt x="235377" y="194505"/>
                    </a:lnTo>
                    <a:lnTo>
                      <a:pt x="233451" y="194246"/>
                    </a:lnTo>
                    <a:lnTo>
                      <a:pt x="231487" y="193950"/>
                    </a:lnTo>
                    <a:lnTo>
                      <a:pt x="229560" y="193579"/>
                    </a:lnTo>
                    <a:lnTo>
                      <a:pt x="227596" y="193134"/>
                    </a:lnTo>
                    <a:lnTo>
                      <a:pt x="225669" y="192653"/>
                    </a:lnTo>
                    <a:lnTo>
                      <a:pt x="223779" y="192097"/>
                    </a:lnTo>
                    <a:lnTo>
                      <a:pt x="221852" y="191504"/>
                    </a:lnTo>
                    <a:lnTo>
                      <a:pt x="219962" y="190837"/>
                    </a:lnTo>
                    <a:lnTo>
                      <a:pt x="218072" y="190096"/>
                    </a:lnTo>
                    <a:lnTo>
                      <a:pt x="216183" y="189355"/>
                    </a:lnTo>
                    <a:lnTo>
                      <a:pt x="214330" y="188502"/>
                    </a:lnTo>
                    <a:lnTo>
                      <a:pt x="212514" y="187650"/>
                    </a:lnTo>
                    <a:lnTo>
                      <a:pt x="210661" y="186724"/>
                    </a:lnTo>
                    <a:lnTo>
                      <a:pt x="208883" y="185760"/>
                    </a:lnTo>
                    <a:lnTo>
                      <a:pt x="207067" y="184723"/>
                    </a:lnTo>
                    <a:lnTo>
                      <a:pt x="205325" y="183685"/>
                    </a:lnTo>
                    <a:lnTo>
                      <a:pt x="203584" y="182573"/>
                    </a:lnTo>
                    <a:lnTo>
                      <a:pt x="201842" y="181388"/>
                    </a:lnTo>
                    <a:lnTo>
                      <a:pt x="200138" y="180202"/>
                    </a:lnTo>
                    <a:lnTo>
                      <a:pt x="198470" y="178979"/>
                    </a:lnTo>
                    <a:lnTo>
                      <a:pt x="196803" y="177682"/>
                    </a:lnTo>
                    <a:lnTo>
                      <a:pt x="195172" y="176385"/>
                    </a:lnTo>
                    <a:lnTo>
                      <a:pt x="193579" y="175014"/>
                    </a:lnTo>
                    <a:lnTo>
                      <a:pt x="192022" y="173643"/>
                    </a:lnTo>
                    <a:lnTo>
                      <a:pt x="190466" y="172198"/>
                    </a:lnTo>
                    <a:lnTo>
                      <a:pt x="188947" y="170753"/>
                    </a:lnTo>
                    <a:lnTo>
                      <a:pt x="187465" y="169233"/>
                    </a:lnTo>
                    <a:lnTo>
                      <a:pt x="186019" y="167714"/>
                    </a:lnTo>
                    <a:lnTo>
                      <a:pt x="184611" y="166158"/>
                    </a:lnTo>
                    <a:lnTo>
                      <a:pt x="183240" y="164564"/>
                    </a:lnTo>
                    <a:lnTo>
                      <a:pt x="181869" y="162971"/>
                    </a:lnTo>
                    <a:lnTo>
                      <a:pt x="180572" y="161303"/>
                    </a:lnTo>
                    <a:lnTo>
                      <a:pt x="179312" y="159636"/>
                    </a:lnTo>
                    <a:lnTo>
                      <a:pt x="178089" y="157968"/>
                    </a:lnTo>
                    <a:lnTo>
                      <a:pt x="176867" y="156264"/>
                    </a:lnTo>
                    <a:lnTo>
                      <a:pt x="175718" y="154522"/>
                    </a:lnTo>
                    <a:lnTo>
                      <a:pt x="174606" y="152744"/>
                    </a:lnTo>
                    <a:lnTo>
                      <a:pt x="173569" y="150965"/>
                    </a:lnTo>
                    <a:lnTo>
                      <a:pt x="172531" y="149186"/>
                    </a:lnTo>
                    <a:lnTo>
                      <a:pt x="171568" y="147371"/>
                    </a:lnTo>
                    <a:lnTo>
                      <a:pt x="170641" y="145518"/>
                    </a:lnTo>
                    <a:lnTo>
                      <a:pt x="169752" y="143665"/>
                    </a:lnTo>
                    <a:lnTo>
                      <a:pt x="168900" y="141812"/>
                    </a:lnTo>
                    <a:lnTo>
                      <a:pt x="168121" y="139959"/>
                    </a:lnTo>
                    <a:lnTo>
                      <a:pt x="167380" y="138070"/>
                    </a:lnTo>
                    <a:lnTo>
                      <a:pt x="166713" y="136143"/>
                    </a:lnTo>
                    <a:lnTo>
                      <a:pt x="166083" y="134253"/>
                    </a:lnTo>
                    <a:lnTo>
                      <a:pt x="165491" y="132326"/>
                    </a:lnTo>
                    <a:lnTo>
                      <a:pt x="164972" y="130436"/>
                    </a:lnTo>
                    <a:lnTo>
                      <a:pt x="164527" y="128509"/>
                    </a:lnTo>
                    <a:lnTo>
                      <a:pt x="164119" y="126582"/>
                    </a:lnTo>
                    <a:lnTo>
                      <a:pt x="163749" y="124618"/>
                    </a:lnTo>
                    <a:lnTo>
                      <a:pt x="163452" y="122691"/>
                    </a:lnTo>
                    <a:lnTo>
                      <a:pt x="163230" y="120765"/>
                    </a:lnTo>
                    <a:lnTo>
                      <a:pt x="163045" y="118838"/>
                    </a:lnTo>
                    <a:lnTo>
                      <a:pt x="162934" y="116911"/>
                    </a:lnTo>
                    <a:lnTo>
                      <a:pt x="162897" y="114947"/>
                    </a:lnTo>
                    <a:lnTo>
                      <a:pt x="162934" y="113020"/>
                    </a:lnTo>
                    <a:lnTo>
                      <a:pt x="162934" y="113020"/>
                    </a:lnTo>
                    <a:lnTo>
                      <a:pt x="167714" y="113242"/>
                    </a:lnTo>
                    <a:lnTo>
                      <a:pt x="172531" y="113428"/>
                    </a:lnTo>
                    <a:lnTo>
                      <a:pt x="177311" y="113576"/>
                    </a:lnTo>
                    <a:lnTo>
                      <a:pt x="182128" y="113724"/>
                    </a:lnTo>
                    <a:lnTo>
                      <a:pt x="186946" y="113798"/>
                    </a:lnTo>
                    <a:lnTo>
                      <a:pt x="191763" y="113872"/>
                    </a:lnTo>
                    <a:lnTo>
                      <a:pt x="196580" y="113909"/>
                    </a:lnTo>
                    <a:lnTo>
                      <a:pt x="201360" y="113909"/>
                    </a:lnTo>
                    <a:lnTo>
                      <a:pt x="206178" y="113909"/>
                    </a:lnTo>
                    <a:lnTo>
                      <a:pt x="210995" y="113835"/>
                    </a:lnTo>
                    <a:lnTo>
                      <a:pt x="215812" y="113761"/>
                    </a:lnTo>
                    <a:lnTo>
                      <a:pt x="220592" y="113650"/>
                    </a:lnTo>
                    <a:lnTo>
                      <a:pt x="225409" y="113502"/>
                    </a:lnTo>
                    <a:lnTo>
                      <a:pt x="230190" y="113353"/>
                    </a:lnTo>
                    <a:lnTo>
                      <a:pt x="235007" y="113168"/>
                    </a:lnTo>
                    <a:lnTo>
                      <a:pt x="239787" y="112946"/>
                    </a:lnTo>
                    <a:lnTo>
                      <a:pt x="239787" y="112946"/>
                    </a:lnTo>
                    <a:lnTo>
                      <a:pt x="242085" y="112872"/>
                    </a:lnTo>
                    <a:lnTo>
                      <a:pt x="244641" y="112798"/>
                    </a:lnTo>
                    <a:lnTo>
                      <a:pt x="247421" y="112723"/>
                    </a:lnTo>
                    <a:lnTo>
                      <a:pt x="250385" y="112612"/>
                    </a:lnTo>
                    <a:lnTo>
                      <a:pt x="253498" y="112464"/>
                    </a:lnTo>
                    <a:lnTo>
                      <a:pt x="256684" y="112242"/>
                    </a:lnTo>
                    <a:lnTo>
                      <a:pt x="258278" y="112094"/>
                    </a:lnTo>
                    <a:lnTo>
                      <a:pt x="259908" y="111945"/>
                    </a:lnTo>
                    <a:lnTo>
                      <a:pt x="261502" y="111723"/>
                    </a:lnTo>
                    <a:lnTo>
                      <a:pt x="263095" y="111501"/>
                    </a:lnTo>
                    <a:lnTo>
                      <a:pt x="264688" y="111241"/>
                    </a:lnTo>
                    <a:lnTo>
                      <a:pt x="266282" y="110945"/>
                    </a:lnTo>
                    <a:lnTo>
                      <a:pt x="267801" y="110611"/>
                    </a:lnTo>
                    <a:lnTo>
                      <a:pt x="269320" y="110204"/>
                    </a:lnTo>
                    <a:lnTo>
                      <a:pt x="270766" y="109796"/>
                    </a:lnTo>
                    <a:lnTo>
                      <a:pt x="272211" y="109314"/>
                    </a:lnTo>
                    <a:lnTo>
                      <a:pt x="273582" y="108796"/>
                    </a:lnTo>
                    <a:lnTo>
                      <a:pt x="274916" y="108203"/>
                    </a:lnTo>
                    <a:lnTo>
                      <a:pt x="276176" y="107573"/>
                    </a:lnTo>
                    <a:lnTo>
                      <a:pt x="276769" y="107202"/>
                    </a:lnTo>
                    <a:lnTo>
                      <a:pt x="277362" y="106869"/>
                    </a:lnTo>
                    <a:lnTo>
                      <a:pt x="277917" y="106498"/>
                    </a:lnTo>
                    <a:lnTo>
                      <a:pt x="278473" y="106090"/>
                    </a:lnTo>
                    <a:lnTo>
                      <a:pt x="278992" y="105683"/>
                    </a:lnTo>
                    <a:lnTo>
                      <a:pt x="279511" y="105275"/>
                    </a:lnTo>
                    <a:lnTo>
                      <a:pt x="279992" y="104831"/>
                    </a:lnTo>
                    <a:lnTo>
                      <a:pt x="280474" y="104386"/>
                    </a:lnTo>
                    <a:lnTo>
                      <a:pt x="280919" y="103904"/>
                    </a:lnTo>
                    <a:lnTo>
                      <a:pt x="281326" y="103422"/>
                    </a:lnTo>
                    <a:lnTo>
                      <a:pt x="281734" y="102904"/>
                    </a:lnTo>
                    <a:lnTo>
                      <a:pt x="282105" y="102348"/>
                    </a:lnTo>
                    <a:lnTo>
                      <a:pt x="282438" y="101829"/>
                    </a:lnTo>
                    <a:lnTo>
                      <a:pt x="282772" y="101236"/>
                    </a:lnTo>
                    <a:lnTo>
                      <a:pt x="282772" y="101236"/>
                    </a:lnTo>
                    <a:lnTo>
                      <a:pt x="283142" y="100458"/>
                    </a:lnTo>
                    <a:lnTo>
                      <a:pt x="283402" y="99717"/>
                    </a:lnTo>
                    <a:lnTo>
                      <a:pt x="283587" y="98939"/>
                    </a:lnTo>
                    <a:lnTo>
                      <a:pt x="283661" y="98198"/>
                    </a:lnTo>
                    <a:lnTo>
                      <a:pt x="283698" y="97457"/>
                    </a:lnTo>
                    <a:lnTo>
                      <a:pt x="283624" y="96752"/>
                    </a:lnTo>
                    <a:lnTo>
                      <a:pt x="283476" y="96048"/>
                    </a:lnTo>
                    <a:lnTo>
                      <a:pt x="283290" y="95418"/>
                    </a:lnTo>
                    <a:lnTo>
                      <a:pt x="282994" y="94751"/>
                    </a:lnTo>
                    <a:lnTo>
                      <a:pt x="282660" y="94159"/>
                    </a:lnTo>
                    <a:lnTo>
                      <a:pt x="282290" y="93566"/>
                    </a:lnTo>
                    <a:lnTo>
                      <a:pt x="281882" y="93047"/>
                    </a:lnTo>
                    <a:lnTo>
                      <a:pt x="281401" y="92528"/>
                    </a:lnTo>
                    <a:lnTo>
                      <a:pt x="280882" y="92083"/>
                    </a:lnTo>
                    <a:lnTo>
                      <a:pt x="280326" y="91676"/>
                    </a:lnTo>
                    <a:lnTo>
                      <a:pt x="279770" y="91305"/>
                    </a:lnTo>
                    <a:lnTo>
                      <a:pt x="279140" y="90972"/>
                    </a:lnTo>
                    <a:lnTo>
                      <a:pt x="278510" y="90712"/>
                    </a:lnTo>
                    <a:lnTo>
                      <a:pt x="277880" y="90490"/>
                    </a:lnTo>
                    <a:lnTo>
                      <a:pt x="277213" y="90342"/>
                    </a:lnTo>
                    <a:lnTo>
                      <a:pt x="276546" y="90231"/>
                    </a:lnTo>
                    <a:lnTo>
                      <a:pt x="275916" y="90194"/>
                    </a:lnTo>
                    <a:lnTo>
                      <a:pt x="275249" y="90231"/>
                    </a:lnTo>
                    <a:lnTo>
                      <a:pt x="274582" y="90305"/>
                    </a:lnTo>
                    <a:lnTo>
                      <a:pt x="273952" y="90490"/>
                    </a:lnTo>
                    <a:lnTo>
                      <a:pt x="273322" y="90712"/>
                    </a:lnTo>
                    <a:lnTo>
                      <a:pt x="272692" y="91046"/>
                    </a:lnTo>
                    <a:lnTo>
                      <a:pt x="272100" y="91453"/>
                    </a:lnTo>
                    <a:lnTo>
                      <a:pt x="271544" y="91898"/>
                    </a:lnTo>
                    <a:lnTo>
                      <a:pt x="271025" y="92491"/>
                    </a:lnTo>
                    <a:lnTo>
                      <a:pt x="270543" y="93121"/>
                    </a:lnTo>
                    <a:lnTo>
                      <a:pt x="270136" y="93862"/>
                    </a:lnTo>
                    <a:lnTo>
                      <a:pt x="270136" y="93862"/>
                    </a:lnTo>
                    <a:lnTo>
                      <a:pt x="269950" y="94159"/>
                    </a:lnTo>
                    <a:lnTo>
                      <a:pt x="269691" y="94492"/>
                    </a:lnTo>
                    <a:lnTo>
                      <a:pt x="269432" y="94751"/>
                    </a:lnTo>
                    <a:lnTo>
                      <a:pt x="269098" y="95048"/>
                    </a:lnTo>
                    <a:lnTo>
                      <a:pt x="268728" y="95307"/>
                    </a:lnTo>
                    <a:lnTo>
                      <a:pt x="268357" y="95567"/>
                    </a:lnTo>
                    <a:lnTo>
                      <a:pt x="267912" y="95789"/>
                    </a:lnTo>
                    <a:lnTo>
                      <a:pt x="267431" y="96048"/>
                    </a:lnTo>
                    <a:lnTo>
                      <a:pt x="266949" y="96271"/>
                    </a:lnTo>
                    <a:lnTo>
                      <a:pt x="266393" y="96456"/>
                    </a:lnTo>
                    <a:lnTo>
                      <a:pt x="265244" y="96864"/>
                    </a:lnTo>
                    <a:lnTo>
                      <a:pt x="263947" y="97197"/>
                    </a:lnTo>
                    <a:lnTo>
                      <a:pt x="262576" y="97494"/>
                    </a:lnTo>
                    <a:lnTo>
                      <a:pt x="261094" y="97790"/>
                    </a:lnTo>
                    <a:lnTo>
                      <a:pt x="259538" y="98012"/>
                    </a:lnTo>
                    <a:lnTo>
                      <a:pt x="257907" y="98235"/>
                    </a:lnTo>
                    <a:lnTo>
                      <a:pt x="256203" y="98420"/>
                    </a:lnTo>
                    <a:lnTo>
                      <a:pt x="254461" y="98568"/>
                    </a:lnTo>
                    <a:lnTo>
                      <a:pt x="252645" y="98679"/>
                    </a:lnTo>
                    <a:lnTo>
                      <a:pt x="250830" y="98791"/>
                    </a:lnTo>
                    <a:lnTo>
                      <a:pt x="248977" y="98865"/>
                    </a:lnTo>
                    <a:lnTo>
                      <a:pt x="245271" y="98976"/>
                    </a:lnTo>
                    <a:lnTo>
                      <a:pt x="241603" y="99013"/>
                    </a:lnTo>
                    <a:lnTo>
                      <a:pt x="238083" y="99013"/>
                    </a:lnTo>
                    <a:lnTo>
                      <a:pt x="234748" y="98976"/>
                    </a:lnTo>
                    <a:lnTo>
                      <a:pt x="229078" y="98902"/>
                    </a:lnTo>
                    <a:lnTo>
                      <a:pt x="226929" y="98865"/>
                    </a:lnTo>
                    <a:lnTo>
                      <a:pt x="225298" y="98902"/>
                    </a:lnTo>
                    <a:lnTo>
                      <a:pt x="225298" y="98902"/>
                    </a:lnTo>
                    <a:lnTo>
                      <a:pt x="220481" y="99050"/>
                    </a:lnTo>
                    <a:lnTo>
                      <a:pt x="215627" y="99161"/>
                    </a:lnTo>
                    <a:lnTo>
                      <a:pt x="210773" y="99198"/>
                    </a:lnTo>
                    <a:lnTo>
                      <a:pt x="205955" y="99235"/>
                    </a:lnTo>
                    <a:lnTo>
                      <a:pt x="201101" y="99235"/>
                    </a:lnTo>
                    <a:lnTo>
                      <a:pt x="196284" y="99198"/>
                    </a:lnTo>
                    <a:lnTo>
                      <a:pt x="191429" y="99124"/>
                    </a:lnTo>
                    <a:lnTo>
                      <a:pt x="186575" y="99050"/>
                    </a:lnTo>
                    <a:lnTo>
                      <a:pt x="186575" y="99050"/>
                    </a:lnTo>
                    <a:lnTo>
                      <a:pt x="186612" y="98012"/>
                    </a:lnTo>
                    <a:lnTo>
                      <a:pt x="186649" y="96975"/>
                    </a:lnTo>
                    <a:lnTo>
                      <a:pt x="186760" y="95974"/>
                    </a:lnTo>
                    <a:lnTo>
                      <a:pt x="186872" y="94974"/>
                    </a:lnTo>
                    <a:lnTo>
                      <a:pt x="187020" y="93973"/>
                    </a:lnTo>
                    <a:lnTo>
                      <a:pt x="187168" y="93010"/>
                    </a:lnTo>
                    <a:lnTo>
                      <a:pt x="187353" y="92046"/>
                    </a:lnTo>
                    <a:lnTo>
                      <a:pt x="187576" y="91120"/>
                    </a:lnTo>
                    <a:lnTo>
                      <a:pt x="187835" y="90194"/>
                    </a:lnTo>
                    <a:lnTo>
                      <a:pt x="188094" y="89267"/>
                    </a:lnTo>
                    <a:lnTo>
                      <a:pt x="188391" y="88341"/>
                    </a:lnTo>
                    <a:lnTo>
                      <a:pt x="188724" y="87451"/>
                    </a:lnTo>
                    <a:lnTo>
                      <a:pt x="189058" y="86562"/>
                    </a:lnTo>
                    <a:lnTo>
                      <a:pt x="189428" y="85710"/>
                    </a:lnTo>
                    <a:lnTo>
                      <a:pt x="189836" y="84858"/>
                    </a:lnTo>
                    <a:lnTo>
                      <a:pt x="190244" y="84005"/>
                    </a:lnTo>
                    <a:lnTo>
                      <a:pt x="190688" y="83153"/>
                    </a:lnTo>
                    <a:lnTo>
                      <a:pt x="191133" y="82338"/>
                    </a:lnTo>
                    <a:lnTo>
                      <a:pt x="191615" y="81523"/>
                    </a:lnTo>
                    <a:lnTo>
                      <a:pt x="192096" y="80744"/>
                    </a:lnTo>
                    <a:lnTo>
                      <a:pt x="192615" y="79929"/>
                    </a:lnTo>
                    <a:lnTo>
                      <a:pt x="193171" y="79188"/>
                    </a:lnTo>
                    <a:lnTo>
                      <a:pt x="193727" y="78410"/>
                    </a:lnTo>
                    <a:lnTo>
                      <a:pt x="194283" y="77669"/>
                    </a:lnTo>
                    <a:lnTo>
                      <a:pt x="195506" y="76187"/>
                    </a:lnTo>
                    <a:lnTo>
                      <a:pt x="196765" y="74778"/>
                    </a:lnTo>
                    <a:lnTo>
                      <a:pt x="198137" y="73407"/>
                    </a:lnTo>
                    <a:lnTo>
                      <a:pt x="199508" y="72110"/>
                    </a:lnTo>
                    <a:lnTo>
                      <a:pt x="200990" y="70813"/>
                    </a:lnTo>
                    <a:lnTo>
                      <a:pt x="202509" y="69591"/>
                    </a:lnTo>
                    <a:lnTo>
                      <a:pt x="204065" y="68405"/>
                    </a:lnTo>
                    <a:lnTo>
                      <a:pt x="205659" y="67256"/>
                    </a:lnTo>
                    <a:lnTo>
                      <a:pt x="207326" y="66181"/>
                    </a:lnTo>
                    <a:lnTo>
                      <a:pt x="208994" y="65107"/>
                    </a:lnTo>
                    <a:lnTo>
                      <a:pt x="210735" y="64106"/>
                    </a:lnTo>
                    <a:lnTo>
                      <a:pt x="212477" y="63143"/>
                    </a:lnTo>
                    <a:lnTo>
                      <a:pt x="214256" y="62254"/>
                    </a:lnTo>
                    <a:lnTo>
                      <a:pt x="216071" y="61364"/>
                    </a:lnTo>
                    <a:lnTo>
                      <a:pt x="217887" y="60549"/>
                    </a:lnTo>
                    <a:lnTo>
                      <a:pt x="219703" y="59734"/>
                    </a:lnTo>
                    <a:lnTo>
                      <a:pt x="221556" y="58993"/>
                    </a:lnTo>
                    <a:lnTo>
                      <a:pt x="223408" y="58289"/>
                    </a:lnTo>
                    <a:lnTo>
                      <a:pt x="225261" y="57622"/>
                    </a:lnTo>
                    <a:lnTo>
                      <a:pt x="227114" y="56992"/>
                    </a:lnTo>
                    <a:lnTo>
                      <a:pt x="227114" y="56992"/>
                    </a:lnTo>
                    <a:lnTo>
                      <a:pt x="227929" y="56695"/>
                    </a:lnTo>
                    <a:lnTo>
                      <a:pt x="228670" y="56325"/>
                    </a:lnTo>
                    <a:lnTo>
                      <a:pt x="229300" y="55917"/>
                    </a:lnTo>
                    <a:lnTo>
                      <a:pt x="229893" y="55435"/>
                    </a:lnTo>
                    <a:lnTo>
                      <a:pt x="230412" y="54954"/>
                    </a:lnTo>
                    <a:lnTo>
                      <a:pt x="230857" y="54398"/>
                    </a:lnTo>
                    <a:lnTo>
                      <a:pt x="231227" y="53805"/>
                    </a:lnTo>
                    <a:lnTo>
                      <a:pt x="231561" y="53175"/>
                    </a:lnTo>
                    <a:lnTo>
                      <a:pt x="231820" y="52545"/>
                    </a:lnTo>
                    <a:lnTo>
                      <a:pt x="232005" y="51878"/>
                    </a:lnTo>
                    <a:lnTo>
                      <a:pt x="232117" y="51174"/>
                    </a:lnTo>
                    <a:lnTo>
                      <a:pt x="232191" y="50507"/>
                    </a:lnTo>
                    <a:lnTo>
                      <a:pt x="232228" y="49803"/>
                    </a:lnTo>
                    <a:lnTo>
                      <a:pt x="232154" y="49136"/>
                    </a:lnTo>
                    <a:lnTo>
                      <a:pt x="232079" y="48432"/>
                    </a:lnTo>
                    <a:lnTo>
                      <a:pt x="231931" y="47765"/>
                    </a:lnTo>
                    <a:lnTo>
                      <a:pt x="231709" y="47135"/>
                    </a:lnTo>
                    <a:lnTo>
                      <a:pt x="231450" y="46468"/>
                    </a:lnTo>
                    <a:lnTo>
                      <a:pt x="231153" y="45875"/>
                    </a:lnTo>
                    <a:lnTo>
                      <a:pt x="230783" y="45319"/>
                    </a:lnTo>
                    <a:lnTo>
                      <a:pt x="230375" y="44763"/>
                    </a:lnTo>
                    <a:lnTo>
                      <a:pt x="229930" y="44282"/>
                    </a:lnTo>
                    <a:lnTo>
                      <a:pt x="229449" y="43837"/>
                    </a:lnTo>
                    <a:lnTo>
                      <a:pt x="228893" y="43466"/>
                    </a:lnTo>
                    <a:lnTo>
                      <a:pt x="228337" y="43133"/>
                    </a:lnTo>
                    <a:lnTo>
                      <a:pt x="227707" y="42873"/>
                    </a:lnTo>
                    <a:lnTo>
                      <a:pt x="227040" y="42651"/>
                    </a:lnTo>
                    <a:lnTo>
                      <a:pt x="226373" y="42540"/>
                    </a:lnTo>
                    <a:lnTo>
                      <a:pt x="225632" y="42503"/>
                    </a:lnTo>
                    <a:lnTo>
                      <a:pt x="224854" y="42540"/>
                    </a:lnTo>
                    <a:lnTo>
                      <a:pt x="224075" y="42651"/>
                    </a:lnTo>
                    <a:lnTo>
                      <a:pt x="223223" y="42911"/>
                    </a:lnTo>
                    <a:lnTo>
                      <a:pt x="223223" y="42911"/>
                    </a:lnTo>
                    <a:lnTo>
                      <a:pt x="220852" y="43689"/>
                    </a:lnTo>
                    <a:lnTo>
                      <a:pt x="218443" y="44578"/>
                    </a:lnTo>
                    <a:lnTo>
                      <a:pt x="216071" y="45504"/>
                    </a:lnTo>
                    <a:lnTo>
                      <a:pt x="213700" y="46468"/>
                    </a:lnTo>
                    <a:lnTo>
                      <a:pt x="211328" y="47542"/>
                    </a:lnTo>
                    <a:lnTo>
                      <a:pt x="208994" y="48654"/>
                    </a:lnTo>
                    <a:lnTo>
                      <a:pt x="206696" y="49803"/>
                    </a:lnTo>
                    <a:lnTo>
                      <a:pt x="204436" y="51026"/>
                    </a:lnTo>
                    <a:lnTo>
                      <a:pt x="202176" y="52323"/>
                    </a:lnTo>
                    <a:lnTo>
                      <a:pt x="199989" y="53694"/>
                    </a:lnTo>
                    <a:lnTo>
                      <a:pt x="197840" y="55102"/>
                    </a:lnTo>
                    <a:lnTo>
                      <a:pt x="195728" y="56584"/>
                    </a:lnTo>
                    <a:lnTo>
                      <a:pt x="193690" y="58103"/>
                    </a:lnTo>
                    <a:lnTo>
                      <a:pt x="191726" y="59697"/>
                    </a:lnTo>
                    <a:lnTo>
                      <a:pt x="190725" y="60512"/>
                    </a:lnTo>
                    <a:lnTo>
                      <a:pt x="189799" y="61364"/>
                    </a:lnTo>
                    <a:lnTo>
                      <a:pt x="188873" y="62217"/>
                    </a:lnTo>
                    <a:lnTo>
                      <a:pt x="187946" y="63069"/>
                    </a:lnTo>
                    <a:lnTo>
                      <a:pt x="187057" y="63958"/>
                    </a:lnTo>
                    <a:lnTo>
                      <a:pt x="186168" y="64847"/>
                    </a:lnTo>
                    <a:lnTo>
                      <a:pt x="185315" y="65737"/>
                    </a:lnTo>
                    <a:lnTo>
                      <a:pt x="184463" y="66663"/>
                    </a:lnTo>
                    <a:lnTo>
                      <a:pt x="183648" y="67627"/>
                    </a:lnTo>
                    <a:lnTo>
                      <a:pt x="182870" y="68553"/>
                    </a:lnTo>
                    <a:lnTo>
                      <a:pt x="182091" y="69554"/>
                    </a:lnTo>
                    <a:lnTo>
                      <a:pt x="181350" y="70517"/>
                    </a:lnTo>
                    <a:lnTo>
                      <a:pt x="180646" y="71518"/>
                    </a:lnTo>
                    <a:lnTo>
                      <a:pt x="179942" y="72518"/>
                    </a:lnTo>
                    <a:lnTo>
                      <a:pt x="179275" y="73556"/>
                    </a:lnTo>
                    <a:lnTo>
                      <a:pt x="178608" y="74593"/>
                    </a:lnTo>
                    <a:lnTo>
                      <a:pt x="177978" y="75668"/>
                    </a:lnTo>
                    <a:lnTo>
                      <a:pt x="177385" y="76742"/>
                    </a:lnTo>
                    <a:lnTo>
                      <a:pt x="176830" y="77817"/>
                    </a:lnTo>
                    <a:lnTo>
                      <a:pt x="176274" y="78929"/>
                    </a:lnTo>
                    <a:lnTo>
                      <a:pt x="175755" y="80040"/>
                    </a:lnTo>
                    <a:lnTo>
                      <a:pt x="175273" y="81189"/>
                    </a:lnTo>
                    <a:lnTo>
                      <a:pt x="174829" y="82338"/>
                    </a:lnTo>
                    <a:lnTo>
                      <a:pt x="174421" y="83524"/>
                    </a:lnTo>
                    <a:lnTo>
                      <a:pt x="174013" y="84672"/>
                    </a:lnTo>
                    <a:lnTo>
                      <a:pt x="173643" y="85895"/>
                    </a:lnTo>
                    <a:lnTo>
                      <a:pt x="173309" y="87081"/>
                    </a:lnTo>
                    <a:lnTo>
                      <a:pt x="173050" y="88304"/>
                    </a:lnTo>
                    <a:lnTo>
                      <a:pt x="172753" y="89564"/>
                    </a:lnTo>
                    <a:lnTo>
                      <a:pt x="172531" y="90824"/>
                    </a:lnTo>
                    <a:lnTo>
                      <a:pt x="172346" y="92083"/>
                    </a:lnTo>
                    <a:lnTo>
                      <a:pt x="172198" y="93343"/>
                    </a:lnTo>
                    <a:lnTo>
                      <a:pt x="172049" y="94640"/>
                    </a:lnTo>
                    <a:lnTo>
                      <a:pt x="171975" y="95974"/>
                    </a:lnTo>
                    <a:lnTo>
                      <a:pt x="171938" y="97308"/>
                    </a:lnTo>
                    <a:lnTo>
                      <a:pt x="171901" y="98642"/>
                    </a:lnTo>
                    <a:lnTo>
                      <a:pt x="171901" y="98642"/>
                    </a:lnTo>
                    <a:lnTo>
                      <a:pt x="164453" y="98383"/>
                    </a:lnTo>
                    <a:lnTo>
                      <a:pt x="156968" y="98049"/>
                    </a:lnTo>
                    <a:lnTo>
                      <a:pt x="156968" y="98049"/>
                    </a:lnTo>
                    <a:lnTo>
                      <a:pt x="153929" y="97901"/>
                    </a:lnTo>
                    <a:lnTo>
                      <a:pt x="150928" y="97716"/>
                    </a:lnTo>
                    <a:lnTo>
                      <a:pt x="147926" y="97457"/>
                    </a:lnTo>
                    <a:lnTo>
                      <a:pt x="144925" y="97160"/>
                    </a:lnTo>
                    <a:lnTo>
                      <a:pt x="141960" y="96827"/>
                    </a:lnTo>
                    <a:lnTo>
                      <a:pt x="139033" y="96456"/>
                    </a:lnTo>
                    <a:lnTo>
                      <a:pt x="136105" y="96048"/>
                    </a:lnTo>
                    <a:lnTo>
                      <a:pt x="133178" y="95567"/>
                    </a:lnTo>
                    <a:lnTo>
                      <a:pt x="130288" y="95085"/>
                    </a:lnTo>
                    <a:lnTo>
                      <a:pt x="127434" y="94529"/>
                    </a:lnTo>
                    <a:lnTo>
                      <a:pt x="124581" y="93936"/>
                    </a:lnTo>
                    <a:lnTo>
                      <a:pt x="121728" y="93306"/>
                    </a:lnTo>
                    <a:lnTo>
                      <a:pt x="118912" y="92602"/>
                    </a:lnTo>
                    <a:lnTo>
                      <a:pt x="116132" y="91898"/>
                    </a:lnTo>
                    <a:lnTo>
                      <a:pt x="113390" y="91120"/>
                    </a:lnTo>
                    <a:lnTo>
                      <a:pt x="110648" y="90305"/>
                    </a:lnTo>
                    <a:lnTo>
                      <a:pt x="107906" y="89452"/>
                    </a:lnTo>
                    <a:lnTo>
                      <a:pt x="105238" y="88563"/>
                    </a:lnTo>
                    <a:lnTo>
                      <a:pt x="102533" y="87637"/>
                    </a:lnTo>
                    <a:lnTo>
                      <a:pt x="99902" y="86636"/>
                    </a:lnTo>
                    <a:lnTo>
                      <a:pt x="97271" y="85599"/>
                    </a:lnTo>
                    <a:lnTo>
                      <a:pt x="94677" y="84524"/>
                    </a:lnTo>
                    <a:lnTo>
                      <a:pt x="92120" y="83412"/>
                    </a:lnTo>
                    <a:lnTo>
                      <a:pt x="89563" y="82264"/>
                    </a:lnTo>
                    <a:lnTo>
                      <a:pt x="87081" y="81078"/>
                    </a:lnTo>
                    <a:lnTo>
                      <a:pt x="84598" y="79818"/>
                    </a:lnTo>
                    <a:lnTo>
                      <a:pt x="82115" y="78521"/>
                    </a:lnTo>
                    <a:lnTo>
                      <a:pt x="79707" y="77224"/>
                    </a:lnTo>
                    <a:lnTo>
                      <a:pt x="77298" y="75816"/>
                    </a:lnTo>
                    <a:lnTo>
                      <a:pt x="74927" y="74408"/>
                    </a:lnTo>
                    <a:lnTo>
                      <a:pt x="72592" y="72963"/>
                    </a:lnTo>
                    <a:lnTo>
                      <a:pt x="70295" y="71443"/>
                    </a:lnTo>
                    <a:lnTo>
                      <a:pt x="67997" y="69924"/>
                    </a:lnTo>
                    <a:lnTo>
                      <a:pt x="65774" y="68331"/>
                    </a:lnTo>
                    <a:lnTo>
                      <a:pt x="63550" y="66700"/>
                    </a:lnTo>
                    <a:lnTo>
                      <a:pt x="61364" y="64996"/>
                    </a:lnTo>
                    <a:lnTo>
                      <a:pt x="59215" y="63291"/>
                    </a:lnTo>
                    <a:lnTo>
                      <a:pt x="57103" y="61512"/>
                    </a:lnTo>
                    <a:lnTo>
                      <a:pt x="55028" y="59734"/>
                    </a:lnTo>
                    <a:lnTo>
                      <a:pt x="52990" y="57881"/>
                    </a:lnTo>
                    <a:lnTo>
                      <a:pt x="50989" y="55991"/>
                    </a:lnTo>
                    <a:lnTo>
                      <a:pt x="48988" y="54064"/>
                    </a:lnTo>
                    <a:lnTo>
                      <a:pt x="47061" y="52063"/>
                    </a:lnTo>
                    <a:lnTo>
                      <a:pt x="45171" y="50062"/>
                    </a:lnTo>
                    <a:lnTo>
                      <a:pt x="43318" y="47987"/>
                    </a:lnTo>
                    <a:lnTo>
                      <a:pt x="41465" y="45875"/>
                    </a:lnTo>
                    <a:lnTo>
                      <a:pt x="39687" y="43726"/>
                    </a:lnTo>
                    <a:lnTo>
                      <a:pt x="37945" y="41539"/>
                    </a:lnTo>
                    <a:lnTo>
                      <a:pt x="36240" y="39316"/>
                    </a:lnTo>
                    <a:lnTo>
                      <a:pt x="34573" y="37019"/>
                    </a:lnTo>
                    <a:lnTo>
                      <a:pt x="32942" y="34721"/>
                    </a:lnTo>
                    <a:lnTo>
                      <a:pt x="31349" y="32350"/>
                    </a:lnTo>
                    <a:lnTo>
                      <a:pt x="29793" y="29941"/>
                    </a:lnTo>
                    <a:lnTo>
                      <a:pt x="28311" y="27495"/>
                    </a:lnTo>
                    <a:lnTo>
                      <a:pt x="26828" y="25013"/>
                    </a:lnTo>
                    <a:lnTo>
                      <a:pt x="25420" y="22456"/>
                    </a:lnTo>
                    <a:lnTo>
                      <a:pt x="24049" y="19899"/>
                    </a:lnTo>
                    <a:lnTo>
                      <a:pt x="22715" y="17268"/>
                    </a:lnTo>
                    <a:lnTo>
                      <a:pt x="21418" y="14600"/>
                    </a:lnTo>
                    <a:lnTo>
                      <a:pt x="20195" y="11895"/>
                    </a:lnTo>
                    <a:lnTo>
                      <a:pt x="18972" y="9153"/>
                    </a:lnTo>
                    <a:lnTo>
                      <a:pt x="17824" y="6374"/>
                    </a:lnTo>
                    <a:lnTo>
                      <a:pt x="16712" y="3520"/>
                    </a:lnTo>
                    <a:lnTo>
                      <a:pt x="15675" y="667"/>
                    </a:lnTo>
                  </a:path>
                </a:pathLst>
              </a:custGeom>
              <a:noFill/>
              <a:ln>
                <a:noFill/>
              </a:ln>
              <a:effectLst>
                <a:outerShdw blurRad="85725" rotWithShape="0" algn="bl" dir="15660000" dist="19050">
                  <a:srgbClr val="A58164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97" name="Google Shape;6097;p60"/>
            <p:cNvGrpSpPr/>
            <p:nvPr/>
          </p:nvGrpSpPr>
          <p:grpSpPr>
            <a:xfrm>
              <a:off x="7798861" y="1098956"/>
              <a:ext cx="538051" cy="524800"/>
              <a:chOff x="3228225" y="3246725"/>
              <a:chExt cx="356325" cy="347550"/>
            </a:xfrm>
          </p:grpSpPr>
          <p:sp>
            <p:nvSpPr>
              <p:cNvPr id="6098" name="Google Shape;6098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9" name="Google Shape;6099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0" name="Google Shape;6100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1" name="Google Shape;6101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2" name="Google Shape;6102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3" name="Google Shape;6103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4" name="Google Shape;6104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5" name="Google Shape;6105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6" name="Google Shape;6106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7" name="Google Shape;6107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8" name="Google Shape;6108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9" name="Google Shape;6109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0" name="Google Shape;6110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1" name="Google Shape;6111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2" name="Google Shape;6112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3" name="Google Shape;6113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4" name="Google Shape;6114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5" name="Google Shape;6115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6" name="Google Shape;6116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7" name="Google Shape;6117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8" name="Google Shape;6118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9" name="Google Shape;6119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0" name="Google Shape;6120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1" name="Google Shape;6121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2" name="Google Shape;6122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3" name="Google Shape;6123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4" name="Google Shape;6124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5" name="Google Shape;6125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6" name="Google Shape;6126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7" name="Google Shape;6127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8" name="Google Shape;6128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9" name="Google Shape;6129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30" name="Google Shape;6130;p60"/>
            <p:cNvGrpSpPr/>
            <p:nvPr/>
          </p:nvGrpSpPr>
          <p:grpSpPr>
            <a:xfrm>
              <a:off x="7591843" y="645739"/>
              <a:ext cx="361741" cy="352798"/>
              <a:chOff x="3228225" y="3246725"/>
              <a:chExt cx="356325" cy="347550"/>
            </a:xfrm>
          </p:grpSpPr>
          <p:sp>
            <p:nvSpPr>
              <p:cNvPr id="6131" name="Google Shape;6131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2" name="Google Shape;6132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3" name="Google Shape;6133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4" name="Google Shape;6134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5" name="Google Shape;6135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6" name="Google Shape;6136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7" name="Google Shape;6137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8" name="Google Shape;6138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9" name="Google Shape;6139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0" name="Google Shape;6140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1" name="Google Shape;6141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2" name="Google Shape;6142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3" name="Google Shape;6143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4" name="Google Shape;6144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5" name="Google Shape;6145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6" name="Google Shape;6146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7" name="Google Shape;6147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8" name="Google Shape;6148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9" name="Google Shape;6149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0" name="Google Shape;6150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1" name="Google Shape;6151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2" name="Google Shape;6152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3" name="Google Shape;6153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4" name="Google Shape;6154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5" name="Google Shape;6155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6" name="Google Shape;6156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7" name="Google Shape;6157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8" name="Google Shape;6158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9" name="Google Shape;6159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0" name="Google Shape;6160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1" name="Google Shape;6161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2" name="Google Shape;6162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63" name="Google Shape;6163;p60"/>
            <p:cNvGrpSpPr/>
            <p:nvPr/>
          </p:nvGrpSpPr>
          <p:grpSpPr>
            <a:xfrm>
              <a:off x="7844081" y="389415"/>
              <a:ext cx="253311" cy="247039"/>
              <a:chOff x="3228225" y="3246725"/>
              <a:chExt cx="356325" cy="347550"/>
            </a:xfrm>
          </p:grpSpPr>
          <p:sp>
            <p:nvSpPr>
              <p:cNvPr id="6164" name="Google Shape;6164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5" name="Google Shape;6165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6" name="Google Shape;6166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7" name="Google Shape;6167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8" name="Google Shape;6168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9" name="Google Shape;6169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0" name="Google Shape;6170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1" name="Google Shape;6171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2" name="Google Shape;6172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3" name="Google Shape;6173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4" name="Google Shape;6174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5" name="Google Shape;6175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6" name="Google Shape;6176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7" name="Google Shape;6177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8" name="Google Shape;6178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9" name="Google Shape;6179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0" name="Google Shape;6180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1" name="Google Shape;6181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2" name="Google Shape;6182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3" name="Google Shape;6183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4" name="Google Shape;6184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5" name="Google Shape;6185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6" name="Google Shape;6186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7" name="Google Shape;6187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8" name="Google Shape;6188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9" name="Google Shape;6189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0" name="Google Shape;6190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1" name="Google Shape;6191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2" name="Google Shape;6192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3" name="Google Shape;6193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4" name="Google Shape;6194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5" name="Google Shape;6195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96" name="Google Shape;6196;p60"/>
            <p:cNvGrpSpPr/>
            <p:nvPr/>
          </p:nvGrpSpPr>
          <p:grpSpPr>
            <a:xfrm>
              <a:off x="8733231" y="680710"/>
              <a:ext cx="348023" cy="339417"/>
              <a:chOff x="3228225" y="3246725"/>
              <a:chExt cx="356325" cy="347550"/>
            </a:xfrm>
          </p:grpSpPr>
          <p:sp>
            <p:nvSpPr>
              <p:cNvPr id="6197" name="Google Shape;6197;p60"/>
              <p:cNvSpPr/>
              <p:nvPr/>
            </p:nvSpPr>
            <p:spPr>
              <a:xfrm>
                <a:off x="3319400" y="324672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1"/>
                    </a:moveTo>
                    <a:cubicBezTo>
                      <a:pt x="1558" y="1"/>
                      <a:pt x="1" y="1558"/>
                      <a:pt x="1" y="3479"/>
                    </a:cubicBezTo>
                    <a:cubicBezTo>
                      <a:pt x="1" y="5400"/>
                      <a:pt x="1558" y="6945"/>
                      <a:pt x="3466" y="6945"/>
                    </a:cubicBezTo>
                    <a:cubicBezTo>
                      <a:pt x="5387" y="6945"/>
                      <a:pt x="6945" y="5400"/>
                      <a:pt x="6945" y="3479"/>
                    </a:cubicBezTo>
                    <a:cubicBezTo>
                      <a:pt x="6945" y="1558"/>
                      <a:pt x="5387" y="1"/>
                      <a:pt x="3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8" name="Google Shape;6198;p60"/>
              <p:cNvSpPr/>
              <p:nvPr/>
            </p:nvSpPr>
            <p:spPr>
              <a:xfrm>
                <a:off x="3410900" y="3313575"/>
                <a:ext cx="173650" cy="173625"/>
              </a:xfrm>
              <a:custGeom>
                <a:rect b="b" l="l" r="r" t="t"/>
                <a:pathLst>
                  <a:path extrusionOk="0" h="6945" w="6946">
                    <a:moveTo>
                      <a:pt x="3479" y="0"/>
                    </a:moveTo>
                    <a:cubicBezTo>
                      <a:pt x="1558" y="0"/>
                      <a:pt x="1" y="1545"/>
                      <a:pt x="1" y="3466"/>
                    </a:cubicBezTo>
                    <a:cubicBezTo>
                      <a:pt x="1" y="5387"/>
                      <a:pt x="1558" y="6945"/>
                      <a:pt x="3479" y="6945"/>
                    </a:cubicBezTo>
                    <a:cubicBezTo>
                      <a:pt x="5400" y="6945"/>
                      <a:pt x="6945" y="5387"/>
                      <a:pt x="6945" y="3466"/>
                    </a:cubicBezTo>
                    <a:cubicBezTo>
                      <a:pt x="6945" y="1545"/>
                      <a:pt x="5400" y="0"/>
                      <a:pt x="3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9" name="Google Shape;6199;p60"/>
              <p:cNvSpPr/>
              <p:nvPr/>
            </p:nvSpPr>
            <p:spPr>
              <a:xfrm>
                <a:off x="3262950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0" name="Google Shape;6200;p60"/>
              <p:cNvSpPr/>
              <p:nvPr/>
            </p:nvSpPr>
            <p:spPr>
              <a:xfrm>
                <a:off x="3228225" y="3313575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66" y="0"/>
                    </a:moveTo>
                    <a:cubicBezTo>
                      <a:pt x="1558" y="0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66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0"/>
                      <a:pt x="3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1" name="Google Shape;6201;p60"/>
              <p:cNvSpPr/>
              <p:nvPr/>
            </p:nvSpPr>
            <p:spPr>
              <a:xfrm>
                <a:off x="3376525" y="3420650"/>
                <a:ext cx="173625" cy="173625"/>
              </a:xfrm>
              <a:custGeom>
                <a:rect b="b" l="l" r="r" t="t"/>
                <a:pathLst>
                  <a:path extrusionOk="0" h="6945" w="6945">
                    <a:moveTo>
                      <a:pt x="3479" y="1"/>
                    </a:moveTo>
                    <a:cubicBezTo>
                      <a:pt x="1558" y="1"/>
                      <a:pt x="0" y="1545"/>
                      <a:pt x="0" y="3466"/>
                    </a:cubicBezTo>
                    <a:cubicBezTo>
                      <a:pt x="0" y="5387"/>
                      <a:pt x="1558" y="6945"/>
                      <a:pt x="3479" y="6945"/>
                    </a:cubicBezTo>
                    <a:cubicBezTo>
                      <a:pt x="5387" y="6945"/>
                      <a:pt x="6944" y="5387"/>
                      <a:pt x="6944" y="3466"/>
                    </a:cubicBezTo>
                    <a:cubicBezTo>
                      <a:pt x="6944" y="1545"/>
                      <a:pt x="5387" y="1"/>
                      <a:pt x="3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6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2" name="Google Shape;6202;p60"/>
              <p:cNvSpPr/>
              <p:nvPr/>
            </p:nvSpPr>
            <p:spPr>
              <a:xfrm>
                <a:off x="3343750" y="3300550"/>
                <a:ext cx="124625" cy="115950"/>
              </a:xfrm>
              <a:custGeom>
                <a:rect b="b" l="l" r="r" t="t"/>
                <a:pathLst>
                  <a:path extrusionOk="0" h="4638" w="4985">
                    <a:moveTo>
                      <a:pt x="2489" y="1"/>
                    </a:moveTo>
                    <a:cubicBezTo>
                      <a:pt x="2370" y="1"/>
                      <a:pt x="2250" y="10"/>
                      <a:pt x="2129" y="28"/>
                    </a:cubicBezTo>
                    <a:cubicBezTo>
                      <a:pt x="857" y="223"/>
                      <a:pt x="0" y="1417"/>
                      <a:pt x="195" y="2676"/>
                    </a:cubicBezTo>
                    <a:cubicBezTo>
                      <a:pt x="383" y="3827"/>
                      <a:pt x="1367" y="4638"/>
                      <a:pt x="2495" y="4638"/>
                    </a:cubicBezTo>
                    <a:cubicBezTo>
                      <a:pt x="2614" y="4638"/>
                      <a:pt x="2734" y="4629"/>
                      <a:pt x="2856" y="4610"/>
                    </a:cubicBezTo>
                    <a:cubicBezTo>
                      <a:pt x="4115" y="4415"/>
                      <a:pt x="4984" y="3221"/>
                      <a:pt x="4777" y="1962"/>
                    </a:cubicBezTo>
                    <a:cubicBezTo>
                      <a:pt x="4600" y="811"/>
                      <a:pt x="3617" y="1"/>
                      <a:pt x="2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3" name="Google Shape;6203;p60"/>
              <p:cNvSpPr/>
              <p:nvPr/>
            </p:nvSpPr>
            <p:spPr>
              <a:xfrm>
                <a:off x="3413825" y="3349725"/>
                <a:ext cx="121075" cy="116250"/>
              </a:xfrm>
              <a:custGeom>
                <a:rect b="b" l="l" r="r" t="t"/>
                <a:pathLst>
                  <a:path extrusionOk="0" h="4650" w="4843">
                    <a:moveTo>
                      <a:pt x="2421" y="0"/>
                    </a:moveTo>
                    <a:cubicBezTo>
                      <a:pt x="1228" y="0"/>
                      <a:pt x="203" y="928"/>
                      <a:pt x="105" y="2137"/>
                    </a:cubicBezTo>
                    <a:cubicBezTo>
                      <a:pt x="1" y="3409"/>
                      <a:pt x="961" y="4538"/>
                      <a:pt x="2233" y="4642"/>
                    </a:cubicBezTo>
                    <a:cubicBezTo>
                      <a:pt x="2297" y="4647"/>
                      <a:pt x="2361" y="4650"/>
                      <a:pt x="2424" y="4650"/>
                    </a:cubicBezTo>
                    <a:cubicBezTo>
                      <a:pt x="3616" y="4650"/>
                      <a:pt x="4640" y="3734"/>
                      <a:pt x="4738" y="2513"/>
                    </a:cubicBezTo>
                    <a:cubicBezTo>
                      <a:pt x="4842" y="1241"/>
                      <a:pt x="3895" y="112"/>
                      <a:pt x="2610" y="8"/>
                    </a:cubicBezTo>
                    <a:cubicBezTo>
                      <a:pt x="2546" y="3"/>
                      <a:pt x="2484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4" name="Google Shape;6204;p60"/>
              <p:cNvSpPr/>
              <p:nvPr/>
            </p:nvSpPr>
            <p:spPr>
              <a:xfrm>
                <a:off x="3305125" y="3429700"/>
                <a:ext cx="118475" cy="116250"/>
              </a:xfrm>
              <a:custGeom>
                <a:rect b="b" l="l" r="r" t="t"/>
                <a:pathLst>
                  <a:path extrusionOk="0" h="4650" w="4739">
                    <a:moveTo>
                      <a:pt x="2368" y="0"/>
                    </a:moveTo>
                    <a:cubicBezTo>
                      <a:pt x="2336" y="0"/>
                      <a:pt x="2304" y="1"/>
                      <a:pt x="2272" y="2"/>
                    </a:cubicBezTo>
                    <a:cubicBezTo>
                      <a:pt x="1000" y="54"/>
                      <a:pt x="0" y="1131"/>
                      <a:pt x="52" y="2416"/>
                    </a:cubicBezTo>
                    <a:cubicBezTo>
                      <a:pt x="103" y="3677"/>
                      <a:pt x="1141" y="4650"/>
                      <a:pt x="2381" y="4650"/>
                    </a:cubicBezTo>
                    <a:cubicBezTo>
                      <a:pt x="2405" y="4650"/>
                      <a:pt x="2429" y="4650"/>
                      <a:pt x="2454" y="4649"/>
                    </a:cubicBezTo>
                    <a:cubicBezTo>
                      <a:pt x="3739" y="4597"/>
                      <a:pt x="4738" y="3520"/>
                      <a:pt x="4686" y="2235"/>
                    </a:cubicBezTo>
                    <a:cubicBezTo>
                      <a:pt x="4636" y="982"/>
                      <a:pt x="3610" y="0"/>
                      <a:pt x="2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5" name="Google Shape;6205;p60"/>
              <p:cNvSpPr/>
              <p:nvPr/>
            </p:nvSpPr>
            <p:spPr>
              <a:xfrm>
                <a:off x="3273650" y="3350375"/>
                <a:ext cx="130475" cy="116125"/>
              </a:xfrm>
              <a:custGeom>
                <a:rect b="b" l="l" r="r" t="t"/>
                <a:pathLst>
                  <a:path extrusionOk="0" h="4645" w="5219">
                    <a:moveTo>
                      <a:pt x="2603" y="1"/>
                    </a:moveTo>
                    <a:cubicBezTo>
                      <a:pt x="1634" y="1"/>
                      <a:pt x="734" y="616"/>
                      <a:pt x="403" y="1579"/>
                    </a:cubicBezTo>
                    <a:cubicBezTo>
                      <a:pt x="0" y="2799"/>
                      <a:pt x="649" y="4110"/>
                      <a:pt x="1870" y="4525"/>
                    </a:cubicBezTo>
                    <a:cubicBezTo>
                      <a:pt x="2112" y="4606"/>
                      <a:pt x="2358" y="4644"/>
                      <a:pt x="2601" y="4644"/>
                    </a:cubicBezTo>
                    <a:cubicBezTo>
                      <a:pt x="3571" y="4644"/>
                      <a:pt x="4481" y="4034"/>
                      <a:pt x="4803" y="3058"/>
                    </a:cubicBezTo>
                    <a:cubicBezTo>
                      <a:pt x="5218" y="1851"/>
                      <a:pt x="4556" y="527"/>
                      <a:pt x="3349" y="125"/>
                    </a:cubicBezTo>
                    <a:cubicBezTo>
                      <a:pt x="3102" y="41"/>
                      <a:pt x="2850" y="1"/>
                      <a:pt x="26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6" name="Google Shape;6206;p60"/>
              <p:cNvSpPr/>
              <p:nvPr/>
            </p:nvSpPr>
            <p:spPr>
              <a:xfrm>
                <a:off x="3386575" y="3430125"/>
                <a:ext cx="123975" cy="116075"/>
              </a:xfrm>
              <a:custGeom>
                <a:rect b="b" l="l" r="r" t="t"/>
                <a:pathLst>
                  <a:path extrusionOk="0" h="4643" w="4959">
                    <a:moveTo>
                      <a:pt x="2478" y="0"/>
                    </a:moveTo>
                    <a:cubicBezTo>
                      <a:pt x="2367" y="0"/>
                      <a:pt x="2255" y="8"/>
                      <a:pt x="2142" y="24"/>
                    </a:cubicBezTo>
                    <a:cubicBezTo>
                      <a:pt x="870" y="206"/>
                      <a:pt x="0" y="1387"/>
                      <a:pt x="182" y="2646"/>
                    </a:cubicBezTo>
                    <a:cubicBezTo>
                      <a:pt x="348" y="3806"/>
                      <a:pt x="1345" y="4643"/>
                      <a:pt x="2475" y="4643"/>
                    </a:cubicBezTo>
                    <a:cubicBezTo>
                      <a:pt x="2584" y="4643"/>
                      <a:pt x="2693" y="4635"/>
                      <a:pt x="2804" y="4619"/>
                    </a:cubicBezTo>
                    <a:cubicBezTo>
                      <a:pt x="4076" y="4424"/>
                      <a:pt x="4959" y="3256"/>
                      <a:pt x="4777" y="1984"/>
                    </a:cubicBezTo>
                    <a:cubicBezTo>
                      <a:pt x="4600" y="825"/>
                      <a:pt x="3614" y="0"/>
                      <a:pt x="2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7" name="Google Shape;6207;p60"/>
              <p:cNvSpPr/>
              <p:nvPr/>
            </p:nvSpPr>
            <p:spPr>
              <a:xfrm>
                <a:off x="3351525" y="3375225"/>
                <a:ext cx="109375" cy="109375"/>
              </a:xfrm>
              <a:custGeom>
                <a:rect b="b" l="l" r="r" t="t"/>
                <a:pathLst>
                  <a:path extrusionOk="0" h="4375" w="4375">
                    <a:moveTo>
                      <a:pt x="2181" y="1"/>
                    </a:moveTo>
                    <a:cubicBezTo>
                      <a:pt x="974" y="1"/>
                      <a:pt x="1" y="974"/>
                      <a:pt x="1" y="2181"/>
                    </a:cubicBezTo>
                    <a:cubicBezTo>
                      <a:pt x="1" y="3388"/>
                      <a:pt x="974" y="4375"/>
                      <a:pt x="2181" y="4375"/>
                    </a:cubicBezTo>
                    <a:cubicBezTo>
                      <a:pt x="3401" y="4375"/>
                      <a:pt x="4375" y="3388"/>
                      <a:pt x="4375" y="2181"/>
                    </a:cubicBezTo>
                    <a:cubicBezTo>
                      <a:pt x="4375" y="974"/>
                      <a:pt x="3401" y="1"/>
                      <a:pt x="2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>
                  <a:srgbClr val="C67573">
                    <a:alpha val="8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8" name="Google Shape;6208;p60"/>
              <p:cNvSpPr/>
              <p:nvPr/>
            </p:nvSpPr>
            <p:spPr>
              <a:xfrm>
                <a:off x="3379100" y="3402800"/>
                <a:ext cx="54225" cy="54225"/>
              </a:xfrm>
              <a:custGeom>
                <a:rect b="b" l="l" r="r" t="t"/>
                <a:pathLst>
                  <a:path extrusionOk="0" h="2169" w="2169">
                    <a:moveTo>
                      <a:pt x="1091" y="1"/>
                    </a:moveTo>
                    <a:cubicBezTo>
                      <a:pt x="481" y="1"/>
                      <a:pt x="1" y="481"/>
                      <a:pt x="1" y="1078"/>
                    </a:cubicBezTo>
                    <a:cubicBezTo>
                      <a:pt x="1" y="1688"/>
                      <a:pt x="481" y="2168"/>
                      <a:pt x="1091" y="2168"/>
                    </a:cubicBezTo>
                    <a:cubicBezTo>
                      <a:pt x="1688" y="2168"/>
                      <a:pt x="2168" y="1688"/>
                      <a:pt x="2168" y="1078"/>
                    </a:cubicBezTo>
                    <a:cubicBezTo>
                      <a:pt x="2168" y="481"/>
                      <a:pt x="1688" y="1"/>
                      <a:pt x="1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0013" rotWithShape="0" algn="bl">
                  <a:srgbClr val="BEAA4D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9" name="Google Shape;6209;p60"/>
              <p:cNvSpPr/>
              <p:nvPr/>
            </p:nvSpPr>
            <p:spPr>
              <a:xfrm>
                <a:off x="3395000" y="3344725"/>
                <a:ext cx="23075" cy="22725"/>
              </a:xfrm>
              <a:custGeom>
                <a:rect b="b" l="l" r="r" t="t"/>
                <a:pathLst>
                  <a:path extrusionOk="0" h="909" w="923">
                    <a:moveTo>
                      <a:pt x="455" y="0"/>
                    </a:moveTo>
                    <a:cubicBezTo>
                      <a:pt x="209" y="0"/>
                      <a:pt x="1" y="195"/>
                      <a:pt x="1" y="455"/>
                    </a:cubicBezTo>
                    <a:cubicBezTo>
                      <a:pt x="1" y="688"/>
                      <a:pt x="196" y="909"/>
                      <a:pt x="455" y="909"/>
                    </a:cubicBezTo>
                    <a:cubicBezTo>
                      <a:pt x="715" y="909"/>
                      <a:pt x="922" y="701"/>
                      <a:pt x="909" y="455"/>
                    </a:cubicBezTo>
                    <a:cubicBezTo>
                      <a:pt x="909" y="208"/>
                      <a:pt x="689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0" name="Google Shape;6210;p60"/>
              <p:cNvSpPr/>
              <p:nvPr/>
            </p:nvSpPr>
            <p:spPr>
              <a:xfrm>
                <a:off x="3401825" y="3355750"/>
                <a:ext cx="9100" cy="57800"/>
              </a:xfrm>
              <a:custGeom>
                <a:rect b="b" l="l" r="r" t="t"/>
                <a:pathLst>
                  <a:path extrusionOk="0" h="2312" w="364">
                    <a:moveTo>
                      <a:pt x="0" y="1"/>
                    </a:moveTo>
                    <a:lnTo>
                      <a:pt x="0" y="2311"/>
                    </a:lnTo>
                    <a:lnTo>
                      <a:pt x="364" y="2311"/>
                    </a:ln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1" name="Google Shape;6211;p60"/>
              <p:cNvSpPr/>
              <p:nvPr/>
            </p:nvSpPr>
            <p:spPr>
              <a:xfrm>
                <a:off x="3349900" y="3358350"/>
                <a:ext cx="26000" cy="22950"/>
              </a:xfrm>
              <a:custGeom>
                <a:rect b="b" l="l" r="r" t="t"/>
                <a:pathLst>
                  <a:path extrusionOk="0" h="918" w="1040">
                    <a:moveTo>
                      <a:pt x="517" y="0"/>
                    </a:moveTo>
                    <a:cubicBezTo>
                      <a:pt x="421" y="0"/>
                      <a:pt x="323" y="29"/>
                      <a:pt x="234" y="91"/>
                    </a:cubicBezTo>
                    <a:cubicBezTo>
                      <a:pt x="53" y="234"/>
                      <a:pt x="1" y="520"/>
                      <a:pt x="143" y="740"/>
                    </a:cubicBezTo>
                    <a:cubicBezTo>
                      <a:pt x="228" y="856"/>
                      <a:pt x="369" y="917"/>
                      <a:pt x="512" y="917"/>
                    </a:cubicBezTo>
                    <a:cubicBezTo>
                      <a:pt x="610" y="917"/>
                      <a:pt x="708" y="889"/>
                      <a:pt x="792" y="831"/>
                    </a:cubicBezTo>
                    <a:cubicBezTo>
                      <a:pt x="987" y="688"/>
                      <a:pt x="1039" y="390"/>
                      <a:pt x="883" y="182"/>
                    </a:cubicBezTo>
                    <a:cubicBezTo>
                      <a:pt x="798" y="65"/>
                      <a:pt x="661" y="0"/>
                      <a:pt x="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2" name="Google Shape;6212;p60"/>
              <p:cNvSpPr/>
              <p:nvPr/>
            </p:nvSpPr>
            <p:spPr>
              <a:xfrm>
                <a:off x="3358675" y="3367125"/>
                <a:ext cx="41875" cy="52250"/>
              </a:xfrm>
              <a:custGeom>
                <a:rect b="b" l="l" r="r" t="t"/>
                <a:pathLst>
                  <a:path extrusionOk="0" h="2090" w="1675">
                    <a:moveTo>
                      <a:pt x="312" y="0"/>
                    </a:moveTo>
                    <a:lnTo>
                      <a:pt x="0" y="221"/>
                    </a:lnTo>
                    <a:lnTo>
                      <a:pt x="1363" y="2090"/>
                    </a:lnTo>
                    <a:lnTo>
                      <a:pt x="1675" y="186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3" name="Google Shape;6213;p60"/>
              <p:cNvSpPr/>
              <p:nvPr/>
            </p:nvSpPr>
            <p:spPr>
              <a:xfrm>
                <a:off x="3322975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30" y="1"/>
                    </a:moveTo>
                    <a:cubicBezTo>
                      <a:pt x="334" y="1"/>
                      <a:pt x="154" y="123"/>
                      <a:pt x="91" y="322"/>
                    </a:cubicBezTo>
                    <a:cubicBezTo>
                      <a:pt x="0" y="568"/>
                      <a:pt x="130" y="828"/>
                      <a:pt x="377" y="906"/>
                    </a:cubicBezTo>
                    <a:cubicBezTo>
                      <a:pt x="425" y="921"/>
                      <a:pt x="474" y="928"/>
                      <a:pt x="522" y="928"/>
                    </a:cubicBezTo>
                    <a:cubicBezTo>
                      <a:pt x="718" y="928"/>
                      <a:pt x="898" y="806"/>
                      <a:pt x="961" y="607"/>
                    </a:cubicBezTo>
                    <a:cubicBezTo>
                      <a:pt x="1039" y="374"/>
                      <a:pt x="896" y="114"/>
                      <a:pt x="675" y="23"/>
                    </a:cubicBezTo>
                    <a:cubicBezTo>
                      <a:pt x="627" y="8"/>
                      <a:pt x="578" y="1"/>
                      <a:pt x="5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4" name="Google Shape;6214;p60"/>
              <p:cNvSpPr/>
              <p:nvPr/>
            </p:nvSpPr>
            <p:spPr>
              <a:xfrm>
                <a:off x="3334650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117" y="1"/>
                    </a:moveTo>
                    <a:lnTo>
                      <a:pt x="1" y="351"/>
                    </a:lnTo>
                    <a:lnTo>
                      <a:pt x="2207" y="1065"/>
                    </a:lnTo>
                    <a:lnTo>
                      <a:pt x="2324" y="715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5" name="Google Shape;6215;p60"/>
              <p:cNvSpPr/>
              <p:nvPr/>
            </p:nvSpPr>
            <p:spPr>
              <a:xfrm>
                <a:off x="3322975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37" y="0"/>
                    </a:moveTo>
                    <a:cubicBezTo>
                      <a:pt x="484" y="0"/>
                      <a:pt x="430" y="10"/>
                      <a:pt x="377" y="29"/>
                    </a:cubicBezTo>
                    <a:cubicBezTo>
                      <a:pt x="130" y="107"/>
                      <a:pt x="0" y="367"/>
                      <a:pt x="91" y="613"/>
                    </a:cubicBezTo>
                    <a:cubicBezTo>
                      <a:pt x="154" y="801"/>
                      <a:pt x="333" y="922"/>
                      <a:pt x="529" y="922"/>
                    </a:cubicBezTo>
                    <a:cubicBezTo>
                      <a:pt x="578" y="922"/>
                      <a:pt x="627" y="914"/>
                      <a:pt x="675" y="899"/>
                    </a:cubicBezTo>
                    <a:cubicBezTo>
                      <a:pt x="909" y="821"/>
                      <a:pt x="1039" y="562"/>
                      <a:pt x="961" y="315"/>
                    </a:cubicBezTo>
                    <a:cubicBezTo>
                      <a:pt x="900" y="122"/>
                      <a:pt x="727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6" name="Google Shape;6216;p60"/>
              <p:cNvSpPr/>
              <p:nvPr/>
            </p:nvSpPr>
            <p:spPr>
              <a:xfrm>
                <a:off x="3334650" y="343072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2207" y="0"/>
                    </a:moveTo>
                    <a:lnTo>
                      <a:pt x="1" y="714"/>
                    </a:lnTo>
                    <a:lnTo>
                      <a:pt x="117" y="1064"/>
                    </a:lnTo>
                    <a:lnTo>
                      <a:pt x="2324" y="350"/>
                    </a:lnTo>
                    <a:lnTo>
                      <a:pt x="2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7" name="Google Shape;6217;p60"/>
              <p:cNvSpPr/>
              <p:nvPr/>
            </p:nvSpPr>
            <p:spPr>
              <a:xfrm>
                <a:off x="3349575" y="3478000"/>
                <a:ext cx="26650" cy="23250"/>
              </a:xfrm>
              <a:custGeom>
                <a:rect b="b" l="l" r="r" t="t"/>
                <a:pathLst>
                  <a:path extrusionOk="0" h="930" w="1066">
                    <a:moveTo>
                      <a:pt x="538" y="1"/>
                    </a:moveTo>
                    <a:cubicBezTo>
                      <a:pt x="390" y="1"/>
                      <a:pt x="244" y="66"/>
                      <a:pt x="156" y="186"/>
                    </a:cubicBezTo>
                    <a:cubicBezTo>
                      <a:pt x="1" y="393"/>
                      <a:pt x="40" y="692"/>
                      <a:pt x="247" y="835"/>
                    </a:cubicBezTo>
                    <a:cubicBezTo>
                      <a:pt x="337" y="898"/>
                      <a:pt x="437" y="929"/>
                      <a:pt x="534" y="929"/>
                    </a:cubicBezTo>
                    <a:cubicBezTo>
                      <a:pt x="676" y="929"/>
                      <a:pt x="811" y="862"/>
                      <a:pt x="896" y="731"/>
                    </a:cubicBezTo>
                    <a:cubicBezTo>
                      <a:pt x="1065" y="523"/>
                      <a:pt x="1013" y="225"/>
                      <a:pt x="805" y="82"/>
                    </a:cubicBezTo>
                    <a:cubicBezTo>
                      <a:pt x="725" y="27"/>
                      <a:pt x="631" y="1"/>
                      <a:pt x="5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8" name="Google Shape;6218;p60"/>
              <p:cNvSpPr/>
              <p:nvPr/>
            </p:nvSpPr>
            <p:spPr>
              <a:xfrm>
                <a:off x="3359325" y="3439800"/>
                <a:ext cx="41550" cy="52600"/>
              </a:xfrm>
              <a:custGeom>
                <a:rect b="b" l="l" r="r" t="t"/>
                <a:pathLst>
                  <a:path extrusionOk="0" h="2104" w="1662">
                    <a:moveTo>
                      <a:pt x="1363" y="0"/>
                    </a:moveTo>
                    <a:lnTo>
                      <a:pt x="0" y="1883"/>
                    </a:lnTo>
                    <a:lnTo>
                      <a:pt x="299" y="2103"/>
                    </a:lnTo>
                    <a:lnTo>
                      <a:pt x="1661" y="221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9" name="Google Shape;6219;p60"/>
              <p:cNvSpPr/>
              <p:nvPr/>
            </p:nvSpPr>
            <p:spPr>
              <a:xfrm>
                <a:off x="3395000" y="3492375"/>
                <a:ext cx="22750" cy="22725"/>
              </a:xfrm>
              <a:custGeom>
                <a:rect b="b" l="l" r="r" t="t"/>
                <a:pathLst>
                  <a:path extrusionOk="0" h="909" w="910">
                    <a:moveTo>
                      <a:pt x="455" y="0"/>
                    </a:moveTo>
                    <a:cubicBezTo>
                      <a:pt x="209" y="0"/>
                      <a:pt x="1" y="195"/>
                      <a:pt x="1" y="454"/>
                    </a:cubicBezTo>
                    <a:cubicBezTo>
                      <a:pt x="1" y="701"/>
                      <a:pt x="196" y="909"/>
                      <a:pt x="455" y="909"/>
                    </a:cubicBezTo>
                    <a:cubicBezTo>
                      <a:pt x="689" y="909"/>
                      <a:pt x="909" y="714"/>
                      <a:pt x="909" y="454"/>
                    </a:cubicBezTo>
                    <a:cubicBezTo>
                      <a:pt x="909" y="208"/>
                      <a:pt x="702" y="0"/>
                      <a:pt x="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0" name="Google Shape;6220;p60"/>
              <p:cNvSpPr/>
              <p:nvPr/>
            </p:nvSpPr>
            <p:spPr>
              <a:xfrm>
                <a:off x="3401825" y="3445650"/>
                <a:ext cx="9100" cy="58100"/>
              </a:xfrm>
              <a:custGeom>
                <a:rect b="b" l="l" r="r" t="t"/>
                <a:pathLst>
                  <a:path extrusionOk="0" h="2324" w="364">
                    <a:moveTo>
                      <a:pt x="0" y="0"/>
                    </a:moveTo>
                    <a:lnTo>
                      <a:pt x="0" y="2323"/>
                    </a:lnTo>
                    <a:lnTo>
                      <a:pt x="364" y="2323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1" name="Google Shape;6221;p60"/>
              <p:cNvSpPr/>
              <p:nvPr/>
            </p:nvSpPr>
            <p:spPr>
              <a:xfrm>
                <a:off x="3436550" y="3478000"/>
                <a:ext cx="26625" cy="22925"/>
              </a:xfrm>
              <a:custGeom>
                <a:rect b="b" l="l" r="r" t="t"/>
                <a:pathLst>
                  <a:path extrusionOk="0" h="917" w="1065">
                    <a:moveTo>
                      <a:pt x="533" y="1"/>
                    </a:moveTo>
                    <a:cubicBezTo>
                      <a:pt x="440" y="1"/>
                      <a:pt x="345" y="27"/>
                      <a:pt x="260" y="82"/>
                    </a:cubicBezTo>
                    <a:cubicBezTo>
                      <a:pt x="52" y="251"/>
                      <a:pt x="0" y="523"/>
                      <a:pt x="169" y="731"/>
                    </a:cubicBezTo>
                    <a:cubicBezTo>
                      <a:pt x="257" y="850"/>
                      <a:pt x="403" y="916"/>
                      <a:pt x="551" y="916"/>
                    </a:cubicBezTo>
                    <a:cubicBezTo>
                      <a:pt x="644" y="916"/>
                      <a:pt x="738" y="890"/>
                      <a:pt x="818" y="835"/>
                    </a:cubicBezTo>
                    <a:cubicBezTo>
                      <a:pt x="1013" y="692"/>
                      <a:pt x="1065" y="393"/>
                      <a:pt x="909" y="186"/>
                    </a:cubicBezTo>
                    <a:cubicBezTo>
                      <a:pt x="821" y="66"/>
                      <a:pt x="680" y="1"/>
                      <a:pt x="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2" name="Google Shape;6222;p60"/>
              <p:cNvSpPr/>
              <p:nvPr/>
            </p:nvSpPr>
            <p:spPr>
              <a:xfrm>
                <a:off x="3411875" y="3439800"/>
                <a:ext cx="41575" cy="52600"/>
              </a:xfrm>
              <a:custGeom>
                <a:rect b="b" l="l" r="r" t="t"/>
                <a:pathLst>
                  <a:path extrusionOk="0" h="2104" w="1663">
                    <a:moveTo>
                      <a:pt x="299" y="0"/>
                    </a:moveTo>
                    <a:lnTo>
                      <a:pt x="1" y="221"/>
                    </a:lnTo>
                    <a:lnTo>
                      <a:pt x="1364" y="2103"/>
                    </a:lnTo>
                    <a:lnTo>
                      <a:pt x="1662" y="1883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3" name="Google Shape;6223;p60"/>
              <p:cNvSpPr/>
              <p:nvPr/>
            </p:nvSpPr>
            <p:spPr>
              <a:xfrm>
                <a:off x="3463800" y="3441025"/>
                <a:ext cx="25975" cy="23050"/>
              </a:xfrm>
              <a:custGeom>
                <a:rect b="b" l="l" r="r" t="t"/>
                <a:pathLst>
                  <a:path extrusionOk="0" h="922" w="1039">
                    <a:moveTo>
                      <a:pt x="509" y="0"/>
                    </a:moveTo>
                    <a:cubicBezTo>
                      <a:pt x="324" y="0"/>
                      <a:pt x="150" y="122"/>
                      <a:pt x="78" y="315"/>
                    </a:cubicBezTo>
                    <a:cubicBezTo>
                      <a:pt x="1" y="562"/>
                      <a:pt x="130" y="821"/>
                      <a:pt x="377" y="899"/>
                    </a:cubicBezTo>
                    <a:cubicBezTo>
                      <a:pt x="426" y="914"/>
                      <a:pt x="474" y="922"/>
                      <a:pt x="522" y="922"/>
                    </a:cubicBezTo>
                    <a:cubicBezTo>
                      <a:pt x="715" y="922"/>
                      <a:pt x="888" y="801"/>
                      <a:pt x="961" y="613"/>
                    </a:cubicBezTo>
                    <a:cubicBezTo>
                      <a:pt x="1039" y="367"/>
                      <a:pt x="909" y="107"/>
                      <a:pt x="663" y="29"/>
                    </a:cubicBezTo>
                    <a:cubicBezTo>
                      <a:pt x="612" y="10"/>
                      <a:pt x="560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4" name="Google Shape;6224;p60"/>
              <p:cNvSpPr/>
              <p:nvPr/>
            </p:nvSpPr>
            <p:spPr>
              <a:xfrm>
                <a:off x="3419675" y="3430075"/>
                <a:ext cx="58100" cy="26625"/>
              </a:xfrm>
              <a:custGeom>
                <a:rect b="b" l="l" r="r" t="t"/>
                <a:pathLst>
                  <a:path extrusionOk="0" h="1065" w="2324">
                    <a:moveTo>
                      <a:pt x="117" y="0"/>
                    </a:moveTo>
                    <a:lnTo>
                      <a:pt x="0" y="351"/>
                    </a:lnTo>
                    <a:lnTo>
                      <a:pt x="2207" y="1064"/>
                    </a:lnTo>
                    <a:lnTo>
                      <a:pt x="2324" y="71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5" name="Google Shape;6225;p60"/>
              <p:cNvSpPr/>
              <p:nvPr/>
            </p:nvSpPr>
            <p:spPr>
              <a:xfrm>
                <a:off x="3463800" y="3395100"/>
                <a:ext cx="25975" cy="23225"/>
              </a:xfrm>
              <a:custGeom>
                <a:rect b="b" l="l" r="r" t="t"/>
                <a:pathLst>
                  <a:path extrusionOk="0" h="929" w="1039">
                    <a:moveTo>
                      <a:pt x="521" y="1"/>
                    </a:moveTo>
                    <a:cubicBezTo>
                      <a:pt x="474" y="1"/>
                      <a:pt x="425" y="8"/>
                      <a:pt x="377" y="23"/>
                    </a:cubicBezTo>
                    <a:cubicBezTo>
                      <a:pt x="130" y="114"/>
                      <a:pt x="1" y="374"/>
                      <a:pt x="78" y="607"/>
                    </a:cubicBezTo>
                    <a:cubicBezTo>
                      <a:pt x="152" y="806"/>
                      <a:pt x="334" y="928"/>
                      <a:pt x="524" y="928"/>
                    </a:cubicBezTo>
                    <a:cubicBezTo>
                      <a:pt x="570" y="928"/>
                      <a:pt x="617" y="921"/>
                      <a:pt x="663" y="906"/>
                    </a:cubicBezTo>
                    <a:cubicBezTo>
                      <a:pt x="909" y="828"/>
                      <a:pt x="1039" y="568"/>
                      <a:pt x="961" y="322"/>
                    </a:cubicBezTo>
                    <a:cubicBezTo>
                      <a:pt x="888" y="123"/>
                      <a:pt x="714" y="1"/>
                      <a:pt x="5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6" name="Google Shape;6226;p60"/>
              <p:cNvSpPr/>
              <p:nvPr/>
            </p:nvSpPr>
            <p:spPr>
              <a:xfrm>
                <a:off x="3420325" y="3402475"/>
                <a:ext cx="58100" cy="26650"/>
              </a:xfrm>
              <a:custGeom>
                <a:rect b="b" l="l" r="r" t="t"/>
                <a:pathLst>
                  <a:path extrusionOk="0" h="1066" w="2324">
                    <a:moveTo>
                      <a:pt x="2207" y="1"/>
                    </a:moveTo>
                    <a:lnTo>
                      <a:pt x="0" y="715"/>
                    </a:lnTo>
                    <a:lnTo>
                      <a:pt x="117" y="1065"/>
                    </a:lnTo>
                    <a:lnTo>
                      <a:pt x="2324" y="351"/>
                    </a:lnTo>
                    <a:lnTo>
                      <a:pt x="22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7" name="Google Shape;6227;p60"/>
              <p:cNvSpPr/>
              <p:nvPr/>
            </p:nvSpPr>
            <p:spPr>
              <a:xfrm>
                <a:off x="3436550" y="3358100"/>
                <a:ext cx="26950" cy="23200"/>
              </a:xfrm>
              <a:custGeom>
                <a:rect b="b" l="l" r="r" t="t"/>
                <a:pathLst>
                  <a:path extrusionOk="0" h="928" w="1078">
                    <a:moveTo>
                      <a:pt x="536" y="1"/>
                    </a:moveTo>
                    <a:cubicBezTo>
                      <a:pt x="393" y="1"/>
                      <a:pt x="254" y="69"/>
                      <a:pt x="169" y="192"/>
                    </a:cubicBezTo>
                    <a:cubicBezTo>
                      <a:pt x="0" y="400"/>
                      <a:pt x="52" y="698"/>
                      <a:pt x="260" y="841"/>
                    </a:cubicBezTo>
                    <a:cubicBezTo>
                      <a:pt x="349" y="899"/>
                      <a:pt x="447" y="927"/>
                      <a:pt x="542" y="927"/>
                    </a:cubicBezTo>
                    <a:cubicBezTo>
                      <a:pt x="682" y="927"/>
                      <a:pt x="816" y="866"/>
                      <a:pt x="909" y="750"/>
                    </a:cubicBezTo>
                    <a:cubicBezTo>
                      <a:pt x="1078" y="530"/>
                      <a:pt x="1026" y="244"/>
                      <a:pt x="818" y="101"/>
                    </a:cubicBezTo>
                    <a:cubicBezTo>
                      <a:pt x="734" y="33"/>
                      <a:pt x="634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8" name="Google Shape;6228;p60"/>
              <p:cNvSpPr/>
              <p:nvPr/>
            </p:nvSpPr>
            <p:spPr>
              <a:xfrm>
                <a:off x="3412200" y="3367425"/>
                <a:ext cx="41900" cy="52275"/>
              </a:xfrm>
              <a:custGeom>
                <a:rect b="b" l="l" r="r" t="t"/>
                <a:pathLst>
                  <a:path extrusionOk="0" h="2091" w="1676">
                    <a:moveTo>
                      <a:pt x="1364" y="1"/>
                    </a:moveTo>
                    <a:lnTo>
                      <a:pt x="1" y="1870"/>
                    </a:lnTo>
                    <a:lnTo>
                      <a:pt x="299" y="2091"/>
                    </a:lnTo>
                    <a:lnTo>
                      <a:pt x="1675" y="222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TITLE_1_1">
    <p:spTree>
      <p:nvGrpSpPr>
        <p:cNvPr id="6229" name="Shape 6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0" name="Google Shape;6230;p61"/>
          <p:cNvSpPr/>
          <p:nvPr/>
        </p:nvSpPr>
        <p:spPr>
          <a:xfrm>
            <a:off x="5824350" y="956549"/>
            <a:ext cx="2597267" cy="2597267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1" name="Google Shape;6231;p61"/>
          <p:cNvSpPr/>
          <p:nvPr/>
        </p:nvSpPr>
        <p:spPr>
          <a:xfrm>
            <a:off x="6165043" y="3334849"/>
            <a:ext cx="2979017" cy="1021834"/>
          </a:xfrm>
          <a:custGeom>
            <a:rect b="b" l="l" r="r" t="t"/>
            <a:pathLst>
              <a:path extrusionOk="0" h="12134" w="35375">
                <a:moveTo>
                  <a:pt x="1" y="12133"/>
                </a:moveTo>
                <a:cubicBezTo>
                  <a:pt x="1596" y="8300"/>
                  <a:pt x="10145" y="3323"/>
                  <a:pt x="19599" y="5513"/>
                </a:cubicBezTo>
                <a:cubicBezTo>
                  <a:pt x="21837" y="2954"/>
                  <a:pt x="28707" y="1"/>
                  <a:pt x="35374" y="1870"/>
                </a:cubicBezTo>
                <a:lnTo>
                  <a:pt x="35374" y="1213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2" name="Google Shape;6232;p61"/>
          <p:cNvSpPr/>
          <p:nvPr/>
        </p:nvSpPr>
        <p:spPr>
          <a:xfrm>
            <a:off x="4847778" y="3711662"/>
            <a:ext cx="4296336" cy="1431877"/>
          </a:xfrm>
          <a:custGeom>
            <a:rect b="b" l="l" r="r" t="t"/>
            <a:pathLst>
              <a:path extrusionOk="0" h="20337" w="61021">
                <a:moveTo>
                  <a:pt x="1" y="20336"/>
                </a:moveTo>
                <a:cubicBezTo>
                  <a:pt x="1" y="20336"/>
                  <a:pt x="3573" y="13978"/>
                  <a:pt x="11502" y="13442"/>
                </a:cubicBezTo>
                <a:cubicBezTo>
                  <a:pt x="13241" y="10323"/>
                  <a:pt x="17741" y="8597"/>
                  <a:pt x="20837" y="8573"/>
                </a:cubicBezTo>
                <a:cubicBezTo>
                  <a:pt x="24147" y="5156"/>
                  <a:pt x="33386" y="2822"/>
                  <a:pt x="46435" y="5049"/>
                </a:cubicBezTo>
                <a:cubicBezTo>
                  <a:pt x="48364" y="2072"/>
                  <a:pt x="55615" y="0"/>
                  <a:pt x="61020" y="1608"/>
                </a:cubicBezTo>
                <a:lnTo>
                  <a:pt x="61020" y="20336"/>
                </a:lnTo>
                <a:lnTo>
                  <a:pt x="1" y="20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33" name="Google Shape;6233;p61"/>
          <p:cNvGrpSpPr/>
          <p:nvPr/>
        </p:nvGrpSpPr>
        <p:grpSpPr>
          <a:xfrm>
            <a:off x="6749962" y="1539221"/>
            <a:ext cx="2394026" cy="1431929"/>
            <a:chOff x="3731285" y="2446481"/>
            <a:chExt cx="1216415" cy="727569"/>
          </a:xfrm>
        </p:grpSpPr>
        <p:grpSp>
          <p:nvGrpSpPr>
            <p:cNvPr id="6234" name="Google Shape;6234;p61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235" name="Google Shape;6235;p61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6" name="Google Shape;6236;p61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7" name="Google Shape;6237;p61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8" name="Google Shape;6238;p61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9" name="Google Shape;6239;p61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40" name="Google Shape;6240;p61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241" name="Google Shape;6241;p61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2" name="Google Shape;6242;p61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3" name="Google Shape;6243;p61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4" name="Google Shape;6244;p61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5" name="Google Shape;6245;p61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6" name="Google Shape;6246;p61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7" name="Google Shape;6247;p61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48" name="Google Shape;6248;p61"/>
          <p:cNvGrpSpPr/>
          <p:nvPr/>
        </p:nvGrpSpPr>
        <p:grpSpPr>
          <a:xfrm flipH="1">
            <a:off x="35" y="3839702"/>
            <a:ext cx="2189060" cy="1309333"/>
            <a:chOff x="3731285" y="2446481"/>
            <a:chExt cx="1216415" cy="727569"/>
          </a:xfrm>
        </p:grpSpPr>
        <p:grpSp>
          <p:nvGrpSpPr>
            <p:cNvPr id="6249" name="Google Shape;6249;p61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250" name="Google Shape;6250;p61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1" name="Google Shape;6251;p61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2" name="Google Shape;6252;p61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3" name="Google Shape;6253;p61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4" name="Google Shape;6254;p61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5" name="Google Shape;6255;p61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256" name="Google Shape;6256;p61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7" name="Google Shape;6257;p61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8" name="Google Shape;6258;p61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9" name="Google Shape;6259;p61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0" name="Google Shape;6260;p61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1" name="Google Shape;6261;p61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2" name="Google Shape;6262;p61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63" name="Google Shape;6263;p61"/>
          <p:cNvSpPr/>
          <p:nvPr/>
        </p:nvSpPr>
        <p:spPr>
          <a:xfrm>
            <a:off x="3149326" y="26665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4" name="Google Shape;6264;p61"/>
          <p:cNvSpPr/>
          <p:nvPr/>
        </p:nvSpPr>
        <p:spPr>
          <a:xfrm>
            <a:off x="1172525" y="758025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5" name="Google Shape;6265;p61"/>
          <p:cNvSpPr/>
          <p:nvPr/>
        </p:nvSpPr>
        <p:spPr>
          <a:xfrm>
            <a:off x="5602127" y="109932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66" name="Google Shape;6266;p61"/>
          <p:cNvGrpSpPr/>
          <p:nvPr/>
        </p:nvGrpSpPr>
        <p:grpSpPr>
          <a:xfrm>
            <a:off x="7149789" y="2740325"/>
            <a:ext cx="706764" cy="1309326"/>
            <a:chOff x="4607475" y="1008875"/>
            <a:chExt cx="573300" cy="1062075"/>
          </a:xfrm>
        </p:grpSpPr>
        <p:sp>
          <p:nvSpPr>
            <p:cNvPr id="6267" name="Google Shape;6267;p61"/>
            <p:cNvSpPr/>
            <p:nvPr/>
          </p:nvSpPr>
          <p:spPr>
            <a:xfrm>
              <a:off x="4992625" y="1824450"/>
              <a:ext cx="188150" cy="236075"/>
            </a:xfrm>
            <a:custGeom>
              <a:rect b="b" l="l" r="r" t="t"/>
              <a:pathLst>
                <a:path extrusionOk="0" h="9443" w="7526">
                  <a:moveTo>
                    <a:pt x="203" y="6549"/>
                  </a:moveTo>
                  <a:cubicBezTo>
                    <a:pt x="1" y="4263"/>
                    <a:pt x="810" y="1382"/>
                    <a:pt x="3251" y="453"/>
                  </a:cubicBezTo>
                  <a:cubicBezTo>
                    <a:pt x="3537" y="846"/>
                    <a:pt x="3632" y="1311"/>
                    <a:pt x="3632" y="1311"/>
                  </a:cubicBezTo>
                  <a:cubicBezTo>
                    <a:pt x="4323" y="477"/>
                    <a:pt x="6823" y="1"/>
                    <a:pt x="6823" y="1"/>
                  </a:cubicBezTo>
                  <a:cubicBezTo>
                    <a:pt x="7525" y="1858"/>
                    <a:pt x="6716" y="5168"/>
                    <a:pt x="4930" y="6704"/>
                  </a:cubicBezTo>
                  <a:cubicBezTo>
                    <a:pt x="5620" y="6657"/>
                    <a:pt x="5978" y="7252"/>
                    <a:pt x="5978" y="7252"/>
                  </a:cubicBezTo>
                  <a:cubicBezTo>
                    <a:pt x="5144" y="8050"/>
                    <a:pt x="3727" y="9443"/>
                    <a:pt x="656" y="9288"/>
                  </a:cubicBezTo>
                  <a:cubicBezTo>
                    <a:pt x="644" y="9288"/>
                    <a:pt x="286" y="8264"/>
                    <a:pt x="203" y="6549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EFEFEF"/>
                </a:gs>
              </a:gsLst>
              <a:lin ang="10800025" scaled="0"/>
            </a:gra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8" name="Google Shape;6268;p61"/>
            <p:cNvSpPr/>
            <p:nvPr/>
          </p:nvSpPr>
          <p:spPr>
            <a:xfrm>
              <a:off x="4779800" y="1008875"/>
              <a:ext cx="246200" cy="306925"/>
            </a:xfrm>
            <a:custGeom>
              <a:rect b="b" l="l" r="r" t="t"/>
              <a:pathLst>
                <a:path extrusionOk="0" h="12277" w="9848">
                  <a:moveTo>
                    <a:pt x="1" y="11526"/>
                  </a:moveTo>
                  <a:cubicBezTo>
                    <a:pt x="144" y="8073"/>
                    <a:pt x="1215" y="2966"/>
                    <a:pt x="8597" y="1"/>
                  </a:cubicBezTo>
                  <a:cubicBezTo>
                    <a:pt x="9847" y="3620"/>
                    <a:pt x="7371" y="9990"/>
                    <a:pt x="406" y="12276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EFEFEF"/>
                </a:gs>
              </a:gsLst>
              <a:lin ang="0" scaled="0"/>
            </a:gra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9" name="Google Shape;6269;p61"/>
            <p:cNvSpPr/>
            <p:nvPr/>
          </p:nvSpPr>
          <p:spPr>
            <a:xfrm>
              <a:off x="4607475" y="1255350"/>
              <a:ext cx="459300" cy="815600"/>
            </a:xfrm>
            <a:custGeom>
              <a:rect b="b" l="l" r="r" t="t"/>
              <a:pathLst>
                <a:path extrusionOk="0" h="32624" w="18372">
                  <a:moveTo>
                    <a:pt x="7537" y="72"/>
                  </a:moveTo>
                  <a:cubicBezTo>
                    <a:pt x="5703" y="0"/>
                    <a:pt x="3429" y="846"/>
                    <a:pt x="2631" y="2560"/>
                  </a:cubicBezTo>
                  <a:cubicBezTo>
                    <a:pt x="1822" y="4263"/>
                    <a:pt x="1834" y="4906"/>
                    <a:pt x="1036" y="5179"/>
                  </a:cubicBezTo>
                  <a:cubicBezTo>
                    <a:pt x="250" y="5441"/>
                    <a:pt x="369" y="6203"/>
                    <a:pt x="488" y="6811"/>
                  </a:cubicBezTo>
                  <a:cubicBezTo>
                    <a:pt x="595" y="7406"/>
                    <a:pt x="976" y="10156"/>
                    <a:pt x="4548" y="10775"/>
                  </a:cubicBezTo>
                  <a:cubicBezTo>
                    <a:pt x="4548" y="10775"/>
                    <a:pt x="5108" y="12990"/>
                    <a:pt x="3620" y="15133"/>
                  </a:cubicBezTo>
                  <a:cubicBezTo>
                    <a:pt x="2119" y="17276"/>
                    <a:pt x="524" y="19074"/>
                    <a:pt x="262" y="20789"/>
                  </a:cubicBezTo>
                  <a:cubicBezTo>
                    <a:pt x="0" y="22503"/>
                    <a:pt x="393" y="23039"/>
                    <a:pt x="917" y="22872"/>
                  </a:cubicBezTo>
                  <a:cubicBezTo>
                    <a:pt x="1441" y="22705"/>
                    <a:pt x="1929" y="21348"/>
                    <a:pt x="2869" y="20848"/>
                  </a:cubicBezTo>
                  <a:cubicBezTo>
                    <a:pt x="3786" y="20336"/>
                    <a:pt x="4560" y="19729"/>
                    <a:pt x="4560" y="19729"/>
                  </a:cubicBezTo>
                  <a:cubicBezTo>
                    <a:pt x="4560" y="19729"/>
                    <a:pt x="3643" y="22455"/>
                    <a:pt x="3858" y="25372"/>
                  </a:cubicBezTo>
                  <a:cubicBezTo>
                    <a:pt x="4084" y="28278"/>
                    <a:pt x="6596" y="32623"/>
                    <a:pt x="6596" y="32623"/>
                  </a:cubicBezTo>
                  <a:lnTo>
                    <a:pt x="15264" y="32623"/>
                  </a:lnTo>
                  <a:cubicBezTo>
                    <a:pt x="15264" y="32623"/>
                    <a:pt x="18133" y="31326"/>
                    <a:pt x="18252" y="27611"/>
                  </a:cubicBezTo>
                  <a:cubicBezTo>
                    <a:pt x="18371" y="23896"/>
                    <a:pt x="17121" y="21170"/>
                    <a:pt x="15502" y="18514"/>
                  </a:cubicBezTo>
                  <a:cubicBezTo>
                    <a:pt x="13883" y="15847"/>
                    <a:pt x="12013" y="12895"/>
                    <a:pt x="12240" y="9132"/>
                  </a:cubicBezTo>
                  <a:cubicBezTo>
                    <a:pt x="12454" y="5346"/>
                    <a:pt x="12573" y="4286"/>
                    <a:pt x="11775" y="2643"/>
                  </a:cubicBezTo>
                  <a:cubicBezTo>
                    <a:pt x="10978" y="988"/>
                    <a:pt x="9251" y="143"/>
                    <a:pt x="7537" y="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0" name="Google Shape;6270;p61"/>
            <p:cNvSpPr/>
            <p:nvPr/>
          </p:nvSpPr>
          <p:spPr>
            <a:xfrm>
              <a:off x="4641400" y="1727425"/>
              <a:ext cx="434000" cy="343525"/>
            </a:xfrm>
            <a:custGeom>
              <a:rect b="b" l="l" r="r" t="t"/>
              <a:pathLst>
                <a:path extrusionOk="0" h="13741" w="17360">
                  <a:moveTo>
                    <a:pt x="7858" y="167"/>
                  </a:moveTo>
                  <a:cubicBezTo>
                    <a:pt x="5787" y="203"/>
                    <a:pt x="2072" y="1429"/>
                    <a:pt x="1477" y="5501"/>
                  </a:cubicBezTo>
                  <a:cubicBezTo>
                    <a:pt x="893" y="9597"/>
                    <a:pt x="3155" y="11061"/>
                    <a:pt x="3155" y="11061"/>
                  </a:cubicBezTo>
                  <a:cubicBezTo>
                    <a:pt x="3155" y="11061"/>
                    <a:pt x="1227" y="11085"/>
                    <a:pt x="619" y="12228"/>
                  </a:cubicBezTo>
                  <a:cubicBezTo>
                    <a:pt x="0" y="13371"/>
                    <a:pt x="346" y="13740"/>
                    <a:pt x="346" y="13740"/>
                  </a:cubicBezTo>
                  <a:lnTo>
                    <a:pt x="14014" y="13740"/>
                  </a:lnTo>
                  <a:cubicBezTo>
                    <a:pt x="14014" y="13740"/>
                    <a:pt x="16300" y="13062"/>
                    <a:pt x="16824" y="9454"/>
                  </a:cubicBezTo>
                  <a:cubicBezTo>
                    <a:pt x="17360" y="5823"/>
                    <a:pt x="15288" y="1"/>
                    <a:pt x="7858" y="1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1" name="Google Shape;6271;p61"/>
            <p:cNvSpPr/>
            <p:nvPr/>
          </p:nvSpPr>
          <p:spPr>
            <a:xfrm>
              <a:off x="4831600" y="1065150"/>
              <a:ext cx="282500" cy="256300"/>
            </a:xfrm>
            <a:custGeom>
              <a:rect b="b" l="l" r="r" t="t"/>
              <a:pathLst>
                <a:path extrusionOk="0" h="10252" w="11300">
                  <a:moveTo>
                    <a:pt x="0" y="9430"/>
                  </a:moveTo>
                  <a:cubicBezTo>
                    <a:pt x="858" y="6096"/>
                    <a:pt x="2989" y="1322"/>
                    <a:pt x="10847" y="0"/>
                  </a:cubicBezTo>
                  <a:cubicBezTo>
                    <a:pt x="11299" y="3786"/>
                    <a:pt x="7537" y="9489"/>
                    <a:pt x="239" y="102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2" name="Google Shape;6272;p61"/>
            <p:cNvSpPr/>
            <p:nvPr/>
          </p:nvSpPr>
          <p:spPr>
            <a:xfrm>
              <a:off x="4895900" y="1162175"/>
              <a:ext cx="144375" cy="113425"/>
            </a:xfrm>
            <a:custGeom>
              <a:rect b="b" l="l" r="r" t="t"/>
              <a:pathLst>
                <a:path extrusionOk="0" h="4537" w="5775">
                  <a:moveTo>
                    <a:pt x="167" y="4001"/>
                  </a:moveTo>
                  <a:cubicBezTo>
                    <a:pt x="750" y="2572"/>
                    <a:pt x="2191" y="132"/>
                    <a:pt x="5775" y="1"/>
                  </a:cubicBezTo>
                  <a:cubicBezTo>
                    <a:pt x="5751" y="1715"/>
                    <a:pt x="3155" y="3751"/>
                    <a:pt x="0" y="45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3" name="Google Shape;6273;p61"/>
            <p:cNvSpPr/>
            <p:nvPr/>
          </p:nvSpPr>
          <p:spPr>
            <a:xfrm>
              <a:off x="4686050" y="1352975"/>
              <a:ext cx="29775" cy="34275"/>
            </a:xfrm>
            <a:custGeom>
              <a:rect b="b" l="l" r="r" t="t"/>
              <a:pathLst>
                <a:path extrusionOk="0" h="1371" w="1191">
                  <a:moveTo>
                    <a:pt x="590" y="0"/>
                  </a:moveTo>
                  <a:cubicBezTo>
                    <a:pt x="584" y="0"/>
                    <a:pt x="578" y="0"/>
                    <a:pt x="572" y="0"/>
                  </a:cubicBezTo>
                  <a:cubicBezTo>
                    <a:pt x="250" y="0"/>
                    <a:pt x="0" y="334"/>
                    <a:pt x="24" y="703"/>
                  </a:cubicBezTo>
                  <a:cubicBezTo>
                    <a:pt x="36" y="1077"/>
                    <a:pt x="288" y="1370"/>
                    <a:pt x="612" y="1370"/>
                  </a:cubicBezTo>
                  <a:cubicBezTo>
                    <a:pt x="618" y="1370"/>
                    <a:pt x="625" y="1370"/>
                    <a:pt x="631" y="1370"/>
                  </a:cubicBezTo>
                  <a:cubicBezTo>
                    <a:pt x="941" y="1370"/>
                    <a:pt x="1191" y="1048"/>
                    <a:pt x="1179" y="679"/>
                  </a:cubicBezTo>
                  <a:cubicBezTo>
                    <a:pt x="1167" y="294"/>
                    <a:pt x="904" y="0"/>
                    <a:pt x="590" y="0"/>
                  </a:cubicBezTo>
                  <a:close/>
                </a:path>
              </a:pathLst>
            </a:custGeom>
            <a:solidFill>
              <a:srgbClr val="824E65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TITLE_1_1_1">
    <p:spTree>
      <p:nvGrpSpPr>
        <p:cNvPr id="6274" name="Shape 6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5" name="Google Shape;6275;p62"/>
          <p:cNvGrpSpPr/>
          <p:nvPr/>
        </p:nvGrpSpPr>
        <p:grpSpPr>
          <a:xfrm>
            <a:off x="8490739" y="1207226"/>
            <a:ext cx="382979" cy="978789"/>
            <a:chOff x="5496850" y="1970795"/>
            <a:chExt cx="506050" cy="1293155"/>
          </a:xfrm>
        </p:grpSpPr>
        <p:sp>
          <p:nvSpPr>
            <p:cNvPr id="6276" name="Google Shape;6276;p62"/>
            <p:cNvSpPr/>
            <p:nvPr/>
          </p:nvSpPr>
          <p:spPr>
            <a:xfrm>
              <a:off x="5742429" y="1970795"/>
              <a:ext cx="14899" cy="1139248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7" name="Google Shape;6277;p62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8" name="Google Shape;6278;p62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9" name="Google Shape;6279;p62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0" name="Google Shape;6280;p62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1" name="Google Shape;6281;p62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2" name="Google Shape;6282;p62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3" name="Google Shape;6283;p62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4" name="Google Shape;6284;p62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5" name="Google Shape;6285;p62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86" name="Google Shape;6286;p62"/>
          <p:cNvSpPr/>
          <p:nvPr/>
        </p:nvSpPr>
        <p:spPr>
          <a:xfrm>
            <a:off x="963599" y="2043699"/>
            <a:ext cx="1989066" cy="1989066"/>
          </a:xfrm>
          <a:custGeom>
            <a:rect b="b" l="l" r="r" t="t"/>
            <a:pathLst>
              <a:path extrusionOk="0" h="17303" w="17303">
                <a:moveTo>
                  <a:pt x="17302" y="8658"/>
                </a:moveTo>
                <a:cubicBezTo>
                  <a:pt x="17302" y="13421"/>
                  <a:pt x="13421" y="17302"/>
                  <a:pt x="8645" y="17302"/>
                </a:cubicBezTo>
                <a:cubicBezTo>
                  <a:pt x="3881" y="17302"/>
                  <a:pt x="0" y="13421"/>
                  <a:pt x="0" y="8658"/>
                </a:cubicBezTo>
                <a:cubicBezTo>
                  <a:pt x="0" y="3881"/>
                  <a:pt x="3881" y="0"/>
                  <a:pt x="8645" y="0"/>
                </a:cubicBezTo>
                <a:cubicBezTo>
                  <a:pt x="13421" y="0"/>
                  <a:pt x="17302" y="3881"/>
                  <a:pt x="17302" y="86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3120000" dist="19050">
              <a:srgbClr val="A58164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87" name="Google Shape;6287;p62"/>
          <p:cNvGrpSpPr/>
          <p:nvPr/>
        </p:nvGrpSpPr>
        <p:grpSpPr>
          <a:xfrm>
            <a:off x="977800" y="1631388"/>
            <a:ext cx="506050" cy="978725"/>
            <a:chOff x="5496850" y="2285225"/>
            <a:chExt cx="506050" cy="978725"/>
          </a:xfrm>
        </p:grpSpPr>
        <p:sp>
          <p:nvSpPr>
            <p:cNvPr id="6288" name="Google Shape;6288;p62"/>
            <p:cNvSpPr/>
            <p:nvPr/>
          </p:nvSpPr>
          <p:spPr>
            <a:xfrm>
              <a:off x="5742425" y="2285225"/>
              <a:ext cx="14900" cy="824825"/>
            </a:xfrm>
            <a:custGeom>
              <a:rect b="b" l="l" r="r" t="t"/>
              <a:pathLst>
                <a:path extrusionOk="0" h="32993" w="596">
                  <a:moveTo>
                    <a:pt x="1" y="1"/>
                  </a:moveTo>
                  <a:lnTo>
                    <a:pt x="596" y="1"/>
                  </a:lnTo>
                  <a:lnTo>
                    <a:pt x="596" y="32993"/>
                  </a:lnTo>
                  <a:lnTo>
                    <a:pt x="1" y="329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9" name="Google Shape;6289;p62"/>
            <p:cNvSpPr/>
            <p:nvPr/>
          </p:nvSpPr>
          <p:spPr>
            <a:xfrm>
              <a:off x="5749875" y="2521875"/>
              <a:ext cx="253025" cy="506025"/>
            </a:xfrm>
            <a:custGeom>
              <a:rect b="b" l="l" r="r" t="t"/>
              <a:pathLst>
                <a:path extrusionOk="0" h="20241" w="10121">
                  <a:moveTo>
                    <a:pt x="10121" y="10121"/>
                  </a:moveTo>
                  <a:cubicBezTo>
                    <a:pt x="10121" y="15716"/>
                    <a:pt x="5596" y="20241"/>
                    <a:pt x="0" y="20241"/>
                  </a:cubicBezTo>
                  <a:lnTo>
                    <a:pt x="0" y="0"/>
                  </a:lnTo>
                  <a:cubicBezTo>
                    <a:pt x="5596" y="0"/>
                    <a:pt x="10121" y="4537"/>
                    <a:pt x="10121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0" name="Google Shape;6290;p62"/>
            <p:cNvSpPr/>
            <p:nvPr/>
          </p:nvSpPr>
          <p:spPr>
            <a:xfrm>
              <a:off x="5496850" y="2521875"/>
              <a:ext cx="253050" cy="506025"/>
            </a:xfrm>
            <a:custGeom>
              <a:rect b="b" l="l" r="r" t="t"/>
              <a:pathLst>
                <a:path extrusionOk="0" h="20241" w="10122">
                  <a:moveTo>
                    <a:pt x="10121" y="0"/>
                  </a:moveTo>
                  <a:lnTo>
                    <a:pt x="10121" y="20241"/>
                  </a:lnTo>
                  <a:cubicBezTo>
                    <a:pt x="4525" y="20241"/>
                    <a:pt x="1" y="15716"/>
                    <a:pt x="1" y="10121"/>
                  </a:cubicBezTo>
                  <a:cubicBezTo>
                    <a:pt x="1" y="4537"/>
                    <a:pt x="4537" y="0"/>
                    <a:pt x="10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1" name="Google Shape;6291;p62"/>
            <p:cNvSpPr/>
            <p:nvPr/>
          </p:nvSpPr>
          <p:spPr>
            <a:xfrm>
              <a:off x="5749875" y="2521875"/>
              <a:ext cx="183975" cy="506025"/>
            </a:xfrm>
            <a:custGeom>
              <a:rect b="b" l="l" r="r" t="t"/>
              <a:pathLst>
                <a:path extrusionOk="0" h="20241" w="7359">
                  <a:moveTo>
                    <a:pt x="7358" y="10121"/>
                  </a:moveTo>
                  <a:cubicBezTo>
                    <a:pt x="7358" y="15716"/>
                    <a:pt x="4060" y="20241"/>
                    <a:pt x="0" y="20241"/>
                  </a:cubicBezTo>
                  <a:lnTo>
                    <a:pt x="0" y="0"/>
                  </a:lnTo>
                  <a:cubicBezTo>
                    <a:pt x="4060" y="0"/>
                    <a:pt x="7358" y="4537"/>
                    <a:pt x="7358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2" name="Google Shape;6292;p62"/>
            <p:cNvSpPr/>
            <p:nvPr/>
          </p:nvSpPr>
          <p:spPr>
            <a:xfrm>
              <a:off x="5566500" y="2521875"/>
              <a:ext cx="183400" cy="506025"/>
            </a:xfrm>
            <a:custGeom>
              <a:rect b="b" l="l" r="r" t="t"/>
              <a:pathLst>
                <a:path extrusionOk="0" h="20241" w="7336">
                  <a:moveTo>
                    <a:pt x="7335" y="0"/>
                  </a:moveTo>
                  <a:lnTo>
                    <a:pt x="7335" y="20241"/>
                  </a:lnTo>
                  <a:cubicBezTo>
                    <a:pt x="3275" y="20241"/>
                    <a:pt x="1" y="15716"/>
                    <a:pt x="1" y="10121"/>
                  </a:cubicBezTo>
                  <a:cubicBezTo>
                    <a:pt x="1" y="4537"/>
                    <a:pt x="3287" y="0"/>
                    <a:pt x="7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3" name="Google Shape;6293;p62"/>
            <p:cNvSpPr/>
            <p:nvPr/>
          </p:nvSpPr>
          <p:spPr>
            <a:xfrm>
              <a:off x="5749875" y="2521875"/>
              <a:ext cx="93175" cy="506025"/>
            </a:xfrm>
            <a:custGeom>
              <a:rect b="b" l="l" r="r" t="t"/>
              <a:pathLst>
                <a:path extrusionOk="0" h="20241" w="3727">
                  <a:moveTo>
                    <a:pt x="3727" y="10121"/>
                  </a:moveTo>
                  <a:cubicBezTo>
                    <a:pt x="3727" y="15716"/>
                    <a:pt x="2060" y="20241"/>
                    <a:pt x="0" y="20241"/>
                  </a:cubicBezTo>
                  <a:lnTo>
                    <a:pt x="0" y="0"/>
                  </a:lnTo>
                  <a:cubicBezTo>
                    <a:pt x="2060" y="0"/>
                    <a:pt x="3727" y="4537"/>
                    <a:pt x="3727" y="10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4" name="Google Shape;6294;p62"/>
            <p:cNvSpPr/>
            <p:nvPr/>
          </p:nvSpPr>
          <p:spPr>
            <a:xfrm>
              <a:off x="5656700" y="2521875"/>
              <a:ext cx="93200" cy="506025"/>
            </a:xfrm>
            <a:custGeom>
              <a:rect b="b" l="l" r="r" t="t"/>
              <a:pathLst>
                <a:path extrusionOk="0" h="20241" w="3728">
                  <a:moveTo>
                    <a:pt x="3727" y="0"/>
                  </a:moveTo>
                  <a:lnTo>
                    <a:pt x="3727" y="20241"/>
                  </a:lnTo>
                  <a:cubicBezTo>
                    <a:pt x="1679" y="20241"/>
                    <a:pt x="1" y="15716"/>
                    <a:pt x="1" y="10121"/>
                  </a:cubicBezTo>
                  <a:cubicBezTo>
                    <a:pt x="1" y="4537"/>
                    <a:pt x="1679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5" name="Google Shape;6295;p62"/>
            <p:cNvSpPr/>
            <p:nvPr/>
          </p:nvSpPr>
          <p:spPr>
            <a:xfrm>
              <a:off x="5634075" y="248645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1" y="2525"/>
                  </a:moveTo>
                  <a:lnTo>
                    <a:pt x="1" y="1131"/>
                  </a:lnTo>
                  <a:cubicBezTo>
                    <a:pt x="1" y="500"/>
                    <a:pt x="513" y="0"/>
                    <a:pt x="1132" y="0"/>
                  </a:cubicBezTo>
                  <a:lnTo>
                    <a:pt x="8133" y="0"/>
                  </a:lnTo>
                  <a:cubicBezTo>
                    <a:pt x="8752" y="0"/>
                    <a:pt x="9264" y="500"/>
                    <a:pt x="9264" y="1131"/>
                  </a:cubicBezTo>
                  <a:lnTo>
                    <a:pt x="9264" y="25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6" name="Google Shape;6296;p62"/>
            <p:cNvSpPr/>
            <p:nvPr/>
          </p:nvSpPr>
          <p:spPr>
            <a:xfrm>
              <a:off x="5634075" y="2999600"/>
              <a:ext cx="231600" cy="63125"/>
            </a:xfrm>
            <a:custGeom>
              <a:rect b="b" l="l" r="r" t="t"/>
              <a:pathLst>
                <a:path extrusionOk="0" h="2525" w="9264">
                  <a:moveTo>
                    <a:pt x="9264" y="1"/>
                  </a:moveTo>
                  <a:lnTo>
                    <a:pt x="9264" y="1394"/>
                  </a:lnTo>
                  <a:cubicBezTo>
                    <a:pt x="9264" y="2025"/>
                    <a:pt x="8752" y="2525"/>
                    <a:pt x="8133" y="2525"/>
                  </a:cubicBezTo>
                  <a:lnTo>
                    <a:pt x="1132" y="2525"/>
                  </a:lnTo>
                  <a:cubicBezTo>
                    <a:pt x="513" y="2525"/>
                    <a:pt x="1" y="2025"/>
                    <a:pt x="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7" name="Google Shape;6297;p62"/>
            <p:cNvSpPr/>
            <p:nvPr/>
          </p:nvSpPr>
          <p:spPr>
            <a:xfrm>
              <a:off x="5706700" y="3096650"/>
              <a:ext cx="109575" cy="167300"/>
            </a:xfrm>
            <a:custGeom>
              <a:rect b="b" l="l" r="r" t="t"/>
              <a:pathLst>
                <a:path extrusionOk="0" h="6692" w="4383">
                  <a:moveTo>
                    <a:pt x="1168" y="6691"/>
                  </a:moveTo>
                  <a:lnTo>
                    <a:pt x="4382" y="6691"/>
                  </a:lnTo>
                  <a:cubicBezTo>
                    <a:pt x="3573" y="4489"/>
                    <a:pt x="3215" y="2203"/>
                    <a:pt x="3335" y="0"/>
                  </a:cubicBezTo>
                  <a:lnTo>
                    <a:pt x="120" y="0"/>
                  </a:lnTo>
                  <a:cubicBezTo>
                    <a:pt x="1" y="2203"/>
                    <a:pt x="358" y="4489"/>
                    <a:pt x="1168" y="6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98" name="Google Shape;6298;p62"/>
          <p:cNvSpPr/>
          <p:nvPr/>
        </p:nvSpPr>
        <p:spPr>
          <a:xfrm flipH="1">
            <a:off x="6189800" y="3447900"/>
            <a:ext cx="2954207" cy="1396909"/>
          </a:xfrm>
          <a:custGeom>
            <a:rect b="b" l="l" r="r" t="t"/>
            <a:pathLst>
              <a:path extrusionOk="0" h="15860" w="33541">
                <a:moveTo>
                  <a:pt x="1" y="15860"/>
                </a:moveTo>
                <a:lnTo>
                  <a:pt x="1" y="739"/>
                </a:lnTo>
                <a:cubicBezTo>
                  <a:pt x="1620" y="251"/>
                  <a:pt x="3370" y="1"/>
                  <a:pt x="5192" y="1"/>
                </a:cubicBezTo>
                <a:cubicBezTo>
                  <a:pt x="12478" y="1"/>
                  <a:pt x="18646" y="4240"/>
                  <a:pt x="20598" y="10038"/>
                </a:cubicBezTo>
                <a:cubicBezTo>
                  <a:pt x="25921" y="10062"/>
                  <a:pt x="30635" y="12348"/>
                  <a:pt x="33541" y="158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9" name="Google Shape;6299;p62"/>
          <p:cNvSpPr/>
          <p:nvPr/>
        </p:nvSpPr>
        <p:spPr>
          <a:xfrm flipH="1">
            <a:off x="7131764" y="3826375"/>
            <a:ext cx="2012186" cy="1099965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0" name="Google Shape;6300;p62"/>
          <p:cNvSpPr/>
          <p:nvPr/>
        </p:nvSpPr>
        <p:spPr>
          <a:xfrm>
            <a:off x="0" y="3334850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1" name="Google Shape;6301;p62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02" name="Google Shape;6302;p62"/>
          <p:cNvGrpSpPr/>
          <p:nvPr/>
        </p:nvGrpSpPr>
        <p:grpSpPr>
          <a:xfrm flipH="1">
            <a:off x="149" y="630921"/>
            <a:ext cx="2834855" cy="1695600"/>
            <a:chOff x="3731285" y="2446481"/>
            <a:chExt cx="1216415" cy="727569"/>
          </a:xfrm>
        </p:grpSpPr>
        <p:grpSp>
          <p:nvGrpSpPr>
            <p:cNvPr id="6303" name="Google Shape;6303;p62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304" name="Google Shape;6304;p62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5" name="Google Shape;6305;p62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6" name="Google Shape;6306;p62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7" name="Google Shape;6307;p62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8" name="Google Shape;6308;p62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9" name="Google Shape;6309;p62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10" name="Google Shape;6310;p62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1" name="Google Shape;6311;p62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2" name="Google Shape;6312;p62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3" name="Google Shape;6313;p62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4" name="Google Shape;6314;p62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5" name="Google Shape;6315;p62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6" name="Google Shape;6316;p62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17" name="Google Shape;6317;p62"/>
          <p:cNvGrpSpPr/>
          <p:nvPr/>
        </p:nvGrpSpPr>
        <p:grpSpPr>
          <a:xfrm>
            <a:off x="7788737" y="738122"/>
            <a:ext cx="1352775" cy="809130"/>
            <a:chOff x="3731285" y="2446481"/>
            <a:chExt cx="1216415" cy="727569"/>
          </a:xfrm>
        </p:grpSpPr>
        <p:grpSp>
          <p:nvGrpSpPr>
            <p:cNvPr id="6318" name="Google Shape;6318;p62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319" name="Google Shape;6319;p62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0" name="Google Shape;6320;p62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1" name="Google Shape;6321;p62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2" name="Google Shape;6322;p62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3" name="Google Shape;6323;p62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4" name="Google Shape;6324;p62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25" name="Google Shape;6325;p62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6" name="Google Shape;6326;p62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7" name="Google Shape;6327;p62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8" name="Google Shape;6328;p62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9" name="Google Shape;6329;p62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0" name="Google Shape;6330;p62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1" name="Google Shape;6331;p62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32" name="Google Shape;6332;p62"/>
          <p:cNvSpPr/>
          <p:nvPr/>
        </p:nvSpPr>
        <p:spPr>
          <a:xfrm>
            <a:off x="722376" y="2906195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3" name="Google Shape;6333;p62"/>
          <p:cNvSpPr/>
          <p:nvPr/>
        </p:nvSpPr>
        <p:spPr>
          <a:xfrm>
            <a:off x="2161850" y="333485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4" name="Google Shape;6334;p62"/>
          <p:cNvSpPr/>
          <p:nvPr/>
        </p:nvSpPr>
        <p:spPr>
          <a:xfrm>
            <a:off x="5041977" y="40307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5">
  <p:cSld name="TITLE_1_1_1_1">
    <p:spTree>
      <p:nvGrpSpPr>
        <p:cNvPr id="6335" name="Shape 6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6" name="Google Shape;6336;p63"/>
          <p:cNvSpPr/>
          <p:nvPr/>
        </p:nvSpPr>
        <p:spPr>
          <a:xfrm>
            <a:off x="175" y="3334850"/>
            <a:ext cx="2461640" cy="1808620"/>
          </a:xfrm>
          <a:custGeom>
            <a:rect b="b" l="l" r="r" t="t"/>
            <a:pathLst>
              <a:path extrusionOk="0" h="33374" w="45424">
                <a:moveTo>
                  <a:pt x="1" y="0"/>
                </a:moveTo>
                <a:cubicBezTo>
                  <a:pt x="1144" y="334"/>
                  <a:pt x="2442" y="858"/>
                  <a:pt x="4180" y="1965"/>
                </a:cubicBezTo>
                <a:cubicBezTo>
                  <a:pt x="9335" y="5287"/>
                  <a:pt x="8085" y="7239"/>
                  <a:pt x="13252" y="10561"/>
                </a:cubicBezTo>
                <a:cubicBezTo>
                  <a:pt x="18396" y="13871"/>
                  <a:pt x="19658" y="11931"/>
                  <a:pt x="24813" y="15240"/>
                </a:cubicBezTo>
                <a:cubicBezTo>
                  <a:pt x="29957" y="18562"/>
                  <a:pt x="28707" y="20515"/>
                  <a:pt x="33862" y="23837"/>
                </a:cubicBezTo>
                <a:cubicBezTo>
                  <a:pt x="39006" y="27147"/>
                  <a:pt x="40280" y="25206"/>
                  <a:pt x="45423" y="28516"/>
                </a:cubicBezTo>
                <a:lnTo>
                  <a:pt x="42304" y="33374"/>
                </a:lnTo>
                <a:lnTo>
                  <a:pt x="1" y="3337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7" name="Google Shape;6337;p63"/>
          <p:cNvSpPr/>
          <p:nvPr/>
        </p:nvSpPr>
        <p:spPr>
          <a:xfrm flipH="1">
            <a:off x="7745706" y="4190099"/>
            <a:ext cx="1398117" cy="764283"/>
          </a:xfrm>
          <a:custGeom>
            <a:rect b="b" l="l" r="r" t="t"/>
            <a:pathLst>
              <a:path extrusionOk="0" h="11085" w="20278">
                <a:moveTo>
                  <a:pt x="1" y="11073"/>
                </a:moveTo>
                <a:lnTo>
                  <a:pt x="1" y="512"/>
                </a:lnTo>
                <a:cubicBezTo>
                  <a:pt x="977" y="179"/>
                  <a:pt x="2037" y="0"/>
                  <a:pt x="3132" y="0"/>
                </a:cubicBezTo>
                <a:cubicBezTo>
                  <a:pt x="7537" y="0"/>
                  <a:pt x="11264" y="2953"/>
                  <a:pt x="12455" y="7025"/>
                </a:cubicBezTo>
                <a:cubicBezTo>
                  <a:pt x="15681" y="7037"/>
                  <a:pt x="18527" y="8632"/>
                  <a:pt x="20277" y="11085"/>
                </a:cubicBezTo>
                <a:lnTo>
                  <a:pt x="1" y="110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38" name="Google Shape;6338;p63"/>
          <p:cNvGrpSpPr/>
          <p:nvPr/>
        </p:nvGrpSpPr>
        <p:grpSpPr>
          <a:xfrm flipH="1">
            <a:off x="180" y="832004"/>
            <a:ext cx="1727917" cy="1033512"/>
            <a:chOff x="3731285" y="2446481"/>
            <a:chExt cx="1216415" cy="727569"/>
          </a:xfrm>
        </p:grpSpPr>
        <p:grpSp>
          <p:nvGrpSpPr>
            <p:cNvPr id="6339" name="Google Shape;6339;p63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340" name="Google Shape;6340;p63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1" name="Google Shape;6341;p63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2" name="Google Shape;6342;p63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3" name="Google Shape;6343;p63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4" name="Google Shape;6344;p63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5" name="Google Shape;6345;p63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46" name="Google Shape;6346;p63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7" name="Google Shape;6347;p63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8" name="Google Shape;6348;p63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9" name="Google Shape;6349;p63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0" name="Google Shape;6350;p63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1" name="Google Shape;6351;p63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2" name="Google Shape;6352;p63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53" name="Google Shape;6353;p63"/>
          <p:cNvGrpSpPr/>
          <p:nvPr/>
        </p:nvGrpSpPr>
        <p:grpSpPr>
          <a:xfrm>
            <a:off x="7415905" y="3013304"/>
            <a:ext cx="1727917" cy="1033512"/>
            <a:chOff x="3731285" y="2446481"/>
            <a:chExt cx="1216415" cy="727569"/>
          </a:xfrm>
        </p:grpSpPr>
        <p:grpSp>
          <p:nvGrpSpPr>
            <p:cNvPr id="6354" name="Google Shape;6354;p63"/>
            <p:cNvGrpSpPr/>
            <p:nvPr/>
          </p:nvGrpSpPr>
          <p:grpSpPr>
            <a:xfrm>
              <a:off x="3773125" y="2504900"/>
              <a:ext cx="1174575" cy="669150"/>
              <a:chOff x="3773125" y="2504900"/>
              <a:chExt cx="1174575" cy="669150"/>
            </a:xfrm>
          </p:grpSpPr>
          <p:sp>
            <p:nvSpPr>
              <p:cNvPr id="6355" name="Google Shape;6355;p63"/>
              <p:cNvSpPr/>
              <p:nvPr/>
            </p:nvSpPr>
            <p:spPr>
              <a:xfrm>
                <a:off x="4124950" y="2843925"/>
                <a:ext cx="368825" cy="38725"/>
              </a:xfrm>
              <a:custGeom>
                <a:rect b="b" l="l" r="r" t="t"/>
                <a:pathLst>
                  <a:path extrusionOk="0" h="1549" w="14753">
                    <a:moveTo>
                      <a:pt x="14753" y="1310"/>
                    </a:moveTo>
                    <a:cubicBezTo>
                      <a:pt x="14753" y="1310"/>
                      <a:pt x="9347" y="1322"/>
                      <a:pt x="6704" y="1549"/>
                    </a:cubicBezTo>
                    <a:lnTo>
                      <a:pt x="1" y="1251"/>
                    </a:lnTo>
                    <a:lnTo>
                      <a:pt x="263" y="882"/>
                    </a:lnTo>
                    <a:lnTo>
                      <a:pt x="5740" y="870"/>
                    </a:lnTo>
                    <a:cubicBezTo>
                      <a:pt x="7204" y="548"/>
                      <a:pt x="11121" y="1"/>
                      <a:pt x="11121" y="1"/>
                    </a:cubicBezTo>
                    <a:cubicBezTo>
                      <a:pt x="11121" y="1"/>
                      <a:pt x="13134" y="632"/>
                      <a:pt x="14753" y="1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6" name="Google Shape;6356;p63"/>
              <p:cNvSpPr/>
              <p:nvPr/>
            </p:nvSpPr>
            <p:spPr>
              <a:xfrm>
                <a:off x="3972275" y="2545075"/>
                <a:ext cx="61025" cy="110775"/>
              </a:xfrm>
              <a:custGeom>
                <a:rect b="b" l="l" r="r" t="t"/>
                <a:pathLst>
                  <a:path extrusionOk="0" h="4431" w="2441">
                    <a:moveTo>
                      <a:pt x="179" y="1"/>
                    </a:moveTo>
                    <a:lnTo>
                      <a:pt x="0" y="1"/>
                    </a:lnTo>
                    <a:lnTo>
                      <a:pt x="1298" y="3799"/>
                    </a:lnTo>
                    <a:lnTo>
                      <a:pt x="2441" y="4430"/>
                    </a:lnTo>
                    <a:cubicBezTo>
                      <a:pt x="2441" y="4406"/>
                      <a:pt x="988" y="1787"/>
                      <a:pt x="1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7" name="Google Shape;6357;p63"/>
              <p:cNvSpPr/>
              <p:nvPr/>
            </p:nvSpPr>
            <p:spPr>
              <a:xfrm>
                <a:off x="4563700" y="2570975"/>
                <a:ext cx="93500" cy="237275"/>
              </a:xfrm>
              <a:custGeom>
                <a:rect b="b" l="l" r="r" t="t"/>
                <a:pathLst>
                  <a:path extrusionOk="0" h="9491" w="3740">
                    <a:moveTo>
                      <a:pt x="3739" y="9490"/>
                    </a:moveTo>
                    <a:cubicBezTo>
                      <a:pt x="3739" y="9490"/>
                      <a:pt x="2263" y="6752"/>
                      <a:pt x="1918" y="4882"/>
                    </a:cubicBezTo>
                    <a:cubicBezTo>
                      <a:pt x="1013" y="2799"/>
                      <a:pt x="191" y="1"/>
                      <a:pt x="191" y="1"/>
                    </a:cubicBezTo>
                    <a:lnTo>
                      <a:pt x="1" y="1"/>
                    </a:lnTo>
                    <a:lnTo>
                      <a:pt x="1287" y="4823"/>
                    </a:lnTo>
                    <a:cubicBezTo>
                      <a:pt x="1489" y="5716"/>
                      <a:pt x="1775" y="8157"/>
                      <a:pt x="1775" y="81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8" name="Google Shape;6358;p63"/>
              <p:cNvSpPr/>
              <p:nvPr/>
            </p:nvSpPr>
            <p:spPr>
              <a:xfrm>
                <a:off x="3777900" y="2708800"/>
                <a:ext cx="428650" cy="56875"/>
              </a:xfrm>
              <a:custGeom>
                <a:rect b="b" l="l" r="r" t="t"/>
                <a:pathLst>
                  <a:path extrusionOk="0" h="2275" w="17146">
                    <a:moveTo>
                      <a:pt x="17145" y="2274"/>
                    </a:moveTo>
                    <a:cubicBezTo>
                      <a:pt x="17145" y="2274"/>
                      <a:pt x="10228" y="1489"/>
                      <a:pt x="7608" y="1441"/>
                    </a:cubicBezTo>
                    <a:cubicBezTo>
                      <a:pt x="3013" y="703"/>
                      <a:pt x="0" y="358"/>
                      <a:pt x="0" y="358"/>
                    </a:cubicBezTo>
                    <a:lnTo>
                      <a:pt x="286" y="0"/>
                    </a:lnTo>
                    <a:lnTo>
                      <a:pt x="7727" y="750"/>
                    </a:lnTo>
                    <a:cubicBezTo>
                      <a:pt x="9954" y="655"/>
                      <a:pt x="14014" y="619"/>
                      <a:pt x="14014" y="6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9" name="Google Shape;6359;p63"/>
              <p:cNvSpPr/>
              <p:nvPr/>
            </p:nvSpPr>
            <p:spPr>
              <a:xfrm>
                <a:off x="4355650" y="2548950"/>
                <a:ext cx="437875" cy="381625"/>
              </a:xfrm>
              <a:custGeom>
                <a:rect b="b" l="l" r="r" t="t"/>
                <a:pathLst>
                  <a:path extrusionOk="0" h="15265" w="17515">
                    <a:moveTo>
                      <a:pt x="17514" y="15264"/>
                    </a:moveTo>
                    <a:lnTo>
                      <a:pt x="10966" y="9014"/>
                    </a:lnTo>
                    <a:cubicBezTo>
                      <a:pt x="6858" y="6013"/>
                      <a:pt x="3048" y="3156"/>
                      <a:pt x="203" y="1"/>
                    </a:cubicBezTo>
                    <a:lnTo>
                      <a:pt x="0" y="406"/>
                    </a:lnTo>
                    <a:cubicBezTo>
                      <a:pt x="0" y="406"/>
                      <a:pt x="5275" y="5799"/>
                      <a:pt x="9430" y="9419"/>
                    </a:cubicBezTo>
                    <a:cubicBezTo>
                      <a:pt x="11799" y="12455"/>
                      <a:pt x="13038" y="14050"/>
                      <a:pt x="13038" y="140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0" name="Google Shape;6360;p63"/>
              <p:cNvSpPr/>
              <p:nvPr/>
            </p:nvSpPr>
            <p:spPr>
              <a:xfrm>
                <a:off x="3773125" y="2504900"/>
                <a:ext cx="1174575" cy="669150"/>
              </a:xfrm>
              <a:custGeom>
                <a:rect b="b" l="l" r="r" t="t"/>
                <a:pathLst>
                  <a:path extrusionOk="0" h="26766" w="46983">
                    <a:moveTo>
                      <a:pt x="46971" y="26766"/>
                    </a:moveTo>
                    <a:lnTo>
                      <a:pt x="33053" y="17026"/>
                    </a:lnTo>
                    <a:cubicBezTo>
                      <a:pt x="29838" y="15931"/>
                      <a:pt x="27433" y="14729"/>
                      <a:pt x="27433" y="14729"/>
                    </a:cubicBezTo>
                    <a:cubicBezTo>
                      <a:pt x="23932" y="14157"/>
                      <a:pt x="15527" y="10109"/>
                      <a:pt x="15527" y="10109"/>
                    </a:cubicBezTo>
                    <a:cubicBezTo>
                      <a:pt x="12550" y="8156"/>
                      <a:pt x="1561" y="1048"/>
                      <a:pt x="1" y="179"/>
                    </a:cubicBezTo>
                    <a:lnTo>
                      <a:pt x="656" y="1"/>
                    </a:lnTo>
                    <a:lnTo>
                      <a:pt x="15884" y="8990"/>
                    </a:lnTo>
                    <a:cubicBezTo>
                      <a:pt x="19646" y="10704"/>
                      <a:pt x="24397" y="11788"/>
                      <a:pt x="27457" y="12252"/>
                    </a:cubicBezTo>
                    <a:cubicBezTo>
                      <a:pt x="33267" y="13776"/>
                      <a:pt x="39149" y="15788"/>
                      <a:pt x="39149" y="15788"/>
                    </a:cubicBezTo>
                    <a:cubicBezTo>
                      <a:pt x="43994" y="18205"/>
                      <a:pt x="46983" y="19527"/>
                      <a:pt x="46983" y="195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61" name="Google Shape;6361;p63"/>
            <p:cNvSpPr/>
            <p:nvPr/>
          </p:nvSpPr>
          <p:spPr>
            <a:xfrm rot="-1546704">
              <a:off x="4189750" y="2891071"/>
              <a:ext cx="127127" cy="91402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2" name="Google Shape;6362;p63"/>
            <p:cNvSpPr/>
            <p:nvPr/>
          </p:nvSpPr>
          <p:spPr>
            <a:xfrm rot="7303634">
              <a:off x="3978702" y="2510792"/>
              <a:ext cx="127131" cy="91404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3" name="Google Shape;6363;p63"/>
            <p:cNvSpPr/>
            <p:nvPr/>
          </p:nvSpPr>
          <p:spPr>
            <a:xfrm rot="10051217">
              <a:off x="3834461" y="2745740"/>
              <a:ext cx="127129" cy="91403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4" name="Google Shape;6364;p63"/>
            <p:cNvSpPr/>
            <p:nvPr/>
          </p:nvSpPr>
          <p:spPr>
            <a:xfrm rot="8370820">
              <a:off x="4592145" y="2587404"/>
              <a:ext cx="127132" cy="91405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5" name="Google Shape;6365;p63"/>
            <p:cNvSpPr/>
            <p:nvPr/>
          </p:nvSpPr>
          <p:spPr>
            <a:xfrm rot="636863">
              <a:off x="4368878" y="2673765"/>
              <a:ext cx="127126" cy="91401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6" name="Google Shape;6366;p63"/>
            <p:cNvSpPr/>
            <p:nvPr/>
          </p:nvSpPr>
          <p:spPr>
            <a:xfrm rot="647990">
              <a:off x="3738723" y="2545245"/>
              <a:ext cx="127140" cy="91410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7" name="Google Shape;6367;p63"/>
            <p:cNvSpPr/>
            <p:nvPr/>
          </p:nvSpPr>
          <p:spPr>
            <a:xfrm rot="7108616">
              <a:off x="4361631" y="2478443"/>
              <a:ext cx="127124" cy="91399"/>
            </a:xfrm>
            <a:custGeom>
              <a:rect b="b" l="l" r="r" t="t"/>
              <a:pathLst>
                <a:path extrusionOk="0" h="3656" w="5085">
                  <a:moveTo>
                    <a:pt x="2287" y="500"/>
                  </a:moveTo>
                  <a:cubicBezTo>
                    <a:pt x="894" y="989"/>
                    <a:pt x="1" y="2810"/>
                    <a:pt x="1" y="2810"/>
                  </a:cubicBezTo>
                  <a:cubicBezTo>
                    <a:pt x="1" y="2810"/>
                    <a:pt x="1834" y="3656"/>
                    <a:pt x="3227" y="3167"/>
                  </a:cubicBezTo>
                  <a:cubicBezTo>
                    <a:pt x="4632" y="2667"/>
                    <a:pt x="5085" y="1000"/>
                    <a:pt x="5085" y="1000"/>
                  </a:cubicBezTo>
                  <a:cubicBezTo>
                    <a:pt x="5085" y="1000"/>
                    <a:pt x="3704" y="0"/>
                    <a:pt x="2287" y="5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68" name="Google Shape;6368;p63"/>
          <p:cNvSpPr/>
          <p:nvPr/>
        </p:nvSpPr>
        <p:spPr>
          <a:xfrm>
            <a:off x="0" y="4606092"/>
            <a:ext cx="9143941" cy="537412"/>
          </a:xfrm>
          <a:custGeom>
            <a:rect b="b" l="l" r="r" t="t"/>
            <a:pathLst>
              <a:path extrusionOk="0" h="6561" w="111634">
                <a:moveTo>
                  <a:pt x="111634" y="0"/>
                </a:moveTo>
                <a:cubicBezTo>
                  <a:pt x="104657" y="0"/>
                  <a:pt x="104657" y="2643"/>
                  <a:pt x="97680" y="2643"/>
                </a:cubicBezTo>
                <a:cubicBezTo>
                  <a:pt x="90703" y="2643"/>
                  <a:pt x="90703" y="0"/>
                  <a:pt x="83714" y="0"/>
                </a:cubicBezTo>
                <a:cubicBezTo>
                  <a:pt x="76736" y="0"/>
                  <a:pt x="76736" y="2643"/>
                  <a:pt x="69771" y="2643"/>
                </a:cubicBezTo>
                <a:cubicBezTo>
                  <a:pt x="62794" y="2643"/>
                  <a:pt x="62794" y="0"/>
                  <a:pt x="55817" y="0"/>
                </a:cubicBezTo>
                <a:cubicBezTo>
                  <a:pt x="48828" y="0"/>
                  <a:pt x="48828" y="2643"/>
                  <a:pt x="41851" y="2643"/>
                </a:cubicBezTo>
                <a:cubicBezTo>
                  <a:pt x="34874" y="2643"/>
                  <a:pt x="34874" y="0"/>
                  <a:pt x="27909" y="0"/>
                </a:cubicBezTo>
                <a:cubicBezTo>
                  <a:pt x="20932" y="0"/>
                  <a:pt x="20932" y="2643"/>
                  <a:pt x="13943" y="2643"/>
                </a:cubicBezTo>
                <a:cubicBezTo>
                  <a:pt x="6966" y="2643"/>
                  <a:pt x="6966" y="0"/>
                  <a:pt x="1" y="0"/>
                </a:cubicBezTo>
                <a:lnTo>
                  <a:pt x="1" y="6561"/>
                </a:lnTo>
                <a:lnTo>
                  <a:pt x="111622" y="6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rotWithShape="0" algn="bl" dir="1566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9" name="Google Shape;6369;p63"/>
          <p:cNvSpPr/>
          <p:nvPr/>
        </p:nvSpPr>
        <p:spPr>
          <a:xfrm>
            <a:off x="226850" y="2314750"/>
            <a:ext cx="1135431" cy="341296"/>
          </a:xfrm>
          <a:custGeom>
            <a:rect b="b" l="l" r="r" t="t"/>
            <a:pathLst>
              <a:path extrusionOk="0" h="7573" w="25194">
                <a:moveTo>
                  <a:pt x="5846" y="2953"/>
                </a:moveTo>
                <a:lnTo>
                  <a:pt x="7739" y="2953"/>
                </a:lnTo>
                <a:cubicBezTo>
                  <a:pt x="8203" y="2953"/>
                  <a:pt x="8573" y="3322"/>
                  <a:pt x="8573" y="3787"/>
                </a:cubicBezTo>
                <a:cubicBezTo>
                  <a:pt x="8573" y="4251"/>
                  <a:pt x="8203" y="4620"/>
                  <a:pt x="7739" y="4620"/>
                </a:cubicBezTo>
                <a:lnTo>
                  <a:pt x="1476" y="4620"/>
                </a:lnTo>
                <a:cubicBezTo>
                  <a:pt x="655" y="4620"/>
                  <a:pt x="0" y="5275"/>
                  <a:pt x="0" y="6096"/>
                </a:cubicBezTo>
                <a:cubicBezTo>
                  <a:pt x="0" y="6918"/>
                  <a:pt x="655" y="7573"/>
                  <a:pt x="1476" y="7573"/>
                </a:cubicBezTo>
                <a:lnTo>
                  <a:pt x="16776" y="7573"/>
                </a:lnTo>
                <a:lnTo>
                  <a:pt x="23515" y="7573"/>
                </a:lnTo>
                <a:lnTo>
                  <a:pt x="23729" y="7573"/>
                </a:lnTo>
                <a:cubicBezTo>
                  <a:pt x="24539" y="7573"/>
                  <a:pt x="25194" y="6918"/>
                  <a:pt x="25194" y="6096"/>
                </a:cubicBezTo>
                <a:cubicBezTo>
                  <a:pt x="25194" y="5275"/>
                  <a:pt x="24539" y="4620"/>
                  <a:pt x="23729" y="4620"/>
                </a:cubicBezTo>
                <a:lnTo>
                  <a:pt x="17979" y="4620"/>
                </a:lnTo>
                <a:cubicBezTo>
                  <a:pt x="17514" y="4620"/>
                  <a:pt x="17145" y="4251"/>
                  <a:pt x="17145" y="3787"/>
                </a:cubicBezTo>
                <a:cubicBezTo>
                  <a:pt x="17145" y="3322"/>
                  <a:pt x="17514" y="2953"/>
                  <a:pt x="17979" y="2953"/>
                </a:cubicBezTo>
                <a:lnTo>
                  <a:pt x="20336" y="2953"/>
                </a:lnTo>
                <a:cubicBezTo>
                  <a:pt x="21146" y="2953"/>
                  <a:pt x="21800" y="2298"/>
                  <a:pt x="21800" y="1477"/>
                </a:cubicBezTo>
                <a:cubicBezTo>
                  <a:pt x="21800" y="667"/>
                  <a:pt x="21146" y="0"/>
                  <a:pt x="20336" y="0"/>
                </a:cubicBezTo>
                <a:lnTo>
                  <a:pt x="5846" y="0"/>
                </a:lnTo>
                <a:cubicBezTo>
                  <a:pt x="5036" y="0"/>
                  <a:pt x="4382" y="667"/>
                  <a:pt x="4382" y="1477"/>
                </a:cubicBezTo>
                <a:cubicBezTo>
                  <a:pt x="4382" y="2298"/>
                  <a:pt x="5036" y="2953"/>
                  <a:pt x="5846" y="295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0" name="Google Shape;6370;p63"/>
          <p:cNvSpPr/>
          <p:nvPr/>
        </p:nvSpPr>
        <p:spPr>
          <a:xfrm>
            <a:off x="7847715" y="1140425"/>
            <a:ext cx="1147827" cy="455695"/>
          </a:xfrm>
          <a:custGeom>
            <a:rect b="b" l="l" r="r" t="t"/>
            <a:pathLst>
              <a:path extrusionOk="0" h="7135" w="17972">
                <a:moveTo>
                  <a:pt x="6485" y="0"/>
                </a:moveTo>
                <a:lnTo>
                  <a:pt x="6304" y="18"/>
                </a:lnTo>
                <a:lnTo>
                  <a:pt x="6141" y="72"/>
                </a:lnTo>
                <a:lnTo>
                  <a:pt x="5979" y="163"/>
                </a:lnTo>
                <a:lnTo>
                  <a:pt x="5852" y="271"/>
                </a:lnTo>
                <a:lnTo>
                  <a:pt x="5744" y="398"/>
                </a:lnTo>
                <a:lnTo>
                  <a:pt x="5654" y="560"/>
                </a:lnTo>
                <a:lnTo>
                  <a:pt x="5600" y="741"/>
                </a:lnTo>
                <a:lnTo>
                  <a:pt x="5582" y="921"/>
                </a:lnTo>
                <a:lnTo>
                  <a:pt x="5600" y="1102"/>
                </a:lnTo>
                <a:lnTo>
                  <a:pt x="5654" y="1264"/>
                </a:lnTo>
                <a:lnTo>
                  <a:pt x="5744" y="1427"/>
                </a:lnTo>
                <a:lnTo>
                  <a:pt x="5852" y="1553"/>
                </a:lnTo>
                <a:lnTo>
                  <a:pt x="5979" y="1662"/>
                </a:lnTo>
                <a:lnTo>
                  <a:pt x="6141" y="1752"/>
                </a:lnTo>
                <a:lnTo>
                  <a:pt x="6304" y="1806"/>
                </a:lnTo>
                <a:lnTo>
                  <a:pt x="6485" y="1824"/>
                </a:lnTo>
                <a:lnTo>
                  <a:pt x="8742" y="1824"/>
                </a:lnTo>
                <a:lnTo>
                  <a:pt x="8833" y="1842"/>
                </a:lnTo>
                <a:lnTo>
                  <a:pt x="8905" y="1860"/>
                </a:lnTo>
                <a:lnTo>
                  <a:pt x="8977" y="1897"/>
                </a:lnTo>
                <a:lnTo>
                  <a:pt x="9049" y="1951"/>
                </a:lnTo>
                <a:lnTo>
                  <a:pt x="9085" y="2005"/>
                </a:lnTo>
                <a:lnTo>
                  <a:pt x="9122" y="2077"/>
                </a:lnTo>
                <a:lnTo>
                  <a:pt x="9158" y="2168"/>
                </a:lnTo>
                <a:lnTo>
                  <a:pt x="9158" y="2240"/>
                </a:lnTo>
                <a:lnTo>
                  <a:pt x="9158" y="2330"/>
                </a:lnTo>
                <a:lnTo>
                  <a:pt x="9122" y="2402"/>
                </a:lnTo>
                <a:lnTo>
                  <a:pt x="9085" y="2475"/>
                </a:lnTo>
                <a:lnTo>
                  <a:pt x="9049" y="2547"/>
                </a:lnTo>
                <a:lnTo>
                  <a:pt x="8977" y="2583"/>
                </a:lnTo>
                <a:lnTo>
                  <a:pt x="8905" y="2619"/>
                </a:lnTo>
                <a:lnTo>
                  <a:pt x="8833" y="2655"/>
                </a:lnTo>
                <a:lnTo>
                  <a:pt x="904" y="2655"/>
                </a:lnTo>
                <a:lnTo>
                  <a:pt x="723" y="2673"/>
                </a:lnTo>
                <a:lnTo>
                  <a:pt x="560" y="2727"/>
                </a:lnTo>
                <a:lnTo>
                  <a:pt x="398" y="2818"/>
                </a:lnTo>
                <a:lnTo>
                  <a:pt x="272" y="2926"/>
                </a:lnTo>
                <a:lnTo>
                  <a:pt x="145" y="3071"/>
                </a:lnTo>
                <a:lnTo>
                  <a:pt x="73" y="3215"/>
                </a:lnTo>
                <a:lnTo>
                  <a:pt x="19" y="3396"/>
                </a:lnTo>
                <a:lnTo>
                  <a:pt x="1" y="3576"/>
                </a:lnTo>
                <a:lnTo>
                  <a:pt x="19" y="3757"/>
                </a:lnTo>
                <a:lnTo>
                  <a:pt x="73" y="3920"/>
                </a:lnTo>
                <a:lnTo>
                  <a:pt x="145" y="4082"/>
                </a:lnTo>
                <a:lnTo>
                  <a:pt x="272" y="4208"/>
                </a:lnTo>
                <a:lnTo>
                  <a:pt x="398" y="4335"/>
                </a:lnTo>
                <a:lnTo>
                  <a:pt x="560" y="4407"/>
                </a:lnTo>
                <a:lnTo>
                  <a:pt x="723" y="4461"/>
                </a:lnTo>
                <a:lnTo>
                  <a:pt x="904" y="4479"/>
                </a:lnTo>
                <a:lnTo>
                  <a:pt x="5871" y="4479"/>
                </a:lnTo>
                <a:lnTo>
                  <a:pt x="5943" y="4497"/>
                </a:lnTo>
                <a:lnTo>
                  <a:pt x="6033" y="4516"/>
                </a:lnTo>
                <a:lnTo>
                  <a:pt x="6087" y="4552"/>
                </a:lnTo>
                <a:lnTo>
                  <a:pt x="6160" y="4606"/>
                </a:lnTo>
                <a:lnTo>
                  <a:pt x="6214" y="4660"/>
                </a:lnTo>
                <a:lnTo>
                  <a:pt x="6250" y="4732"/>
                </a:lnTo>
                <a:lnTo>
                  <a:pt x="6268" y="4823"/>
                </a:lnTo>
                <a:lnTo>
                  <a:pt x="6286" y="4895"/>
                </a:lnTo>
                <a:lnTo>
                  <a:pt x="6268" y="4985"/>
                </a:lnTo>
                <a:lnTo>
                  <a:pt x="6250" y="5057"/>
                </a:lnTo>
                <a:lnTo>
                  <a:pt x="6214" y="5130"/>
                </a:lnTo>
                <a:lnTo>
                  <a:pt x="6160" y="5202"/>
                </a:lnTo>
                <a:lnTo>
                  <a:pt x="6087" y="5238"/>
                </a:lnTo>
                <a:lnTo>
                  <a:pt x="6033" y="5292"/>
                </a:lnTo>
                <a:lnTo>
                  <a:pt x="5943" y="5310"/>
                </a:lnTo>
                <a:lnTo>
                  <a:pt x="5889" y="5310"/>
                </a:lnTo>
                <a:lnTo>
                  <a:pt x="5708" y="5328"/>
                </a:lnTo>
                <a:lnTo>
                  <a:pt x="5527" y="5382"/>
                </a:lnTo>
                <a:lnTo>
                  <a:pt x="5383" y="5473"/>
                </a:lnTo>
                <a:lnTo>
                  <a:pt x="5238" y="5581"/>
                </a:lnTo>
                <a:lnTo>
                  <a:pt x="5130" y="5726"/>
                </a:lnTo>
                <a:lnTo>
                  <a:pt x="5058" y="5870"/>
                </a:lnTo>
                <a:lnTo>
                  <a:pt x="5004" y="6051"/>
                </a:lnTo>
                <a:lnTo>
                  <a:pt x="4986" y="6231"/>
                </a:lnTo>
                <a:lnTo>
                  <a:pt x="5004" y="6412"/>
                </a:lnTo>
                <a:lnTo>
                  <a:pt x="5058" y="6575"/>
                </a:lnTo>
                <a:lnTo>
                  <a:pt x="5130" y="6737"/>
                </a:lnTo>
                <a:lnTo>
                  <a:pt x="5238" y="6864"/>
                </a:lnTo>
                <a:lnTo>
                  <a:pt x="5383" y="6990"/>
                </a:lnTo>
                <a:lnTo>
                  <a:pt x="5527" y="7062"/>
                </a:lnTo>
                <a:lnTo>
                  <a:pt x="5708" y="7116"/>
                </a:lnTo>
                <a:lnTo>
                  <a:pt x="5889" y="7134"/>
                </a:lnTo>
                <a:lnTo>
                  <a:pt x="10711" y="7134"/>
                </a:lnTo>
                <a:lnTo>
                  <a:pt x="10910" y="7116"/>
                </a:lnTo>
                <a:lnTo>
                  <a:pt x="11072" y="7062"/>
                </a:lnTo>
                <a:lnTo>
                  <a:pt x="11235" y="6990"/>
                </a:lnTo>
                <a:lnTo>
                  <a:pt x="11361" y="6864"/>
                </a:lnTo>
                <a:lnTo>
                  <a:pt x="11470" y="6737"/>
                </a:lnTo>
                <a:lnTo>
                  <a:pt x="11560" y="6575"/>
                </a:lnTo>
                <a:lnTo>
                  <a:pt x="11614" y="6412"/>
                </a:lnTo>
                <a:lnTo>
                  <a:pt x="11632" y="6231"/>
                </a:lnTo>
                <a:lnTo>
                  <a:pt x="11614" y="6051"/>
                </a:lnTo>
                <a:lnTo>
                  <a:pt x="11560" y="5870"/>
                </a:lnTo>
                <a:lnTo>
                  <a:pt x="11470" y="5726"/>
                </a:lnTo>
                <a:lnTo>
                  <a:pt x="11361" y="5581"/>
                </a:lnTo>
                <a:lnTo>
                  <a:pt x="11235" y="5473"/>
                </a:lnTo>
                <a:lnTo>
                  <a:pt x="11072" y="5382"/>
                </a:lnTo>
                <a:lnTo>
                  <a:pt x="10910" y="5328"/>
                </a:lnTo>
                <a:lnTo>
                  <a:pt x="10711" y="5310"/>
                </a:lnTo>
                <a:lnTo>
                  <a:pt x="8670" y="5310"/>
                </a:lnTo>
                <a:lnTo>
                  <a:pt x="8580" y="5292"/>
                </a:lnTo>
                <a:lnTo>
                  <a:pt x="8508" y="5238"/>
                </a:lnTo>
                <a:lnTo>
                  <a:pt x="8453" y="5202"/>
                </a:lnTo>
                <a:lnTo>
                  <a:pt x="8399" y="5130"/>
                </a:lnTo>
                <a:lnTo>
                  <a:pt x="8363" y="5057"/>
                </a:lnTo>
                <a:lnTo>
                  <a:pt x="8345" y="4985"/>
                </a:lnTo>
                <a:lnTo>
                  <a:pt x="8327" y="4895"/>
                </a:lnTo>
                <a:lnTo>
                  <a:pt x="8345" y="4823"/>
                </a:lnTo>
                <a:lnTo>
                  <a:pt x="8363" y="4732"/>
                </a:lnTo>
                <a:lnTo>
                  <a:pt x="8399" y="4660"/>
                </a:lnTo>
                <a:lnTo>
                  <a:pt x="8453" y="4606"/>
                </a:lnTo>
                <a:lnTo>
                  <a:pt x="8508" y="4552"/>
                </a:lnTo>
                <a:lnTo>
                  <a:pt x="8580" y="4516"/>
                </a:lnTo>
                <a:lnTo>
                  <a:pt x="8670" y="4497"/>
                </a:lnTo>
                <a:lnTo>
                  <a:pt x="8742" y="4479"/>
                </a:lnTo>
                <a:lnTo>
                  <a:pt x="14901" y="4479"/>
                </a:lnTo>
                <a:lnTo>
                  <a:pt x="15082" y="4461"/>
                </a:lnTo>
                <a:lnTo>
                  <a:pt x="15244" y="4407"/>
                </a:lnTo>
                <a:lnTo>
                  <a:pt x="15407" y="4335"/>
                </a:lnTo>
                <a:lnTo>
                  <a:pt x="15533" y="4208"/>
                </a:lnTo>
                <a:lnTo>
                  <a:pt x="15660" y="4082"/>
                </a:lnTo>
                <a:lnTo>
                  <a:pt x="15732" y="3920"/>
                </a:lnTo>
                <a:lnTo>
                  <a:pt x="15786" y="3757"/>
                </a:lnTo>
                <a:lnTo>
                  <a:pt x="15804" y="3576"/>
                </a:lnTo>
                <a:lnTo>
                  <a:pt x="15786" y="3396"/>
                </a:lnTo>
                <a:lnTo>
                  <a:pt x="15732" y="3215"/>
                </a:lnTo>
                <a:lnTo>
                  <a:pt x="15660" y="3071"/>
                </a:lnTo>
                <a:lnTo>
                  <a:pt x="15533" y="2926"/>
                </a:lnTo>
                <a:lnTo>
                  <a:pt x="15407" y="2818"/>
                </a:lnTo>
                <a:lnTo>
                  <a:pt x="15244" y="2727"/>
                </a:lnTo>
                <a:lnTo>
                  <a:pt x="15082" y="2673"/>
                </a:lnTo>
                <a:lnTo>
                  <a:pt x="14901" y="2655"/>
                </a:lnTo>
                <a:lnTo>
                  <a:pt x="14287" y="2655"/>
                </a:lnTo>
                <a:lnTo>
                  <a:pt x="14215" y="2619"/>
                </a:lnTo>
                <a:lnTo>
                  <a:pt x="14143" y="2583"/>
                </a:lnTo>
                <a:lnTo>
                  <a:pt x="14070" y="2547"/>
                </a:lnTo>
                <a:lnTo>
                  <a:pt x="14016" y="2475"/>
                </a:lnTo>
                <a:lnTo>
                  <a:pt x="13980" y="2402"/>
                </a:lnTo>
                <a:lnTo>
                  <a:pt x="13962" y="2330"/>
                </a:lnTo>
                <a:lnTo>
                  <a:pt x="13944" y="2240"/>
                </a:lnTo>
                <a:lnTo>
                  <a:pt x="13962" y="2168"/>
                </a:lnTo>
                <a:lnTo>
                  <a:pt x="13980" y="2077"/>
                </a:lnTo>
                <a:lnTo>
                  <a:pt x="14016" y="2005"/>
                </a:lnTo>
                <a:lnTo>
                  <a:pt x="14070" y="1951"/>
                </a:lnTo>
                <a:lnTo>
                  <a:pt x="14143" y="1897"/>
                </a:lnTo>
                <a:lnTo>
                  <a:pt x="14215" y="1860"/>
                </a:lnTo>
                <a:lnTo>
                  <a:pt x="14287" y="1842"/>
                </a:lnTo>
                <a:lnTo>
                  <a:pt x="14378" y="1824"/>
                </a:lnTo>
                <a:lnTo>
                  <a:pt x="17051" y="1824"/>
                </a:lnTo>
                <a:lnTo>
                  <a:pt x="17231" y="1806"/>
                </a:lnTo>
                <a:lnTo>
                  <a:pt x="17412" y="1752"/>
                </a:lnTo>
                <a:lnTo>
                  <a:pt x="17556" y="1662"/>
                </a:lnTo>
                <a:lnTo>
                  <a:pt x="17701" y="1553"/>
                </a:lnTo>
                <a:lnTo>
                  <a:pt x="17809" y="1427"/>
                </a:lnTo>
                <a:lnTo>
                  <a:pt x="17899" y="1264"/>
                </a:lnTo>
                <a:lnTo>
                  <a:pt x="17954" y="1102"/>
                </a:lnTo>
                <a:lnTo>
                  <a:pt x="17972" y="921"/>
                </a:lnTo>
                <a:lnTo>
                  <a:pt x="17954" y="741"/>
                </a:lnTo>
                <a:lnTo>
                  <a:pt x="17899" y="560"/>
                </a:lnTo>
                <a:lnTo>
                  <a:pt x="17809" y="398"/>
                </a:lnTo>
                <a:lnTo>
                  <a:pt x="17701" y="271"/>
                </a:lnTo>
                <a:lnTo>
                  <a:pt x="17556" y="163"/>
                </a:lnTo>
                <a:lnTo>
                  <a:pt x="17412" y="72"/>
                </a:lnTo>
                <a:lnTo>
                  <a:pt x="17231" y="18"/>
                </a:lnTo>
                <a:lnTo>
                  <a:pt x="170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rotWithShape="0" algn="bl" dir="2400000" dist="19050">
              <a:srgbClr val="A58164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71" name="Google Shape;6371;p63"/>
          <p:cNvGrpSpPr/>
          <p:nvPr/>
        </p:nvGrpSpPr>
        <p:grpSpPr>
          <a:xfrm rot="1509357">
            <a:off x="855787" y="3708219"/>
            <a:ext cx="506092" cy="482050"/>
            <a:chOff x="6141575" y="2318875"/>
            <a:chExt cx="720950" cy="686700"/>
          </a:xfrm>
        </p:grpSpPr>
        <p:sp>
          <p:nvSpPr>
            <p:cNvPr id="6372" name="Google Shape;6372;p63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3" name="Google Shape;6373;p63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4" name="Google Shape;6374;p63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5" name="Google Shape;6375;p63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6" name="Google Shape;6376;p63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7" name="Google Shape;6377;p63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8" name="Google Shape;6378;p63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9" name="Google Shape;6379;p63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0" name="Google Shape;6380;p63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1" name="Google Shape;6381;p63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2" name="Google Shape;6382;p63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383" name="Google Shape;6383;p63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6384" name="Google Shape;6384;p63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5" name="Google Shape;6385;p63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6" name="Google Shape;6386;p63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7" name="Google Shape;6387;p63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8" name="Google Shape;6388;p63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9" name="Google Shape;6389;p63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0" name="Google Shape;6390;p63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1" name="Google Shape;6391;p63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2" name="Google Shape;6392;p63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3" name="Google Shape;6393;p63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4" name="Google Shape;6394;p63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5" name="Google Shape;6395;p63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6" name="Google Shape;6396;p63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7" name="Google Shape;6397;p63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8" name="Google Shape;6398;p63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9" name="Google Shape;6399;p63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0" name="Google Shape;6400;p63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1" name="Google Shape;6401;p63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2" name="Google Shape;6402;p63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3" name="Google Shape;6403;p63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4" name="Google Shape;6404;p63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405" name="Google Shape;6405;p63"/>
          <p:cNvGrpSpPr/>
          <p:nvPr/>
        </p:nvGrpSpPr>
        <p:grpSpPr>
          <a:xfrm rot="-2700000">
            <a:off x="7474704" y="1951395"/>
            <a:ext cx="389275" cy="370781"/>
            <a:chOff x="6141575" y="2318875"/>
            <a:chExt cx="720950" cy="686700"/>
          </a:xfrm>
        </p:grpSpPr>
        <p:sp>
          <p:nvSpPr>
            <p:cNvPr id="6406" name="Google Shape;6406;p63"/>
            <p:cNvSpPr/>
            <p:nvPr/>
          </p:nvSpPr>
          <p:spPr>
            <a:xfrm>
              <a:off x="6338625" y="2318875"/>
              <a:ext cx="327750" cy="311950"/>
            </a:xfrm>
            <a:custGeom>
              <a:rect b="b" l="l" r="r" t="t"/>
              <a:pathLst>
                <a:path extrusionOk="0" h="12478" w="13110">
                  <a:moveTo>
                    <a:pt x="7406" y="12478"/>
                  </a:moveTo>
                  <a:lnTo>
                    <a:pt x="8359" y="12478"/>
                  </a:lnTo>
                  <a:cubicBezTo>
                    <a:pt x="13110" y="7620"/>
                    <a:pt x="11312" y="3977"/>
                    <a:pt x="9073" y="3132"/>
                  </a:cubicBezTo>
                  <a:cubicBezTo>
                    <a:pt x="8764" y="1179"/>
                    <a:pt x="7835" y="0"/>
                    <a:pt x="6549" y="0"/>
                  </a:cubicBezTo>
                  <a:cubicBezTo>
                    <a:pt x="5251" y="0"/>
                    <a:pt x="4311" y="1167"/>
                    <a:pt x="4013" y="3132"/>
                  </a:cubicBezTo>
                  <a:cubicBezTo>
                    <a:pt x="1799" y="3977"/>
                    <a:pt x="1" y="7620"/>
                    <a:pt x="4728" y="12478"/>
                  </a:cubicBezTo>
                  <a:lnTo>
                    <a:pt x="5680" y="12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7" name="Google Shape;6407;p63"/>
            <p:cNvSpPr/>
            <p:nvPr/>
          </p:nvSpPr>
          <p:spPr>
            <a:xfrm>
              <a:off x="6406500" y="2423950"/>
              <a:ext cx="191125" cy="181575"/>
            </a:xfrm>
            <a:custGeom>
              <a:rect b="b" l="l" r="r" t="t"/>
              <a:pathLst>
                <a:path extrusionOk="0" h="7263" w="7645">
                  <a:moveTo>
                    <a:pt x="4322" y="7263"/>
                  </a:moveTo>
                  <a:lnTo>
                    <a:pt x="4870" y="7263"/>
                  </a:lnTo>
                  <a:cubicBezTo>
                    <a:pt x="7644" y="4429"/>
                    <a:pt x="6585" y="2310"/>
                    <a:pt x="5287" y="1810"/>
                  </a:cubicBezTo>
                  <a:cubicBezTo>
                    <a:pt x="5108" y="667"/>
                    <a:pt x="4572" y="0"/>
                    <a:pt x="3810" y="0"/>
                  </a:cubicBezTo>
                  <a:cubicBezTo>
                    <a:pt x="3060" y="0"/>
                    <a:pt x="2513" y="667"/>
                    <a:pt x="2334" y="1810"/>
                  </a:cubicBezTo>
                  <a:cubicBezTo>
                    <a:pt x="1048" y="2310"/>
                    <a:pt x="0" y="4429"/>
                    <a:pt x="2751" y="7263"/>
                  </a:cubicBezTo>
                  <a:lnTo>
                    <a:pt x="3310" y="7263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8" name="Google Shape;6408;p63"/>
            <p:cNvSpPr/>
            <p:nvPr/>
          </p:nvSpPr>
          <p:spPr>
            <a:xfrm>
              <a:off x="6141575" y="2476325"/>
              <a:ext cx="320600" cy="311675"/>
            </a:xfrm>
            <a:custGeom>
              <a:rect b="b" l="l" r="r" t="t"/>
              <a:pathLst>
                <a:path extrusionOk="0" h="12467" w="12824">
                  <a:moveTo>
                    <a:pt x="12526" y="6918"/>
                  </a:moveTo>
                  <a:lnTo>
                    <a:pt x="12824" y="6013"/>
                  </a:lnTo>
                  <a:cubicBezTo>
                    <a:pt x="9681" y="1"/>
                    <a:pt x="5644" y="596"/>
                    <a:pt x="4156" y="2441"/>
                  </a:cubicBezTo>
                  <a:cubicBezTo>
                    <a:pt x="2203" y="2132"/>
                    <a:pt x="810" y="2644"/>
                    <a:pt x="406" y="3882"/>
                  </a:cubicBezTo>
                  <a:cubicBezTo>
                    <a:pt x="1" y="5132"/>
                    <a:pt x="822" y="6359"/>
                    <a:pt x="2596" y="7263"/>
                  </a:cubicBezTo>
                  <a:cubicBezTo>
                    <a:pt x="2715" y="9633"/>
                    <a:pt x="5632" y="12466"/>
                    <a:pt x="11705" y="9466"/>
                  </a:cubicBezTo>
                  <a:lnTo>
                    <a:pt x="12002" y="85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9" name="Google Shape;6409;p63"/>
            <p:cNvSpPr/>
            <p:nvPr/>
          </p:nvSpPr>
          <p:spPr>
            <a:xfrm>
              <a:off x="6245475" y="2549550"/>
              <a:ext cx="186950" cy="181600"/>
            </a:xfrm>
            <a:custGeom>
              <a:rect b="b" l="l" r="r" t="t"/>
              <a:pathLst>
                <a:path extrusionOk="0" h="7264" w="7478">
                  <a:moveTo>
                    <a:pt x="7299" y="4025"/>
                  </a:moveTo>
                  <a:lnTo>
                    <a:pt x="7477" y="3501"/>
                  </a:lnTo>
                  <a:cubicBezTo>
                    <a:pt x="5644" y="1"/>
                    <a:pt x="3286" y="346"/>
                    <a:pt x="2429" y="1417"/>
                  </a:cubicBezTo>
                  <a:cubicBezTo>
                    <a:pt x="1286" y="1239"/>
                    <a:pt x="476" y="1536"/>
                    <a:pt x="238" y="2263"/>
                  </a:cubicBezTo>
                  <a:cubicBezTo>
                    <a:pt x="0" y="2989"/>
                    <a:pt x="476" y="3715"/>
                    <a:pt x="1500" y="4227"/>
                  </a:cubicBezTo>
                  <a:cubicBezTo>
                    <a:pt x="1584" y="5620"/>
                    <a:pt x="3274" y="7263"/>
                    <a:pt x="6799" y="5513"/>
                  </a:cubicBezTo>
                  <a:lnTo>
                    <a:pt x="6965" y="4989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0" name="Google Shape;6410;p63"/>
            <p:cNvSpPr/>
            <p:nvPr/>
          </p:nvSpPr>
          <p:spPr>
            <a:xfrm>
              <a:off x="6247250" y="2707000"/>
              <a:ext cx="282800" cy="298575"/>
            </a:xfrm>
            <a:custGeom>
              <a:rect b="b" l="l" r="r" t="t"/>
              <a:pathLst>
                <a:path extrusionOk="0" h="11943" w="11312">
                  <a:moveTo>
                    <a:pt x="8156" y="549"/>
                  </a:moveTo>
                  <a:lnTo>
                    <a:pt x="7382" y="1"/>
                  </a:lnTo>
                  <a:cubicBezTo>
                    <a:pt x="703" y="1132"/>
                    <a:pt x="1" y="5156"/>
                    <a:pt x="1310" y="7145"/>
                  </a:cubicBezTo>
                  <a:cubicBezTo>
                    <a:pt x="417" y="8895"/>
                    <a:pt x="477" y="10383"/>
                    <a:pt x="1536" y="11169"/>
                  </a:cubicBezTo>
                  <a:cubicBezTo>
                    <a:pt x="2596" y="11943"/>
                    <a:pt x="4025" y="11538"/>
                    <a:pt x="5418" y="10133"/>
                  </a:cubicBezTo>
                  <a:cubicBezTo>
                    <a:pt x="7716" y="10764"/>
                    <a:pt x="11311" y="8859"/>
                    <a:pt x="10335" y="2156"/>
                  </a:cubicBezTo>
                  <a:lnTo>
                    <a:pt x="9561" y="15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1" name="Google Shape;6411;p63"/>
            <p:cNvSpPr/>
            <p:nvPr/>
          </p:nvSpPr>
          <p:spPr>
            <a:xfrm>
              <a:off x="63246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4751" y="334"/>
                  </a:moveTo>
                  <a:lnTo>
                    <a:pt x="4310" y="1"/>
                  </a:lnTo>
                  <a:cubicBezTo>
                    <a:pt x="405" y="656"/>
                    <a:pt x="0" y="3001"/>
                    <a:pt x="762" y="4156"/>
                  </a:cubicBezTo>
                  <a:cubicBezTo>
                    <a:pt x="238" y="5180"/>
                    <a:pt x="274" y="6049"/>
                    <a:pt x="893" y="6490"/>
                  </a:cubicBezTo>
                  <a:cubicBezTo>
                    <a:pt x="1512" y="6942"/>
                    <a:pt x="2346" y="6704"/>
                    <a:pt x="3155" y="5895"/>
                  </a:cubicBezTo>
                  <a:cubicBezTo>
                    <a:pt x="4501" y="6252"/>
                    <a:pt x="6596" y="5156"/>
                    <a:pt x="6013" y="1251"/>
                  </a:cubicBezTo>
                  <a:lnTo>
                    <a:pt x="5572" y="930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2" name="Google Shape;6412;p63"/>
            <p:cNvSpPr/>
            <p:nvPr/>
          </p:nvSpPr>
          <p:spPr>
            <a:xfrm>
              <a:off x="6474075" y="2706425"/>
              <a:ext cx="282200" cy="297975"/>
            </a:xfrm>
            <a:custGeom>
              <a:rect b="b" l="l" r="r" t="t"/>
              <a:pathLst>
                <a:path extrusionOk="0" h="11919" w="11288">
                  <a:moveTo>
                    <a:pt x="1750" y="1584"/>
                  </a:moveTo>
                  <a:lnTo>
                    <a:pt x="976" y="2143"/>
                  </a:lnTo>
                  <a:cubicBezTo>
                    <a:pt x="0" y="8846"/>
                    <a:pt x="3596" y="10740"/>
                    <a:pt x="5894" y="10120"/>
                  </a:cubicBezTo>
                  <a:cubicBezTo>
                    <a:pt x="7287" y="11513"/>
                    <a:pt x="8715" y="11918"/>
                    <a:pt x="9775" y="11144"/>
                  </a:cubicBezTo>
                  <a:cubicBezTo>
                    <a:pt x="10823" y="10370"/>
                    <a:pt x="10894" y="8894"/>
                    <a:pt x="10001" y="7120"/>
                  </a:cubicBezTo>
                  <a:cubicBezTo>
                    <a:pt x="11287" y="5144"/>
                    <a:pt x="10609" y="1131"/>
                    <a:pt x="3929" y="0"/>
                  </a:cubicBezTo>
                  <a:lnTo>
                    <a:pt x="3155" y="54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3" name="Google Shape;6413;p63"/>
            <p:cNvSpPr/>
            <p:nvPr/>
          </p:nvSpPr>
          <p:spPr>
            <a:xfrm>
              <a:off x="6514550" y="2738550"/>
              <a:ext cx="164925" cy="173575"/>
            </a:xfrm>
            <a:custGeom>
              <a:rect b="b" l="l" r="r" t="t"/>
              <a:pathLst>
                <a:path extrusionOk="0" h="6943" w="6597">
                  <a:moveTo>
                    <a:pt x="1024" y="930"/>
                  </a:moveTo>
                  <a:lnTo>
                    <a:pt x="584" y="1251"/>
                  </a:lnTo>
                  <a:cubicBezTo>
                    <a:pt x="0" y="5168"/>
                    <a:pt x="2096" y="6276"/>
                    <a:pt x="3441" y="5895"/>
                  </a:cubicBezTo>
                  <a:cubicBezTo>
                    <a:pt x="4251" y="6716"/>
                    <a:pt x="5084" y="6942"/>
                    <a:pt x="5703" y="6490"/>
                  </a:cubicBezTo>
                  <a:cubicBezTo>
                    <a:pt x="6311" y="6049"/>
                    <a:pt x="6358" y="5180"/>
                    <a:pt x="5834" y="4156"/>
                  </a:cubicBezTo>
                  <a:cubicBezTo>
                    <a:pt x="6596" y="3001"/>
                    <a:pt x="6192" y="656"/>
                    <a:pt x="2286" y="1"/>
                  </a:cubicBezTo>
                  <a:lnTo>
                    <a:pt x="1846" y="334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4" name="Google Shape;6414;p63"/>
            <p:cNvSpPr/>
            <p:nvPr/>
          </p:nvSpPr>
          <p:spPr>
            <a:xfrm>
              <a:off x="6541925" y="2476625"/>
              <a:ext cx="320600" cy="311975"/>
            </a:xfrm>
            <a:custGeom>
              <a:rect b="b" l="l" r="r" t="t"/>
              <a:pathLst>
                <a:path extrusionOk="0" h="12479" w="12824">
                  <a:moveTo>
                    <a:pt x="822" y="8561"/>
                  </a:moveTo>
                  <a:lnTo>
                    <a:pt x="1120" y="9466"/>
                  </a:lnTo>
                  <a:cubicBezTo>
                    <a:pt x="7192" y="12478"/>
                    <a:pt x="10109" y="9633"/>
                    <a:pt x="10228" y="7263"/>
                  </a:cubicBezTo>
                  <a:cubicBezTo>
                    <a:pt x="12002" y="6370"/>
                    <a:pt x="12824" y="5144"/>
                    <a:pt x="12419" y="3894"/>
                  </a:cubicBezTo>
                  <a:cubicBezTo>
                    <a:pt x="12014" y="2644"/>
                    <a:pt x="10621" y="2132"/>
                    <a:pt x="8668" y="2441"/>
                  </a:cubicBezTo>
                  <a:cubicBezTo>
                    <a:pt x="7180" y="596"/>
                    <a:pt x="3144" y="0"/>
                    <a:pt x="1" y="6013"/>
                  </a:cubicBezTo>
                  <a:lnTo>
                    <a:pt x="298" y="6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5" name="Google Shape;6415;p63"/>
            <p:cNvSpPr/>
            <p:nvPr/>
          </p:nvSpPr>
          <p:spPr>
            <a:xfrm>
              <a:off x="6571400" y="2549550"/>
              <a:ext cx="186650" cy="181600"/>
            </a:xfrm>
            <a:custGeom>
              <a:rect b="b" l="l" r="r" t="t"/>
              <a:pathLst>
                <a:path extrusionOk="0" h="7264" w="7466">
                  <a:moveTo>
                    <a:pt x="512" y="4989"/>
                  </a:moveTo>
                  <a:lnTo>
                    <a:pt x="667" y="5513"/>
                  </a:lnTo>
                  <a:cubicBezTo>
                    <a:pt x="4215" y="7263"/>
                    <a:pt x="5906" y="5620"/>
                    <a:pt x="5965" y="4227"/>
                  </a:cubicBezTo>
                  <a:cubicBezTo>
                    <a:pt x="7001" y="3715"/>
                    <a:pt x="7466" y="2989"/>
                    <a:pt x="7228" y="2263"/>
                  </a:cubicBezTo>
                  <a:cubicBezTo>
                    <a:pt x="7001" y="1536"/>
                    <a:pt x="6192" y="1239"/>
                    <a:pt x="5049" y="1417"/>
                  </a:cubicBezTo>
                  <a:cubicBezTo>
                    <a:pt x="4180" y="346"/>
                    <a:pt x="1834" y="1"/>
                    <a:pt x="0" y="3501"/>
                  </a:cubicBezTo>
                  <a:lnTo>
                    <a:pt x="167" y="4025"/>
                  </a:ln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6" name="Google Shape;6416;p63"/>
            <p:cNvSpPr/>
            <p:nvPr/>
          </p:nvSpPr>
          <p:spPr>
            <a:xfrm>
              <a:off x="6400550" y="2585875"/>
              <a:ext cx="203325" cy="203900"/>
            </a:xfrm>
            <a:custGeom>
              <a:rect b="b" l="l" r="r" t="t"/>
              <a:pathLst>
                <a:path extrusionOk="0" h="8156" w="8133">
                  <a:moveTo>
                    <a:pt x="8132" y="4072"/>
                  </a:moveTo>
                  <a:cubicBezTo>
                    <a:pt x="8132" y="6322"/>
                    <a:pt x="6311" y="8156"/>
                    <a:pt x="4072" y="8156"/>
                  </a:cubicBezTo>
                  <a:cubicBezTo>
                    <a:pt x="1822" y="8156"/>
                    <a:pt x="0" y="6334"/>
                    <a:pt x="0" y="4072"/>
                  </a:cubicBezTo>
                  <a:cubicBezTo>
                    <a:pt x="0" y="1822"/>
                    <a:pt x="1822" y="0"/>
                    <a:pt x="4072" y="0"/>
                  </a:cubicBezTo>
                  <a:cubicBezTo>
                    <a:pt x="6311" y="0"/>
                    <a:pt x="8132" y="1822"/>
                    <a:pt x="8132" y="4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71438" rotWithShape="0" algn="bl" dir="15660000" dist="9525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417" name="Google Shape;6417;p63"/>
            <p:cNvGrpSpPr/>
            <p:nvPr/>
          </p:nvGrpSpPr>
          <p:grpSpPr>
            <a:xfrm>
              <a:off x="6385650" y="2571275"/>
              <a:ext cx="232800" cy="232800"/>
              <a:chOff x="6385650" y="2571275"/>
              <a:chExt cx="232800" cy="232800"/>
            </a:xfrm>
          </p:grpSpPr>
          <p:sp>
            <p:nvSpPr>
              <p:cNvPr id="6418" name="Google Shape;6418;p63"/>
              <p:cNvSpPr/>
              <p:nvPr/>
            </p:nvSpPr>
            <p:spPr>
              <a:xfrm>
                <a:off x="6493425" y="2571275"/>
                <a:ext cx="16975" cy="94975"/>
              </a:xfrm>
              <a:custGeom>
                <a:rect b="b" l="l" r="r" t="t"/>
                <a:pathLst>
                  <a:path extrusionOk="0" h="3799" w="679">
                    <a:moveTo>
                      <a:pt x="83" y="3453"/>
                    </a:moveTo>
                    <a:cubicBezTo>
                      <a:pt x="83" y="3453"/>
                      <a:pt x="119" y="3275"/>
                      <a:pt x="143" y="3001"/>
                    </a:cubicBezTo>
                    <a:cubicBezTo>
                      <a:pt x="179" y="2739"/>
                      <a:pt x="202" y="2370"/>
                      <a:pt x="238" y="2013"/>
                    </a:cubicBezTo>
                    <a:cubicBezTo>
                      <a:pt x="250" y="1656"/>
                      <a:pt x="262" y="1275"/>
                      <a:pt x="262" y="1013"/>
                    </a:cubicBezTo>
                    <a:cubicBezTo>
                      <a:pt x="262" y="882"/>
                      <a:pt x="238" y="763"/>
                      <a:pt x="191" y="679"/>
                    </a:cubicBezTo>
                    <a:cubicBezTo>
                      <a:pt x="143" y="608"/>
                      <a:pt x="119" y="560"/>
                      <a:pt x="119" y="560"/>
                    </a:cubicBezTo>
                    <a:cubicBezTo>
                      <a:pt x="0" y="441"/>
                      <a:pt x="0" y="239"/>
                      <a:pt x="119" y="120"/>
                    </a:cubicBezTo>
                    <a:cubicBezTo>
                      <a:pt x="238" y="1"/>
                      <a:pt x="441" y="1"/>
                      <a:pt x="560" y="120"/>
                    </a:cubicBezTo>
                    <a:cubicBezTo>
                      <a:pt x="679" y="239"/>
                      <a:pt x="679" y="441"/>
                      <a:pt x="560" y="560"/>
                    </a:cubicBezTo>
                    <a:cubicBezTo>
                      <a:pt x="560" y="560"/>
                      <a:pt x="512" y="608"/>
                      <a:pt x="476" y="679"/>
                    </a:cubicBezTo>
                    <a:cubicBezTo>
                      <a:pt x="429" y="763"/>
                      <a:pt x="393" y="882"/>
                      <a:pt x="393" y="1013"/>
                    </a:cubicBezTo>
                    <a:cubicBezTo>
                      <a:pt x="393" y="1275"/>
                      <a:pt x="417" y="1632"/>
                      <a:pt x="429" y="2013"/>
                    </a:cubicBezTo>
                    <a:cubicBezTo>
                      <a:pt x="452" y="2370"/>
                      <a:pt x="488" y="2739"/>
                      <a:pt x="512" y="3001"/>
                    </a:cubicBezTo>
                    <a:cubicBezTo>
                      <a:pt x="548" y="3275"/>
                      <a:pt x="572" y="3453"/>
                      <a:pt x="572" y="3453"/>
                    </a:cubicBezTo>
                    <a:cubicBezTo>
                      <a:pt x="607" y="3596"/>
                      <a:pt x="500" y="3739"/>
                      <a:pt x="357" y="3763"/>
                    </a:cubicBezTo>
                    <a:cubicBezTo>
                      <a:pt x="202" y="3799"/>
                      <a:pt x="71" y="3692"/>
                      <a:pt x="36" y="3537"/>
                    </a:cubicBezTo>
                    <a:cubicBezTo>
                      <a:pt x="71" y="3513"/>
                      <a:pt x="71" y="3477"/>
                      <a:pt x="83" y="34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9" name="Google Shape;6419;p63"/>
              <p:cNvSpPr/>
              <p:nvPr/>
            </p:nvSpPr>
            <p:spPr>
              <a:xfrm>
                <a:off x="6459475" y="2576050"/>
                <a:ext cx="41400" cy="93175"/>
              </a:xfrm>
              <a:custGeom>
                <a:rect b="b" l="l" r="r" t="t"/>
                <a:pathLst>
                  <a:path extrusionOk="0" h="3727" w="1656">
                    <a:moveTo>
                      <a:pt x="1072" y="3393"/>
                    </a:moveTo>
                    <a:lnTo>
                      <a:pt x="1001" y="2953"/>
                    </a:lnTo>
                    <a:cubicBezTo>
                      <a:pt x="953" y="2679"/>
                      <a:pt x="858" y="2322"/>
                      <a:pt x="775" y="1977"/>
                    </a:cubicBezTo>
                    <a:cubicBezTo>
                      <a:pt x="679" y="1619"/>
                      <a:pt x="584" y="1286"/>
                      <a:pt x="501" y="1024"/>
                    </a:cubicBezTo>
                    <a:cubicBezTo>
                      <a:pt x="465" y="893"/>
                      <a:pt x="406" y="810"/>
                      <a:pt x="346" y="750"/>
                    </a:cubicBezTo>
                    <a:cubicBezTo>
                      <a:pt x="286" y="691"/>
                      <a:pt x="227" y="655"/>
                      <a:pt x="227" y="655"/>
                    </a:cubicBezTo>
                    <a:cubicBezTo>
                      <a:pt x="72" y="584"/>
                      <a:pt x="1" y="393"/>
                      <a:pt x="84" y="226"/>
                    </a:cubicBezTo>
                    <a:cubicBezTo>
                      <a:pt x="167" y="72"/>
                      <a:pt x="358" y="0"/>
                      <a:pt x="525" y="95"/>
                    </a:cubicBezTo>
                    <a:cubicBezTo>
                      <a:pt x="667" y="167"/>
                      <a:pt x="727" y="357"/>
                      <a:pt x="656" y="524"/>
                    </a:cubicBezTo>
                    <a:cubicBezTo>
                      <a:pt x="656" y="524"/>
                      <a:pt x="620" y="584"/>
                      <a:pt x="608" y="667"/>
                    </a:cubicBezTo>
                    <a:cubicBezTo>
                      <a:pt x="596" y="762"/>
                      <a:pt x="596" y="881"/>
                      <a:pt x="644" y="1000"/>
                    </a:cubicBezTo>
                    <a:cubicBezTo>
                      <a:pt x="727" y="1250"/>
                      <a:pt x="846" y="1596"/>
                      <a:pt x="977" y="1941"/>
                    </a:cubicBezTo>
                    <a:cubicBezTo>
                      <a:pt x="1120" y="2274"/>
                      <a:pt x="1251" y="2608"/>
                      <a:pt x="1370" y="2858"/>
                    </a:cubicBezTo>
                    <a:cubicBezTo>
                      <a:pt x="1489" y="3108"/>
                      <a:pt x="1572" y="3274"/>
                      <a:pt x="1572" y="3274"/>
                    </a:cubicBezTo>
                    <a:cubicBezTo>
                      <a:pt x="1656" y="3405"/>
                      <a:pt x="1608" y="3572"/>
                      <a:pt x="1477" y="3643"/>
                    </a:cubicBezTo>
                    <a:cubicBezTo>
                      <a:pt x="1334" y="3727"/>
                      <a:pt x="1179" y="3679"/>
                      <a:pt x="1096" y="3548"/>
                    </a:cubicBezTo>
                    <a:cubicBezTo>
                      <a:pt x="1084" y="3465"/>
                      <a:pt x="1084" y="3441"/>
                      <a:pt x="1072" y="3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0" name="Google Shape;6420;p63"/>
              <p:cNvSpPr/>
              <p:nvPr/>
            </p:nvSpPr>
            <p:spPr>
              <a:xfrm>
                <a:off x="6429725" y="2591225"/>
                <a:ext cx="62525" cy="80975"/>
              </a:xfrm>
              <a:custGeom>
                <a:rect b="b" l="l" r="r" t="t"/>
                <a:pathLst>
                  <a:path extrusionOk="0" h="3239" w="2501">
                    <a:moveTo>
                      <a:pt x="1965" y="3036"/>
                    </a:moveTo>
                    <a:cubicBezTo>
                      <a:pt x="1965" y="3036"/>
                      <a:pt x="1893" y="2882"/>
                      <a:pt x="1750" y="2644"/>
                    </a:cubicBezTo>
                    <a:cubicBezTo>
                      <a:pt x="1619" y="2405"/>
                      <a:pt x="1441" y="2084"/>
                      <a:pt x="1238" y="1774"/>
                    </a:cubicBezTo>
                    <a:cubicBezTo>
                      <a:pt x="1036" y="1465"/>
                      <a:pt x="834" y="1179"/>
                      <a:pt x="679" y="953"/>
                    </a:cubicBezTo>
                    <a:cubicBezTo>
                      <a:pt x="607" y="834"/>
                      <a:pt x="524" y="774"/>
                      <a:pt x="429" y="739"/>
                    </a:cubicBezTo>
                    <a:cubicBezTo>
                      <a:pt x="357" y="691"/>
                      <a:pt x="298" y="679"/>
                      <a:pt x="298" y="679"/>
                    </a:cubicBezTo>
                    <a:cubicBezTo>
                      <a:pt x="119" y="643"/>
                      <a:pt x="0" y="477"/>
                      <a:pt x="24" y="298"/>
                    </a:cubicBezTo>
                    <a:cubicBezTo>
                      <a:pt x="60" y="119"/>
                      <a:pt x="214" y="0"/>
                      <a:pt x="393" y="36"/>
                    </a:cubicBezTo>
                    <a:cubicBezTo>
                      <a:pt x="572" y="60"/>
                      <a:pt x="679" y="227"/>
                      <a:pt x="667" y="393"/>
                    </a:cubicBezTo>
                    <a:cubicBezTo>
                      <a:pt x="667" y="393"/>
                      <a:pt x="655" y="453"/>
                      <a:pt x="667" y="536"/>
                    </a:cubicBezTo>
                    <a:cubicBezTo>
                      <a:pt x="679" y="631"/>
                      <a:pt x="726" y="739"/>
                      <a:pt x="798" y="858"/>
                    </a:cubicBezTo>
                    <a:cubicBezTo>
                      <a:pt x="964" y="1060"/>
                      <a:pt x="1191" y="1358"/>
                      <a:pt x="1405" y="1643"/>
                    </a:cubicBezTo>
                    <a:cubicBezTo>
                      <a:pt x="1643" y="1929"/>
                      <a:pt x="1869" y="2191"/>
                      <a:pt x="2060" y="2405"/>
                    </a:cubicBezTo>
                    <a:cubicBezTo>
                      <a:pt x="2250" y="2596"/>
                      <a:pt x="2381" y="2727"/>
                      <a:pt x="2381" y="2727"/>
                    </a:cubicBezTo>
                    <a:cubicBezTo>
                      <a:pt x="2477" y="2834"/>
                      <a:pt x="2500" y="3001"/>
                      <a:pt x="2393" y="3120"/>
                    </a:cubicBezTo>
                    <a:cubicBezTo>
                      <a:pt x="2286" y="3215"/>
                      <a:pt x="2119" y="3239"/>
                      <a:pt x="2000" y="3132"/>
                    </a:cubicBezTo>
                    <a:cubicBezTo>
                      <a:pt x="2012" y="3096"/>
                      <a:pt x="1977" y="3072"/>
                      <a:pt x="1965" y="3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1" name="Google Shape;6421;p63"/>
              <p:cNvSpPr/>
              <p:nvPr/>
            </p:nvSpPr>
            <p:spPr>
              <a:xfrm>
                <a:off x="6405900" y="2616225"/>
                <a:ext cx="80400" cy="62525"/>
              </a:xfrm>
              <a:custGeom>
                <a:rect b="b" l="l" r="r" t="t"/>
                <a:pathLst>
                  <a:path extrusionOk="0" h="2501" w="3216">
                    <a:moveTo>
                      <a:pt x="2727" y="2370"/>
                    </a:moveTo>
                    <a:cubicBezTo>
                      <a:pt x="2727" y="2370"/>
                      <a:pt x="2608" y="2239"/>
                      <a:pt x="2394" y="2060"/>
                    </a:cubicBezTo>
                    <a:cubicBezTo>
                      <a:pt x="2203" y="1858"/>
                      <a:pt x="1917" y="1620"/>
                      <a:pt x="1632" y="1405"/>
                    </a:cubicBezTo>
                    <a:cubicBezTo>
                      <a:pt x="1358" y="1179"/>
                      <a:pt x="1072" y="953"/>
                      <a:pt x="846" y="786"/>
                    </a:cubicBezTo>
                    <a:cubicBezTo>
                      <a:pt x="739" y="703"/>
                      <a:pt x="620" y="667"/>
                      <a:pt x="536" y="655"/>
                    </a:cubicBezTo>
                    <a:cubicBezTo>
                      <a:pt x="441" y="643"/>
                      <a:pt x="382" y="655"/>
                      <a:pt x="382" y="655"/>
                    </a:cubicBezTo>
                    <a:cubicBezTo>
                      <a:pt x="203" y="691"/>
                      <a:pt x="48" y="572"/>
                      <a:pt x="24" y="393"/>
                    </a:cubicBezTo>
                    <a:cubicBezTo>
                      <a:pt x="1" y="215"/>
                      <a:pt x="120" y="48"/>
                      <a:pt x="298" y="36"/>
                    </a:cubicBezTo>
                    <a:cubicBezTo>
                      <a:pt x="477" y="1"/>
                      <a:pt x="620" y="120"/>
                      <a:pt x="655" y="298"/>
                    </a:cubicBezTo>
                    <a:cubicBezTo>
                      <a:pt x="655" y="298"/>
                      <a:pt x="667" y="358"/>
                      <a:pt x="715" y="429"/>
                    </a:cubicBezTo>
                    <a:cubicBezTo>
                      <a:pt x="763" y="512"/>
                      <a:pt x="834" y="596"/>
                      <a:pt x="941" y="691"/>
                    </a:cubicBezTo>
                    <a:cubicBezTo>
                      <a:pt x="1155" y="834"/>
                      <a:pt x="1453" y="1048"/>
                      <a:pt x="1751" y="1239"/>
                    </a:cubicBezTo>
                    <a:cubicBezTo>
                      <a:pt x="2072" y="1429"/>
                      <a:pt x="2370" y="1620"/>
                      <a:pt x="2620" y="1739"/>
                    </a:cubicBezTo>
                    <a:cubicBezTo>
                      <a:pt x="2858" y="1870"/>
                      <a:pt x="3025" y="1953"/>
                      <a:pt x="3025" y="1953"/>
                    </a:cubicBezTo>
                    <a:cubicBezTo>
                      <a:pt x="3156" y="2013"/>
                      <a:pt x="3215" y="2167"/>
                      <a:pt x="3156" y="2310"/>
                    </a:cubicBezTo>
                    <a:cubicBezTo>
                      <a:pt x="3096" y="2441"/>
                      <a:pt x="2930" y="2501"/>
                      <a:pt x="2799" y="24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2" name="Google Shape;6422;p63"/>
              <p:cNvSpPr/>
              <p:nvPr/>
            </p:nvSpPr>
            <p:spPr>
              <a:xfrm>
                <a:off x="6390125" y="2645400"/>
                <a:ext cx="91400" cy="40200"/>
              </a:xfrm>
              <a:custGeom>
                <a:rect b="b" l="l" r="r" t="t"/>
                <a:pathLst>
                  <a:path extrusionOk="0" h="1608" w="3656">
                    <a:moveTo>
                      <a:pt x="3251" y="1572"/>
                    </a:moveTo>
                    <a:cubicBezTo>
                      <a:pt x="3251" y="1572"/>
                      <a:pt x="3084" y="1489"/>
                      <a:pt x="2846" y="1370"/>
                    </a:cubicBezTo>
                    <a:cubicBezTo>
                      <a:pt x="2596" y="1250"/>
                      <a:pt x="2263" y="1108"/>
                      <a:pt x="1929" y="977"/>
                    </a:cubicBezTo>
                    <a:cubicBezTo>
                      <a:pt x="1584" y="846"/>
                      <a:pt x="1239" y="727"/>
                      <a:pt x="989" y="631"/>
                    </a:cubicBezTo>
                    <a:cubicBezTo>
                      <a:pt x="858" y="596"/>
                      <a:pt x="751" y="596"/>
                      <a:pt x="655" y="608"/>
                    </a:cubicBezTo>
                    <a:cubicBezTo>
                      <a:pt x="572" y="619"/>
                      <a:pt x="513" y="655"/>
                      <a:pt x="513" y="655"/>
                    </a:cubicBezTo>
                    <a:cubicBezTo>
                      <a:pt x="346" y="727"/>
                      <a:pt x="167" y="667"/>
                      <a:pt x="72" y="500"/>
                    </a:cubicBezTo>
                    <a:cubicBezTo>
                      <a:pt x="1" y="334"/>
                      <a:pt x="60" y="155"/>
                      <a:pt x="227" y="72"/>
                    </a:cubicBezTo>
                    <a:cubicBezTo>
                      <a:pt x="370" y="0"/>
                      <a:pt x="572" y="60"/>
                      <a:pt x="655" y="203"/>
                    </a:cubicBezTo>
                    <a:cubicBezTo>
                      <a:pt x="655" y="203"/>
                      <a:pt x="691" y="262"/>
                      <a:pt x="751" y="322"/>
                    </a:cubicBezTo>
                    <a:cubicBezTo>
                      <a:pt x="810" y="381"/>
                      <a:pt x="905" y="453"/>
                      <a:pt x="1036" y="488"/>
                    </a:cubicBezTo>
                    <a:cubicBezTo>
                      <a:pt x="1286" y="560"/>
                      <a:pt x="1644" y="667"/>
                      <a:pt x="1989" y="750"/>
                    </a:cubicBezTo>
                    <a:cubicBezTo>
                      <a:pt x="2346" y="846"/>
                      <a:pt x="2679" y="929"/>
                      <a:pt x="2953" y="977"/>
                    </a:cubicBezTo>
                    <a:cubicBezTo>
                      <a:pt x="3215" y="1036"/>
                      <a:pt x="3394" y="1048"/>
                      <a:pt x="3394" y="1048"/>
                    </a:cubicBezTo>
                    <a:cubicBezTo>
                      <a:pt x="3549" y="1072"/>
                      <a:pt x="3656" y="1203"/>
                      <a:pt x="3632" y="1346"/>
                    </a:cubicBezTo>
                    <a:cubicBezTo>
                      <a:pt x="3620" y="1501"/>
                      <a:pt x="3489" y="1608"/>
                      <a:pt x="3334" y="1584"/>
                    </a:cubicBezTo>
                    <a:cubicBezTo>
                      <a:pt x="3310" y="1608"/>
                      <a:pt x="3275" y="1584"/>
                      <a:pt x="3251" y="15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3" name="Google Shape;6423;p63"/>
              <p:cNvSpPr/>
              <p:nvPr/>
            </p:nvSpPr>
            <p:spPr>
              <a:xfrm>
                <a:off x="6385650" y="2679625"/>
                <a:ext cx="95000" cy="17000"/>
              </a:xfrm>
              <a:custGeom>
                <a:rect b="b" l="l" r="r" t="t"/>
                <a:pathLst>
                  <a:path extrusionOk="0" h="680" w="3800">
                    <a:moveTo>
                      <a:pt x="3454" y="596"/>
                    </a:moveTo>
                    <a:cubicBezTo>
                      <a:pt x="3454" y="596"/>
                      <a:pt x="3275" y="560"/>
                      <a:pt x="3013" y="536"/>
                    </a:cubicBezTo>
                    <a:cubicBezTo>
                      <a:pt x="2739" y="501"/>
                      <a:pt x="2370" y="477"/>
                      <a:pt x="2013" y="441"/>
                    </a:cubicBezTo>
                    <a:cubicBezTo>
                      <a:pt x="1656" y="429"/>
                      <a:pt x="1287" y="417"/>
                      <a:pt x="1013" y="417"/>
                    </a:cubicBezTo>
                    <a:cubicBezTo>
                      <a:pt x="882" y="417"/>
                      <a:pt x="763" y="441"/>
                      <a:pt x="692" y="489"/>
                    </a:cubicBezTo>
                    <a:cubicBezTo>
                      <a:pt x="620" y="513"/>
                      <a:pt x="572" y="560"/>
                      <a:pt x="572" y="560"/>
                    </a:cubicBezTo>
                    <a:cubicBezTo>
                      <a:pt x="453" y="679"/>
                      <a:pt x="239" y="679"/>
                      <a:pt x="120" y="560"/>
                    </a:cubicBezTo>
                    <a:cubicBezTo>
                      <a:pt x="1" y="441"/>
                      <a:pt x="1" y="239"/>
                      <a:pt x="120" y="120"/>
                    </a:cubicBezTo>
                    <a:cubicBezTo>
                      <a:pt x="239" y="1"/>
                      <a:pt x="453" y="1"/>
                      <a:pt x="572" y="120"/>
                    </a:cubicBezTo>
                    <a:cubicBezTo>
                      <a:pt x="572" y="120"/>
                      <a:pt x="620" y="155"/>
                      <a:pt x="692" y="203"/>
                    </a:cubicBezTo>
                    <a:cubicBezTo>
                      <a:pt x="763" y="239"/>
                      <a:pt x="882" y="274"/>
                      <a:pt x="1013" y="274"/>
                    </a:cubicBezTo>
                    <a:cubicBezTo>
                      <a:pt x="1287" y="274"/>
                      <a:pt x="1644" y="262"/>
                      <a:pt x="2013" y="251"/>
                    </a:cubicBezTo>
                    <a:cubicBezTo>
                      <a:pt x="2370" y="215"/>
                      <a:pt x="2739" y="191"/>
                      <a:pt x="3013" y="155"/>
                    </a:cubicBezTo>
                    <a:cubicBezTo>
                      <a:pt x="3275" y="132"/>
                      <a:pt x="3454" y="96"/>
                      <a:pt x="3454" y="96"/>
                    </a:cubicBezTo>
                    <a:cubicBezTo>
                      <a:pt x="3609" y="72"/>
                      <a:pt x="3740" y="179"/>
                      <a:pt x="3775" y="310"/>
                    </a:cubicBezTo>
                    <a:cubicBezTo>
                      <a:pt x="3799" y="453"/>
                      <a:pt x="3692" y="596"/>
                      <a:pt x="3549" y="620"/>
                    </a:cubicBezTo>
                    <a:cubicBezTo>
                      <a:pt x="3513" y="596"/>
                      <a:pt x="3489" y="596"/>
                      <a:pt x="3454" y="5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4" name="Google Shape;6424;p63"/>
              <p:cNvSpPr/>
              <p:nvPr/>
            </p:nvSpPr>
            <p:spPr>
              <a:xfrm>
                <a:off x="6390425" y="2688850"/>
                <a:ext cx="93200" cy="41400"/>
              </a:xfrm>
              <a:custGeom>
                <a:rect b="b" l="l" r="r" t="t"/>
                <a:pathLst>
                  <a:path extrusionOk="0" h="1656" w="3728">
                    <a:moveTo>
                      <a:pt x="3406" y="584"/>
                    </a:moveTo>
                    <a:lnTo>
                      <a:pt x="2953" y="655"/>
                    </a:lnTo>
                    <a:cubicBezTo>
                      <a:pt x="2691" y="703"/>
                      <a:pt x="2334" y="786"/>
                      <a:pt x="1989" y="882"/>
                    </a:cubicBezTo>
                    <a:cubicBezTo>
                      <a:pt x="1632" y="965"/>
                      <a:pt x="1286" y="1072"/>
                      <a:pt x="1036" y="1144"/>
                    </a:cubicBezTo>
                    <a:cubicBezTo>
                      <a:pt x="893" y="1191"/>
                      <a:pt x="810" y="1251"/>
                      <a:pt x="751" y="1310"/>
                    </a:cubicBezTo>
                    <a:cubicBezTo>
                      <a:pt x="691" y="1370"/>
                      <a:pt x="655" y="1429"/>
                      <a:pt x="655" y="1429"/>
                    </a:cubicBezTo>
                    <a:cubicBezTo>
                      <a:pt x="584" y="1596"/>
                      <a:pt x="393" y="1656"/>
                      <a:pt x="227" y="1560"/>
                    </a:cubicBezTo>
                    <a:cubicBezTo>
                      <a:pt x="84" y="1489"/>
                      <a:pt x="0" y="1298"/>
                      <a:pt x="96" y="1132"/>
                    </a:cubicBezTo>
                    <a:cubicBezTo>
                      <a:pt x="167" y="977"/>
                      <a:pt x="358" y="917"/>
                      <a:pt x="524" y="1001"/>
                    </a:cubicBezTo>
                    <a:cubicBezTo>
                      <a:pt x="524" y="1001"/>
                      <a:pt x="584" y="1025"/>
                      <a:pt x="679" y="1036"/>
                    </a:cubicBezTo>
                    <a:cubicBezTo>
                      <a:pt x="762" y="1060"/>
                      <a:pt x="882" y="1060"/>
                      <a:pt x="1001" y="1013"/>
                    </a:cubicBezTo>
                    <a:cubicBezTo>
                      <a:pt x="1251" y="917"/>
                      <a:pt x="1596" y="798"/>
                      <a:pt x="1941" y="667"/>
                    </a:cubicBezTo>
                    <a:cubicBezTo>
                      <a:pt x="2286" y="536"/>
                      <a:pt x="2608" y="405"/>
                      <a:pt x="2858" y="286"/>
                    </a:cubicBezTo>
                    <a:cubicBezTo>
                      <a:pt x="3120" y="167"/>
                      <a:pt x="3275" y="72"/>
                      <a:pt x="3275" y="72"/>
                    </a:cubicBezTo>
                    <a:cubicBezTo>
                      <a:pt x="3418" y="1"/>
                      <a:pt x="3572" y="48"/>
                      <a:pt x="3656" y="179"/>
                    </a:cubicBezTo>
                    <a:cubicBezTo>
                      <a:pt x="3727" y="310"/>
                      <a:pt x="3679" y="477"/>
                      <a:pt x="3549" y="548"/>
                    </a:cubicBezTo>
                    <a:cubicBezTo>
                      <a:pt x="3477" y="560"/>
                      <a:pt x="3429" y="560"/>
                      <a:pt x="3406" y="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5" name="Google Shape;6425;p63"/>
              <p:cNvSpPr/>
              <p:nvPr/>
            </p:nvSpPr>
            <p:spPr>
              <a:xfrm>
                <a:off x="6405900" y="2697200"/>
                <a:ext cx="80700" cy="62525"/>
              </a:xfrm>
              <a:custGeom>
                <a:rect b="b" l="l" r="r" t="t"/>
                <a:pathLst>
                  <a:path extrusionOk="0" h="2501" w="3228">
                    <a:moveTo>
                      <a:pt x="3037" y="548"/>
                    </a:moveTo>
                    <a:cubicBezTo>
                      <a:pt x="3037" y="548"/>
                      <a:pt x="2870" y="619"/>
                      <a:pt x="2632" y="750"/>
                    </a:cubicBezTo>
                    <a:cubicBezTo>
                      <a:pt x="2394" y="881"/>
                      <a:pt x="2084" y="1060"/>
                      <a:pt x="1775" y="1274"/>
                    </a:cubicBezTo>
                    <a:cubicBezTo>
                      <a:pt x="1453" y="1464"/>
                      <a:pt x="1179" y="1679"/>
                      <a:pt x="953" y="1822"/>
                    </a:cubicBezTo>
                    <a:cubicBezTo>
                      <a:pt x="834" y="1893"/>
                      <a:pt x="774" y="1988"/>
                      <a:pt x="727" y="2072"/>
                    </a:cubicBezTo>
                    <a:cubicBezTo>
                      <a:pt x="679" y="2143"/>
                      <a:pt x="667" y="2203"/>
                      <a:pt x="667" y="2203"/>
                    </a:cubicBezTo>
                    <a:cubicBezTo>
                      <a:pt x="632" y="2393"/>
                      <a:pt x="477" y="2500"/>
                      <a:pt x="298" y="2476"/>
                    </a:cubicBezTo>
                    <a:cubicBezTo>
                      <a:pt x="120" y="2441"/>
                      <a:pt x="1" y="2286"/>
                      <a:pt x="24" y="2107"/>
                    </a:cubicBezTo>
                    <a:cubicBezTo>
                      <a:pt x="60" y="1929"/>
                      <a:pt x="227" y="1822"/>
                      <a:pt x="382" y="1834"/>
                    </a:cubicBezTo>
                    <a:cubicBezTo>
                      <a:pt x="382" y="1834"/>
                      <a:pt x="441" y="1845"/>
                      <a:pt x="536" y="1834"/>
                    </a:cubicBezTo>
                    <a:cubicBezTo>
                      <a:pt x="620" y="1822"/>
                      <a:pt x="727" y="1774"/>
                      <a:pt x="846" y="1703"/>
                    </a:cubicBezTo>
                    <a:cubicBezTo>
                      <a:pt x="1060" y="1536"/>
                      <a:pt x="1358" y="1310"/>
                      <a:pt x="1632" y="1095"/>
                    </a:cubicBezTo>
                    <a:cubicBezTo>
                      <a:pt x="1917" y="869"/>
                      <a:pt x="2191" y="631"/>
                      <a:pt x="2394" y="441"/>
                    </a:cubicBezTo>
                    <a:cubicBezTo>
                      <a:pt x="2608" y="238"/>
                      <a:pt x="2715" y="119"/>
                      <a:pt x="2715" y="119"/>
                    </a:cubicBezTo>
                    <a:cubicBezTo>
                      <a:pt x="2822" y="24"/>
                      <a:pt x="2989" y="0"/>
                      <a:pt x="3108" y="107"/>
                    </a:cubicBezTo>
                    <a:cubicBezTo>
                      <a:pt x="3215" y="214"/>
                      <a:pt x="3227" y="381"/>
                      <a:pt x="3120" y="500"/>
                    </a:cubicBezTo>
                    <a:cubicBezTo>
                      <a:pt x="3084" y="500"/>
                      <a:pt x="3060" y="524"/>
                      <a:pt x="3037" y="5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6" name="Google Shape;6426;p63"/>
              <p:cNvSpPr/>
              <p:nvPr/>
            </p:nvSpPr>
            <p:spPr>
              <a:xfrm>
                <a:off x="6430300" y="2704025"/>
                <a:ext cx="63125" cy="80100"/>
              </a:xfrm>
              <a:custGeom>
                <a:rect b="b" l="l" r="r" t="t"/>
                <a:pathLst>
                  <a:path extrusionOk="0" h="3204" w="2525">
                    <a:moveTo>
                      <a:pt x="2370" y="477"/>
                    </a:moveTo>
                    <a:cubicBezTo>
                      <a:pt x="2370" y="477"/>
                      <a:pt x="2239" y="596"/>
                      <a:pt x="2061" y="810"/>
                    </a:cubicBezTo>
                    <a:cubicBezTo>
                      <a:pt x="1870" y="1001"/>
                      <a:pt x="1632" y="1275"/>
                      <a:pt x="1406" y="1561"/>
                    </a:cubicBezTo>
                    <a:cubicBezTo>
                      <a:pt x="1180" y="1846"/>
                      <a:pt x="953" y="2132"/>
                      <a:pt x="799" y="2358"/>
                    </a:cubicBezTo>
                    <a:cubicBezTo>
                      <a:pt x="703" y="2454"/>
                      <a:pt x="680" y="2573"/>
                      <a:pt x="656" y="2668"/>
                    </a:cubicBezTo>
                    <a:cubicBezTo>
                      <a:pt x="644" y="2751"/>
                      <a:pt x="656" y="2811"/>
                      <a:pt x="656" y="2811"/>
                    </a:cubicBezTo>
                    <a:cubicBezTo>
                      <a:pt x="691" y="2989"/>
                      <a:pt x="572" y="3156"/>
                      <a:pt x="394" y="3168"/>
                    </a:cubicBezTo>
                    <a:cubicBezTo>
                      <a:pt x="215" y="3204"/>
                      <a:pt x="49" y="3085"/>
                      <a:pt x="37" y="2906"/>
                    </a:cubicBezTo>
                    <a:cubicBezTo>
                      <a:pt x="1" y="2727"/>
                      <a:pt x="120" y="2573"/>
                      <a:pt x="299" y="2549"/>
                    </a:cubicBezTo>
                    <a:cubicBezTo>
                      <a:pt x="299" y="2549"/>
                      <a:pt x="358" y="2537"/>
                      <a:pt x="441" y="2489"/>
                    </a:cubicBezTo>
                    <a:cubicBezTo>
                      <a:pt x="513" y="2442"/>
                      <a:pt x="596" y="2370"/>
                      <a:pt x="691" y="2263"/>
                    </a:cubicBezTo>
                    <a:cubicBezTo>
                      <a:pt x="834" y="2037"/>
                      <a:pt x="1049" y="1739"/>
                      <a:pt x="1239" y="1441"/>
                    </a:cubicBezTo>
                    <a:cubicBezTo>
                      <a:pt x="1430" y="1132"/>
                      <a:pt x="1632" y="834"/>
                      <a:pt x="1763" y="596"/>
                    </a:cubicBezTo>
                    <a:cubicBezTo>
                      <a:pt x="1894" y="358"/>
                      <a:pt x="1965" y="191"/>
                      <a:pt x="1965" y="191"/>
                    </a:cubicBezTo>
                    <a:cubicBezTo>
                      <a:pt x="2025" y="60"/>
                      <a:pt x="2192" y="1"/>
                      <a:pt x="2323" y="60"/>
                    </a:cubicBezTo>
                    <a:cubicBezTo>
                      <a:pt x="2465" y="120"/>
                      <a:pt x="2525" y="287"/>
                      <a:pt x="2465" y="418"/>
                    </a:cubicBezTo>
                    <a:cubicBezTo>
                      <a:pt x="2418" y="418"/>
                      <a:pt x="2406" y="453"/>
                      <a:pt x="2370" y="4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7" name="Google Shape;6427;p63"/>
              <p:cNvSpPr/>
              <p:nvPr/>
            </p:nvSpPr>
            <p:spPr>
              <a:xfrm>
                <a:off x="6459775" y="2708200"/>
                <a:ext cx="40200" cy="91100"/>
              </a:xfrm>
              <a:custGeom>
                <a:rect b="b" l="l" r="r" t="t"/>
                <a:pathLst>
                  <a:path extrusionOk="0" h="3644" w="1608">
                    <a:moveTo>
                      <a:pt x="1584" y="405"/>
                    </a:moveTo>
                    <a:cubicBezTo>
                      <a:pt x="1584" y="405"/>
                      <a:pt x="1489" y="560"/>
                      <a:pt x="1370" y="798"/>
                    </a:cubicBezTo>
                    <a:cubicBezTo>
                      <a:pt x="1251" y="1060"/>
                      <a:pt x="1120" y="1382"/>
                      <a:pt x="989" y="1727"/>
                    </a:cubicBezTo>
                    <a:cubicBezTo>
                      <a:pt x="846" y="2060"/>
                      <a:pt x="727" y="2406"/>
                      <a:pt x="644" y="2656"/>
                    </a:cubicBezTo>
                    <a:cubicBezTo>
                      <a:pt x="596" y="2798"/>
                      <a:pt x="596" y="2918"/>
                      <a:pt x="608" y="2989"/>
                    </a:cubicBezTo>
                    <a:cubicBezTo>
                      <a:pt x="632" y="3084"/>
                      <a:pt x="655" y="3144"/>
                      <a:pt x="655" y="3144"/>
                    </a:cubicBezTo>
                    <a:cubicBezTo>
                      <a:pt x="727" y="3299"/>
                      <a:pt x="667" y="3477"/>
                      <a:pt x="513" y="3572"/>
                    </a:cubicBezTo>
                    <a:cubicBezTo>
                      <a:pt x="346" y="3644"/>
                      <a:pt x="167" y="3584"/>
                      <a:pt x="72" y="3418"/>
                    </a:cubicBezTo>
                    <a:cubicBezTo>
                      <a:pt x="1" y="3251"/>
                      <a:pt x="60" y="3084"/>
                      <a:pt x="215" y="2989"/>
                    </a:cubicBezTo>
                    <a:cubicBezTo>
                      <a:pt x="215" y="2989"/>
                      <a:pt x="274" y="2953"/>
                      <a:pt x="334" y="2894"/>
                    </a:cubicBezTo>
                    <a:cubicBezTo>
                      <a:pt x="394" y="2846"/>
                      <a:pt x="465" y="2739"/>
                      <a:pt x="489" y="2620"/>
                    </a:cubicBezTo>
                    <a:cubicBezTo>
                      <a:pt x="560" y="2358"/>
                      <a:pt x="667" y="2001"/>
                      <a:pt x="763" y="1667"/>
                    </a:cubicBezTo>
                    <a:cubicBezTo>
                      <a:pt x="846" y="1310"/>
                      <a:pt x="941" y="965"/>
                      <a:pt x="977" y="703"/>
                    </a:cubicBezTo>
                    <a:cubicBezTo>
                      <a:pt x="1048" y="429"/>
                      <a:pt x="1060" y="251"/>
                      <a:pt x="1060" y="251"/>
                    </a:cubicBezTo>
                    <a:cubicBezTo>
                      <a:pt x="1072" y="108"/>
                      <a:pt x="1203" y="1"/>
                      <a:pt x="1358" y="12"/>
                    </a:cubicBezTo>
                    <a:cubicBezTo>
                      <a:pt x="1501" y="24"/>
                      <a:pt x="1608" y="167"/>
                      <a:pt x="1596" y="310"/>
                    </a:cubicBezTo>
                    <a:cubicBezTo>
                      <a:pt x="1596" y="346"/>
                      <a:pt x="1596" y="370"/>
                      <a:pt x="1584" y="4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8" name="Google Shape;6428;p63"/>
              <p:cNvSpPr/>
              <p:nvPr/>
            </p:nvSpPr>
            <p:spPr>
              <a:xfrm>
                <a:off x="6493700" y="2709400"/>
                <a:ext cx="17000" cy="94675"/>
              </a:xfrm>
              <a:custGeom>
                <a:rect b="b" l="l" r="r" t="t"/>
                <a:pathLst>
                  <a:path extrusionOk="0" h="3787" w="680">
                    <a:moveTo>
                      <a:pt x="596" y="334"/>
                    </a:moveTo>
                    <a:cubicBezTo>
                      <a:pt x="596" y="334"/>
                      <a:pt x="561" y="512"/>
                      <a:pt x="537" y="786"/>
                    </a:cubicBezTo>
                    <a:cubicBezTo>
                      <a:pt x="501" y="1048"/>
                      <a:pt x="477" y="1429"/>
                      <a:pt x="441" y="1786"/>
                    </a:cubicBezTo>
                    <a:cubicBezTo>
                      <a:pt x="430" y="2143"/>
                      <a:pt x="418" y="2512"/>
                      <a:pt x="418" y="2774"/>
                    </a:cubicBezTo>
                    <a:cubicBezTo>
                      <a:pt x="418" y="2917"/>
                      <a:pt x="441" y="3036"/>
                      <a:pt x="489" y="3108"/>
                    </a:cubicBezTo>
                    <a:cubicBezTo>
                      <a:pt x="525" y="3179"/>
                      <a:pt x="561" y="3227"/>
                      <a:pt x="561" y="3227"/>
                    </a:cubicBezTo>
                    <a:cubicBezTo>
                      <a:pt x="680" y="3346"/>
                      <a:pt x="680" y="3548"/>
                      <a:pt x="561" y="3667"/>
                    </a:cubicBezTo>
                    <a:cubicBezTo>
                      <a:pt x="441" y="3786"/>
                      <a:pt x="239" y="3786"/>
                      <a:pt x="120" y="3667"/>
                    </a:cubicBezTo>
                    <a:cubicBezTo>
                      <a:pt x="1" y="3548"/>
                      <a:pt x="1" y="3346"/>
                      <a:pt x="120" y="3227"/>
                    </a:cubicBezTo>
                    <a:cubicBezTo>
                      <a:pt x="120" y="3227"/>
                      <a:pt x="168" y="3179"/>
                      <a:pt x="203" y="3108"/>
                    </a:cubicBezTo>
                    <a:cubicBezTo>
                      <a:pt x="239" y="3036"/>
                      <a:pt x="287" y="2917"/>
                      <a:pt x="287" y="2774"/>
                    </a:cubicBezTo>
                    <a:cubicBezTo>
                      <a:pt x="287" y="2512"/>
                      <a:pt x="263" y="2155"/>
                      <a:pt x="251" y="1786"/>
                    </a:cubicBezTo>
                    <a:cubicBezTo>
                      <a:pt x="239" y="1429"/>
                      <a:pt x="191" y="1048"/>
                      <a:pt x="168" y="786"/>
                    </a:cubicBezTo>
                    <a:cubicBezTo>
                      <a:pt x="132" y="512"/>
                      <a:pt x="96" y="334"/>
                      <a:pt x="96" y="334"/>
                    </a:cubicBezTo>
                    <a:cubicBezTo>
                      <a:pt x="72" y="191"/>
                      <a:pt x="180" y="60"/>
                      <a:pt x="322" y="24"/>
                    </a:cubicBezTo>
                    <a:cubicBezTo>
                      <a:pt x="477" y="0"/>
                      <a:pt x="608" y="95"/>
                      <a:pt x="632" y="250"/>
                    </a:cubicBezTo>
                    <a:cubicBezTo>
                      <a:pt x="608" y="262"/>
                      <a:pt x="608" y="298"/>
                      <a:pt x="596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9" name="Google Shape;6429;p63"/>
              <p:cNvSpPr/>
              <p:nvPr/>
            </p:nvSpPr>
            <p:spPr>
              <a:xfrm>
                <a:off x="6502950" y="2705825"/>
                <a:ext cx="41375" cy="93175"/>
              </a:xfrm>
              <a:custGeom>
                <a:rect b="b" l="l" r="r" t="t"/>
                <a:pathLst>
                  <a:path extrusionOk="0" h="3727" w="1655">
                    <a:moveTo>
                      <a:pt x="583" y="334"/>
                    </a:moveTo>
                    <a:lnTo>
                      <a:pt x="655" y="774"/>
                    </a:lnTo>
                    <a:cubicBezTo>
                      <a:pt x="702" y="1048"/>
                      <a:pt x="786" y="1405"/>
                      <a:pt x="881" y="1750"/>
                    </a:cubicBezTo>
                    <a:cubicBezTo>
                      <a:pt x="964" y="2096"/>
                      <a:pt x="1072" y="2441"/>
                      <a:pt x="1143" y="2691"/>
                    </a:cubicBezTo>
                    <a:cubicBezTo>
                      <a:pt x="1191" y="2834"/>
                      <a:pt x="1250" y="2917"/>
                      <a:pt x="1310" y="2977"/>
                    </a:cubicBezTo>
                    <a:cubicBezTo>
                      <a:pt x="1369" y="3036"/>
                      <a:pt x="1429" y="3072"/>
                      <a:pt x="1429" y="3072"/>
                    </a:cubicBezTo>
                    <a:cubicBezTo>
                      <a:pt x="1584" y="3144"/>
                      <a:pt x="1655" y="3334"/>
                      <a:pt x="1560" y="3501"/>
                    </a:cubicBezTo>
                    <a:cubicBezTo>
                      <a:pt x="1476" y="3644"/>
                      <a:pt x="1298" y="3727"/>
                      <a:pt x="1131" y="3632"/>
                    </a:cubicBezTo>
                    <a:cubicBezTo>
                      <a:pt x="988" y="3560"/>
                      <a:pt x="917" y="3370"/>
                      <a:pt x="1000" y="3203"/>
                    </a:cubicBezTo>
                    <a:cubicBezTo>
                      <a:pt x="1000" y="3203"/>
                      <a:pt x="1024" y="3144"/>
                      <a:pt x="1036" y="3048"/>
                    </a:cubicBezTo>
                    <a:cubicBezTo>
                      <a:pt x="1060" y="2965"/>
                      <a:pt x="1060" y="2846"/>
                      <a:pt x="1012" y="2727"/>
                    </a:cubicBezTo>
                    <a:cubicBezTo>
                      <a:pt x="917" y="2477"/>
                      <a:pt x="798" y="2131"/>
                      <a:pt x="667" y="1786"/>
                    </a:cubicBezTo>
                    <a:cubicBezTo>
                      <a:pt x="536" y="1441"/>
                      <a:pt x="405" y="1119"/>
                      <a:pt x="286" y="869"/>
                    </a:cubicBezTo>
                    <a:cubicBezTo>
                      <a:pt x="167" y="607"/>
                      <a:pt x="71" y="453"/>
                      <a:pt x="71" y="453"/>
                    </a:cubicBezTo>
                    <a:cubicBezTo>
                      <a:pt x="0" y="310"/>
                      <a:pt x="48" y="155"/>
                      <a:pt x="179" y="72"/>
                    </a:cubicBezTo>
                    <a:cubicBezTo>
                      <a:pt x="310" y="0"/>
                      <a:pt x="476" y="48"/>
                      <a:pt x="548" y="179"/>
                    </a:cubicBezTo>
                    <a:cubicBezTo>
                      <a:pt x="572" y="274"/>
                      <a:pt x="583" y="298"/>
                      <a:pt x="583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0" name="Google Shape;6430;p63"/>
              <p:cNvSpPr/>
              <p:nvPr/>
            </p:nvSpPr>
            <p:spPr>
              <a:xfrm>
                <a:off x="6511275" y="2703725"/>
                <a:ext cx="62525" cy="80700"/>
              </a:xfrm>
              <a:custGeom>
                <a:rect b="b" l="l" r="r" t="t"/>
                <a:pathLst>
                  <a:path extrusionOk="0" h="3228" w="2501">
                    <a:moveTo>
                      <a:pt x="548" y="180"/>
                    </a:moveTo>
                    <a:cubicBezTo>
                      <a:pt x="548" y="180"/>
                      <a:pt x="620" y="346"/>
                      <a:pt x="750" y="584"/>
                    </a:cubicBezTo>
                    <a:cubicBezTo>
                      <a:pt x="893" y="822"/>
                      <a:pt x="1072" y="1132"/>
                      <a:pt x="1274" y="1442"/>
                    </a:cubicBezTo>
                    <a:cubicBezTo>
                      <a:pt x="1465" y="1751"/>
                      <a:pt x="1679" y="2049"/>
                      <a:pt x="1822" y="2275"/>
                    </a:cubicBezTo>
                    <a:cubicBezTo>
                      <a:pt x="1905" y="2394"/>
                      <a:pt x="1989" y="2454"/>
                      <a:pt x="2084" y="2501"/>
                    </a:cubicBezTo>
                    <a:cubicBezTo>
                      <a:pt x="2155" y="2537"/>
                      <a:pt x="2215" y="2561"/>
                      <a:pt x="2215" y="2561"/>
                    </a:cubicBezTo>
                    <a:cubicBezTo>
                      <a:pt x="2394" y="2585"/>
                      <a:pt x="2501" y="2751"/>
                      <a:pt x="2477" y="2930"/>
                    </a:cubicBezTo>
                    <a:cubicBezTo>
                      <a:pt x="2453" y="3108"/>
                      <a:pt x="2286" y="3228"/>
                      <a:pt x="2108" y="3192"/>
                    </a:cubicBezTo>
                    <a:cubicBezTo>
                      <a:pt x="1929" y="3168"/>
                      <a:pt x="1822" y="3001"/>
                      <a:pt x="1846" y="2835"/>
                    </a:cubicBezTo>
                    <a:cubicBezTo>
                      <a:pt x="1846" y="2835"/>
                      <a:pt x="1858" y="2775"/>
                      <a:pt x="1846" y="2692"/>
                    </a:cubicBezTo>
                    <a:cubicBezTo>
                      <a:pt x="1822" y="2596"/>
                      <a:pt x="1786" y="2501"/>
                      <a:pt x="1703" y="2382"/>
                    </a:cubicBezTo>
                    <a:cubicBezTo>
                      <a:pt x="1548" y="2168"/>
                      <a:pt x="1322" y="1870"/>
                      <a:pt x="1096" y="1584"/>
                    </a:cubicBezTo>
                    <a:cubicBezTo>
                      <a:pt x="858" y="1311"/>
                      <a:pt x="620" y="1037"/>
                      <a:pt x="441" y="834"/>
                    </a:cubicBezTo>
                    <a:cubicBezTo>
                      <a:pt x="250" y="620"/>
                      <a:pt x="119" y="501"/>
                      <a:pt x="119" y="501"/>
                    </a:cubicBezTo>
                    <a:cubicBezTo>
                      <a:pt x="12" y="394"/>
                      <a:pt x="0" y="239"/>
                      <a:pt x="96" y="120"/>
                    </a:cubicBezTo>
                    <a:cubicBezTo>
                      <a:pt x="203" y="13"/>
                      <a:pt x="369" y="1"/>
                      <a:pt x="489" y="96"/>
                    </a:cubicBezTo>
                    <a:cubicBezTo>
                      <a:pt x="512" y="120"/>
                      <a:pt x="536" y="144"/>
                      <a:pt x="548" y="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1" name="Google Shape;6431;p63"/>
              <p:cNvSpPr/>
              <p:nvPr/>
            </p:nvSpPr>
            <p:spPr>
              <a:xfrm>
                <a:off x="6517825" y="2696600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488" y="131"/>
                    </a:moveTo>
                    <a:cubicBezTo>
                      <a:pt x="488" y="131"/>
                      <a:pt x="608" y="274"/>
                      <a:pt x="822" y="453"/>
                    </a:cubicBezTo>
                    <a:cubicBezTo>
                      <a:pt x="1012" y="643"/>
                      <a:pt x="1298" y="881"/>
                      <a:pt x="1584" y="1107"/>
                    </a:cubicBezTo>
                    <a:cubicBezTo>
                      <a:pt x="1858" y="1322"/>
                      <a:pt x="2143" y="1548"/>
                      <a:pt x="2370" y="1715"/>
                    </a:cubicBezTo>
                    <a:cubicBezTo>
                      <a:pt x="2477" y="1798"/>
                      <a:pt x="2596" y="1834"/>
                      <a:pt x="2679" y="1846"/>
                    </a:cubicBezTo>
                    <a:cubicBezTo>
                      <a:pt x="2763" y="1858"/>
                      <a:pt x="2822" y="1846"/>
                      <a:pt x="2822" y="1846"/>
                    </a:cubicBezTo>
                    <a:cubicBezTo>
                      <a:pt x="3001" y="1822"/>
                      <a:pt x="3167" y="1941"/>
                      <a:pt x="3191" y="2119"/>
                    </a:cubicBezTo>
                    <a:cubicBezTo>
                      <a:pt x="3215" y="2298"/>
                      <a:pt x="3096" y="2453"/>
                      <a:pt x="2917" y="2477"/>
                    </a:cubicBezTo>
                    <a:cubicBezTo>
                      <a:pt x="2739" y="2500"/>
                      <a:pt x="2596" y="2381"/>
                      <a:pt x="2560" y="2203"/>
                    </a:cubicBezTo>
                    <a:cubicBezTo>
                      <a:pt x="2560" y="2203"/>
                      <a:pt x="2548" y="2143"/>
                      <a:pt x="2501" y="2072"/>
                    </a:cubicBezTo>
                    <a:cubicBezTo>
                      <a:pt x="2453" y="2000"/>
                      <a:pt x="2382" y="1905"/>
                      <a:pt x="2274" y="1822"/>
                    </a:cubicBezTo>
                    <a:cubicBezTo>
                      <a:pt x="2048" y="1667"/>
                      <a:pt x="1751" y="1465"/>
                      <a:pt x="1453" y="1262"/>
                    </a:cubicBezTo>
                    <a:cubicBezTo>
                      <a:pt x="1143" y="1072"/>
                      <a:pt x="834" y="881"/>
                      <a:pt x="596" y="762"/>
                    </a:cubicBezTo>
                    <a:cubicBezTo>
                      <a:pt x="358" y="631"/>
                      <a:pt x="191" y="548"/>
                      <a:pt x="191" y="548"/>
                    </a:cubicBezTo>
                    <a:cubicBezTo>
                      <a:pt x="60" y="488"/>
                      <a:pt x="0" y="334"/>
                      <a:pt x="60" y="191"/>
                    </a:cubicBezTo>
                    <a:cubicBezTo>
                      <a:pt x="119" y="60"/>
                      <a:pt x="286" y="0"/>
                      <a:pt x="417" y="60"/>
                    </a:cubicBezTo>
                    <a:cubicBezTo>
                      <a:pt x="453" y="95"/>
                      <a:pt x="477" y="107"/>
                      <a:pt x="488" y="13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2" name="Google Shape;6432;p63"/>
              <p:cNvSpPr/>
              <p:nvPr/>
            </p:nvSpPr>
            <p:spPr>
              <a:xfrm>
                <a:off x="6523175" y="2690050"/>
                <a:ext cx="90825" cy="40200"/>
              </a:xfrm>
              <a:custGeom>
                <a:rect b="b" l="l" r="r" t="t"/>
                <a:pathLst>
                  <a:path extrusionOk="0" h="1608" w="3633">
                    <a:moveTo>
                      <a:pt x="382" y="24"/>
                    </a:moveTo>
                    <a:cubicBezTo>
                      <a:pt x="382" y="24"/>
                      <a:pt x="548" y="119"/>
                      <a:pt x="786" y="238"/>
                    </a:cubicBezTo>
                    <a:cubicBezTo>
                      <a:pt x="1036" y="357"/>
                      <a:pt x="1370" y="488"/>
                      <a:pt x="1703" y="619"/>
                    </a:cubicBezTo>
                    <a:cubicBezTo>
                      <a:pt x="2049" y="750"/>
                      <a:pt x="2394" y="869"/>
                      <a:pt x="2644" y="965"/>
                    </a:cubicBezTo>
                    <a:cubicBezTo>
                      <a:pt x="2775" y="1012"/>
                      <a:pt x="2894" y="1012"/>
                      <a:pt x="2977" y="988"/>
                    </a:cubicBezTo>
                    <a:cubicBezTo>
                      <a:pt x="3061" y="977"/>
                      <a:pt x="3120" y="953"/>
                      <a:pt x="3120" y="953"/>
                    </a:cubicBezTo>
                    <a:cubicBezTo>
                      <a:pt x="3275" y="869"/>
                      <a:pt x="3465" y="929"/>
                      <a:pt x="3549" y="1096"/>
                    </a:cubicBezTo>
                    <a:cubicBezTo>
                      <a:pt x="3632" y="1262"/>
                      <a:pt x="3573" y="1441"/>
                      <a:pt x="3406" y="1524"/>
                    </a:cubicBezTo>
                    <a:cubicBezTo>
                      <a:pt x="3251" y="1608"/>
                      <a:pt x="3061" y="1548"/>
                      <a:pt x="2989" y="1393"/>
                    </a:cubicBezTo>
                    <a:cubicBezTo>
                      <a:pt x="2989" y="1393"/>
                      <a:pt x="2953" y="1334"/>
                      <a:pt x="2894" y="1274"/>
                    </a:cubicBezTo>
                    <a:cubicBezTo>
                      <a:pt x="2834" y="1215"/>
                      <a:pt x="2739" y="1143"/>
                      <a:pt x="2620" y="1108"/>
                    </a:cubicBezTo>
                    <a:cubicBezTo>
                      <a:pt x="2346" y="1036"/>
                      <a:pt x="2001" y="929"/>
                      <a:pt x="1668" y="846"/>
                    </a:cubicBezTo>
                    <a:cubicBezTo>
                      <a:pt x="1310" y="750"/>
                      <a:pt x="965" y="667"/>
                      <a:pt x="691" y="619"/>
                    </a:cubicBezTo>
                    <a:cubicBezTo>
                      <a:pt x="429" y="560"/>
                      <a:pt x="251" y="548"/>
                      <a:pt x="251" y="548"/>
                    </a:cubicBezTo>
                    <a:cubicBezTo>
                      <a:pt x="96" y="524"/>
                      <a:pt x="1" y="393"/>
                      <a:pt x="13" y="250"/>
                    </a:cubicBezTo>
                    <a:cubicBezTo>
                      <a:pt x="24" y="96"/>
                      <a:pt x="155" y="0"/>
                      <a:pt x="310" y="12"/>
                    </a:cubicBezTo>
                    <a:cubicBezTo>
                      <a:pt x="322" y="0"/>
                      <a:pt x="358" y="12"/>
                      <a:pt x="382" y="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3" name="Google Shape;6433;p63"/>
              <p:cNvSpPr/>
              <p:nvPr/>
            </p:nvSpPr>
            <p:spPr>
              <a:xfrm>
                <a:off x="6523475" y="2678425"/>
                <a:ext cx="94975" cy="17000"/>
              </a:xfrm>
              <a:custGeom>
                <a:rect b="b" l="l" r="r" t="t"/>
                <a:pathLst>
                  <a:path extrusionOk="0" h="680" w="3799">
                    <a:moveTo>
                      <a:pt x="346" y="108"/>
                    </a:moveTo>
                    <a:cubicBezTo>
                      <a:pt x="346" y="108"/>
                      <a:pt x="524" y="132"/>
                      <a:pt x="786" y="168"/>
                    </a:cubicBezTo>
                    <a:cubicBezTo>
                      <a:pt x="1060" y="191"/>
                      <a:pt x="1429" y="215"/>
                      <a:pt x="1786" y="251"/>
                    </a:cubicBezTo>
                    <a:cubicBezTo>
                      <a:pt x="2144" y="263"/>
                      <a:pt x="2513" y="287"/>
                      <a:pt x="2787" y="287"/>
                    </a:cubicBezTo>
                    <a:cubicBezTo>
                      <a:pt x="2918" y="287"/>
                      <a:pt x="3037" y="251"/>
                      <a:pt x="3108" y="203"/>
                    </a:cubicBezTo>
                    <a:cubicBezTo>
                      <a:pt x="3180" y="180"/>
                      <a:pt x="3227" y="120"/>
                      <a:pt x="3227" y="120"/>
                    </a:cubicBezTo>
                    <a:cubicBezTo>
                      <a:pt x="3346" y="1"/>
                      <a:pt x="3561" y="1"/>
                      <a:pt x="3680" y="120"/>
                    </a:cubicBezTo>
                    <a:cubicBezTo>
                      <a:pt x="3799" y="239"/>
                      <a:pt x="3799" y="441"/>
                      <a:pt x="3680" y="561"/>
                    </a:cubicBezTo>
                    <a:cubicBezTo>
                      <a:pt x="3561" y="680"/>
                      <a:pt x="3346" y="680"/>
                      <a:pt x="3227" y="561"/>
                    </a:cubicBezTo>
                    <a:cubicBezTo>
                      <a:pt x="3227" y="561"/>
                      <a:pt x="3180" y="513"/>
                      <a:pt x="3108" y="477"/>
                    </a:cubicBezTo>
                    <a:cubicBezTo>
                      <a:pt x="3037" y="441"/>
                      <a:pt x="2918" y="394"/>
                      <a:pt x="2787" y="394"/>
                    </a:cubicBezTo>
                    <a:cubicBezTo>
                      <a:pt x="2513" y="418"/>
                      <a:pt x="2144" y="418"/>
                      <a:pt x="1786" y="430"/>
                    </a:cubicBezTo>
                    <a:cubicBezTo>
                      <a:pt x="1429" y="441"/>
                      <a:pt x="1060" y="489"/>
                      <a:pt x="786" y="513"/>
                    </a:cubicBezTo>
                    <a:cubicBezTo>
                      <a:pt x="524" y="549"/>
                      <a:pt x="346" y="572"/>
                      <a:pt x="346" y="572"/>
                    </a:cubicBezTo>
                    <a:cubicBezTo>
                      <a:pt x="191" y="608"/>
                      <a:pt x="60" y="501"/>
                      <a:pt x="24" y="358"/>
                    </a:cubicBezTo>
                    <a:cubicBezTo>
                      <a:pt x="1" y="203"/>
                      <a:pt x="108" y="72"/>
                      <a:pt x="239" y="37"/>
                    </a:cubicBezTo>
                    <a:cubicBezTo>
                      <a:pt x="286" y="84"/>
                      <a:pt x="310" y="108"/>
                      <a:pt x="346" y="10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4" name="Google Shape;6434;p63"/>
              <p:cNvSpPr/>
              <p:nvPr/>
            </p:nvSpPr>
            <p:spPr>
              <a:xfrm>
                <a:off x="6520500" y="2645700"/>
                <a:ext cx="92900" cy="40800"/>
              </a:xfrm>
              <a:custGeom>
                <a:rect b="b" l="l" r="r" t="t"/>
                <a:pathLst>
                  <a:path extrusionOk="0" h="1632" w="3716">
                    <a:moveTo>
                      <a:pt x="322" y="1060"/>
                    </a:moveTo>
                    <a:cubicBezTo>
                      <a:pt x="322" y="1060"/>
                      <a:pt x="501" y="1036"/>
                      <a:pt x="774" y="977"/>
                    </a:cubicBezTo>
                    <a:cubicBezTo>
                      <a:pt x="1036" y="941"/>
                      <a:pt x="1394" y="846"/>
                      <a:pt x="1739" y="762"/>
                    </a:cubicBezTo>
                    <a:cubicBezTo>
                      <a:pt x="2096" y="667"/>
                      <a:pt x="2441" y="560"/>
                      <a:pt x="2691" y="488"/>
                    </a:cubicBezTo>
                    <a:cubicBezTo>
                      <a:pt x="2822" y="441"/>
                      <a:pt x="2918" y="381"/>
                      <a:pt x="2977" y="322"/>
                    </a:cubicBezTo>
                    <a:cubicBezTo>
                      <a:pt x="3037" y="262"/>
                      <a:pt x="3060" y="203"/>
                      <a:pt x="3060" y="203"/>
                    </a:cubicBezTo>
                    <a:cubicBezTo>
                      <a:pt x="3144" y="60"/>
                      <a:pt x="3334" y="0"/>
                      <a:pt x="3501" y="72"/>
                    </a:cubicBezTo>
                    <a:cubicBezTo>
                      <a:pt x="3644" y="167"/>
                      <a:pt x="3715" y="346"/>
                      <a:pt x="3632" y="500"/>
                    </a:cubicBezTo>
                    <a:cubicBezTo>
                      <a:pt x="3560" y="655"/>
                      <a:pt x="3358" y="715"/>
                      <a:pt x="3203" y="631"/>
                    </a:cubicBezTo>
                    <a:cubicBezTo>
                      <a:pt x="3203" y="631"/>
                      <a:pt x="3144" y="607"/>
                      <a:pt x="3048" y="596"/>
                    </a:cubicBezTo>
                    <a:cubicBezTo>
                      <a:pt x="2965" y="572"/>
                      <a:pt x="2846" y="572"/>
                      <a:pt x="2727" y="619"/>
                    </a:cubicBezTo>
                    <a:cubicBezTo>
                      <a:pt x="2465" y="715"/>
                      <a:pt x="2132" y="834"/>
                      <a:pt x="1786" y="965"/>
                    </a:cubicBezTo>
                    <a:cubicBezTo>
                      <a:pt x="1441" y="1096"/>
                      <a:pt x="1120" y="1227"/>
                      <a:pt x="858" y="1358"/>
                    </a:cubicBezTo>
                    <a:cubicBezTo>
                      <a:pt x="608" y="1477"/>
                      <a:pt x="441" y="1560"/>
                      <a:pt x="441" y="1560"/>
                    </a:cubicBezTo>
                    <a:cubicBezTo>
                      <a:pt x="310" y="1631"/>
                      <a:pt x="143" y="1584"/>
                      <a:pt x="72" y="1453"/>
                    </a:cubicBezTo>
                    <a:cubicBezTo>
                      <a:pt x="0" y="1322"/>
                      <a:pt x="48" y="1155"/>
                      <a:pt x="179" y="1084"/>
                    </a:cubicBezTo>
                    <a:cubicBezTo>
                      <a:pt x="251" y="1072"/>
                      <a:pt x="298" y="1060"/>
                      <a:pt x="322" y="1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5" name="Google Shape;6435;p63"/>
              <p:cNvSpPr/>
              <p:nvPr/>
            </p:nvSpPr>
            <p:spPr>
              <a:xfrm>
                <a:off x="6517825" y="2615925"/>
                <a:ext cx="80375" cy="62525"/>
              </a:xfrm>
              <a:custGeom>
                <a:rect b="b" l="l" r="r" t="t"/>
                <a:pathLst>
                  <a:path extrusionOk="0" h="2501" w="3215">
                    <a:moveTo>
                      <a:pt x="179" y="1953"/>
                    </a:moveTo>
                    <a:cubicBezTo>
                      <a:pt x="179" y="1953"/>
                      <a:pt x="346" y="1870"/>
                      <a:pt x="584" y="1739"/>
                    </a:cubicBezTo>
                    <a:cubicBezTo>
                      <a:pt x="822" y="1608"/>
                      <a:pt x="1131" y="1417"/>
                      <a:pt x="1441" y="1215"/>
                    </a:cubicBezTo>
                    <a:cubicBezTo>
                      <a:pt x="1762" y="1025"/>
                      <a:pt x="2060" y="822"/>
                      <a:pt x="2274" y="667"/>
                    </a:cubicBezTo>
                    <a:cubicBezTo>
                      <a:pt x="2393" y="596"/>
                      <a:pt x="2453" y="501"/>
                      <a:pt x="2501" y="417"/>
                    </a:cubicBezTo>
                    <a:cubicBezTo>
                      <a:pt x="2548" y="346"/>
                      <a:pt x="2548" y="286"/>
                      <a:pt x="2548" y="286"/>
                    </a:cubicBezTo>
                    <a:cubicBezTo>
                      <a:pt x="2572" y="108"/>
                      <a:pt x="2739" y="1"/>
                      <a:pt x="2917" y="13"/>
                    </a:cubicBezTo>
                    <a:cubicBezTo>
                      <a:pt x="3096" y="48"/>
                      <a:pt x="3215" y="203"/>
                      <a:pt x="3191" y="382"/>
                    </a:cubicBezTo>
                    <a:cubicBezTo>
                      <a:pt x="3155" y="560"/>
                      <a:pt x="2989" y="667"/>
                      <a:pt x="2822" y="655"/>
                    </a:cubicBezTo>
                    <a:cubicBezTo>
                      <a:pt x="2822" y="655"/>
                      <a:pt x="2763" y="644"/>
                      <a:pt x="2679" y="667"/>
                    </a:cubicBezTo>
                    <a:cubicBezTo>
                      <a:pt x="2596" y="679"/>
                      <a:pt x="2489" y="727"/>
                      <a:pt x="2382" y="798"/>
                    </a:cubicBezTo>
                    <a:cubicBezTo>
                      <a:pt x="2167" y="965"/>
                      <a:pt x="1870" y="1191"/>
                      <a:pt x="1596" y="1417"/>
                    </a:cubicBezTo>
                    <a:cubicBezTo>
                      <a:pt x="1310" y="1632"/>
                      <a:pt x="1036" y="1894"/>
                      <a:pt x="834" y="2072"/>
                    </a:cubicBezTo>
                    <a:cubicBezTo>
                      <a:pt x="619" y="2263"/>
                      <a:pt x="512" y="2382"/>
                      <a:pt x="512" y="2382"/>
                    </a:cubicBezTo>
                    <a:cubicBezTo>
                      <a:pt x="405" y="2489"/>
                      <a:pt x="238" y="2501"/>
                      <a:pt x="119" y="2394"/>
                    </a:cubicBezTo>
                    <a:cubicBezTo>
                      <a:pt x="12" y="2287"/>
                      <a:pt x="0" y="2132"/>
                      <a:pt x="107" y="2013"/>
                    </a:cubicBezTo>
                    <a:cubicBezTo>
                      <a:pt x="119" y="1977"/>
                      <a:pt x="155" y="1965"/>
                      <a:pt x="179" y="1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6" name="Google Shape;6436;p63"/>
              <p:cNvSpPr/>
              <p:nvPr/>
            </p:nvSpPr>
            <p:spPr>
              <a:xfrm>
                <a:off x="6510675" y="2591225"/>
                <a:ext cx="62525" cy="80400"/>
              </a:xfrm>
              <a:custGeom>
                <a:rect b="b" l="l" r="r" t="t"/>
                <a:pathLst>
                  <a:path extrusionOk="0" h="3216" w="2501">
                    <a:moveTo>
                      <a:pt x="143" y="2727"/>
                    </a:moveTo>
                    <a:cubicBezTo>
                      <a:pt x="143" y="2727"/>
                      <a:pt x="274" y="2608"/>
                      <a:pt x="453" y="2405"/>
                    </a:cubicBezTo>
                    <a:cubicBezTo>
                      <a:pt x="644" y="2203"/>
                      <a:pt x="882" y="1929"/>
                      <a:pt x="1108" y="1643"/>
                    </a:cubicBezTo>
                    <a:cubicBezTo>
                      <a:pt x="1334" y="1358"/>
                      <a:pt x="1548" y="1072"/>
                      <a:pt x="1715" y="858"/>
                    </a:cubicBezTo>
                    <a:cubicBezTo>
                      <a:pt x="1798" y="750"/>
                      <a:pt x="1834" y="631"/>
                      <a:pt x="1846" y="536"/>
                    </a:cubicBezTo>
                    <a:cubicBezTo>
                      <a:pt x="1870" y="453"/>
                      <a:pt x="1846" y="393"/>
                      <a:pt x="1846" y="393"/>
                    </a:cubicBezTo>
                    <a:cubicBezTo>
                      <a:pt x="1822" y="215"/>
                      <a:pt x="1941" y="48"/>
                      <a:pt x="2120" y="36"/>
                    </a:cubicBezTo>
                    <a:cubicBezTo>
                      <a:pt x="2298" y="0"/>
                      <a:pt x="2465" y="119"/>
                      <a:pt x="2477" y="298"/>
                    </a:cubicBezTo>
                    <a:cubicBezTo>
                      <a:pt x="2501" y="477"/>
                      <a:pt x="2382" y="631"/>
                      <a:pt x="2203" y="655"/>
                    </a:cubicBezTo>
                    <a:cubicBezTo>
                      <a:pt x="2203" y="655"/>
                      <a:pt x="2144" y="679"/>
                      <a:pt x="2072" y="715"/>
                    </a:cubicBezTo>
                    <a:cubicBezTo>
                      <a:pt x="2001" y="762"/>
                      <a:pt x="1906" y="822"/>
                      <a:pt x="1822" y="941"/>
                    </a:cubicBezTo>
                    <a:cubicBezTo>
                      <a:pt x="1667" y="1167"/>
                      <a:pt x="1465" y="1465"/>
                      <a:pt x="1275" y="1774"/>
                    </a:cubicBezTo>
                    <a:cubicBezTo>
                      <a:pt x="1072" y="2084"/>
                      <a:pt x="882" y="2382"/>
                      <a:pt x="763" y="2620"/>
                    </a:cubicBezTo>
                    <a:cubicBezTo>
                      <a:pt x="632" y="2858"/>
                      <a:pt x="548" y="3025"/>
                      <a:pt x="548" y="3025"/>
                    </a:cubicBezTo>
                    <a:cubicBezTo>
                      <a:pt x="489" y="3156"/>
                      <a:pt x="334" y="3215"/>
                      <a:pt x="191" y="3156"/>
                    </a:cubicBezTo>
                    <a:cubicBezTo>
                      <a:pt x="60" y="3096"/>
                      <a:pt x="1" y="2929"/>
                      <a:pt x="60" y="2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7" name="Google Shape;6437;p63"/>
              <p:cNvSpPr/>
              <p:nvPr/>
            </p:nvSpPr>
            <p:spPr>
              <a:xfrm>
                <a:off x="6504125" y="2575750"/>
                <a:ext cx="40200" cy="90800"/>
              </a:xfrm>
              <a:custGeom>
                <a:rect b="b" l="l" r="r" t="t"/>
                <a:pathLst>
                  <a:path extrusionOk="0" h="3632" w="1608">
                    <a:moveTo>
                      <a:pt x="24" y="3239"/>
                    </a:moveTo>
                    <a:cubicBezTo>
                      <a:pt x="24" y="3239"/>
                      <a:pt x="120" y="3084"/>
                      <a:pt x="239" y="2846"/>
                    </a:cubicBezTo>
                    <a:cubicBezTo>
                      <a:pt x="358" y="2584"/>
                      <a:pt x="489" y="2262"/>
                      <a:pt x="620" y="1917"/>
                    </a:cubicBezTo>
                    <a:cubicBezTo>
                      <a:pt x="763" y="1572"/>
                      <a:pt x="882" y="1239"/>
                      <a:pt x="965" y="977"/>
                    </a:cubicBezTo>
                    <a:cubicBezTo>
                      <a:pt x="1013" y="846"/>
                      <a:pt x="1013" y="727"/>
                      <a:pt x="1001" y="655"/>
                    </a:cubicBezTo>
                    <a:cubicBezTo>
                      <a:pt x="977" y="560"/>
                      <a:pt x="953" y="500"/>
                      <a:pt x="953" y="500"/>
                    </a:cubicBezTo>
                    <a:cubicBezTo>
                      <a:pt x="882" y="346"/>
                      <a:pt x="941" y="167"/>
                      <a:pt x="1096" y="72"/>
                    </a:cubicBezTo>
                    <a:cubicBezTo>
                      <a:pt x="1263" y="0"/>
                      <a:pt x="1453" y="60"/>
                      <a:pt x="1537" y="226"/>
                    </a:cubicBezTo>
                    <a:cubicBezTo>
                      <a:pt x="1608" y="369"/>
                      <a:pt x="1548" y="560"/>
                      <a:pt x="1394" y="643"/>
                    </a:cubicBezTo>
                    <a:cubicBezTo>
                      <a:pt x="1394" y="643"/>
                      <a:pt x="1334" y="667"/>
                      <a:pt x="1275" y="727"/>
                    </a:cubicBezTo>
                    <a:cubicBezTo>
                      <a:pt x="1215" y="786"/>
                      <a:pt x="1144" y="893"/>
                      <a:pt x="1120" y="1012"/>
                    </a:cubicBezTo>
                    <a:cubicBezTo>
                      <a:pt x="1036" y="1274"/>
                      <a:pt x="941" y="1620"/>
                      <a:pt x="846" y="1965"/>
                    </a:cubicBezTo>
                    <a:cubicBezTo>
                      <a:pt x="763" y="2322"/>
                      <a:pt x="667" y="2667"/>
                      <a:pt x="620" y="2929"/>
                    </a:cubicBezTo>
                    <a:cubicBezTo>
                      <a:pt x="560" y="3203"/>
                      <a:pt x="548" y="3382"/>
                      <a:pt x="548" y="3382"/>
                    </a:cubicBezTo>
                    <a:cubicBezTo>
                      <a:pt x="536" y="3525"/>
                      <a:pt x="405" y="3632"/>
                      <a:pt x="251" y="3620"/>
                    </a:cubicBezTo>
                    <a:cubicBezTo>
                      <a:pt x="108" y="3596"/>
                      <a:pt x="1" y="3465"/>
                      <a:pt x="13" y="3322"/>
                    </a:cubicBezTo>
                    <a:cubicBezTo>
                      <a:pt x="13" y="3322"/>
                      <a:pt x="13" y="3274"/>
                      <a:pt x="24" y="32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8" name="Google Shape;6438;p63"/>
              <p:cNvSpPr/>
              <p:nvPr/>
            </p:nvSpPr>
            <p:spPr>
              <a:xfrm>
                <a:off x="6453225" y="2638850"/>
                <a:ext cx="98250" cy="98250"/>
              </a:xfrm>
              <a:custGeom>
                <a:rect b="b" l="l" r="r" t="t"/>
                <a:pathLst>
                  <a:path extrusionOk="0" h="3930" w="3930">
                    <a:moveTo>
                      <a:pt x="3930" y="1965"/>
                    </a:moveTo>
                    <a:cubicBezTo>
                      <a:pt x="3930" y="3060"/>
                      <a:pt x="3049" y="3929"/>
                      <a:pt x="1965" y="3929"/>
                    </a:cubicBezTo>
                    <a:cubicBezTo>
                      <a:pt x="870" y="3929"/>
                      <a:pt x="1" y="3060"/>
                      <a:pt x="1" y="1965"/>
                    </a:cubicBezTo>
                    <a:cubicBezTo>
                      <a:pt x="1" y="881"/>
                      <a:pt x="870" y="0"/>
                      <a:pt x="1965" y="0"/>
                    </a:cubicBezTo>
                    <a:cubicBezTo>
                      <a:pt x="3049" y="0"/>
                      <a:pt x="3930" y="870"/>
                      <a:pt x="3930" y="19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71438" rotWithShape="0" algn="bl" dir="15660000" dist="9525">
                  <a:schemeClr val="accent5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439" name="Google Shape;6439;p63"/>
          <p:cNvSpPr/>
          <p:nvPr/>
        </p:nvSpPr>
        <p:spPr>
          <a:xfrm>
            <a:off x="8998001" y="2880708"/>
            <a:ext cx="332193" cy="132589"/>
          </a:xfrm>
          <a:custGeom>
            <a:rect b="b" l="l" r="r" t="t"/>
            <a:pathLst>
              <a:path extrusionOk="0" h="2942" w="7371">
                <a:moveTo>
                  <a:pt x="1477" y="1"/>
                </a:moveTo>
                <a:lnTo>
                  <a:pt x="5894" y="1"/>
                </a:lnTo>
                <a:cubicBezTo>
                  <a:pt x="6716" y="1"/>
                  <a:pt x="7370" y="644"/>
                  <a:pt x="7370" y="1465"/>
                </a:cubicBezTo>
                <a:cubicBezTo>
                  <a:pt x="7370" y="2287"/>
                  <a:pt x="6716" y="2942"/>
                  <a:pt x="5894" y="2942"/>
                </a:cubicBezTo>
                <a:lnTo>
                  <a:pt x="1477" y="2942"/>
                </a:lnTo>
                <a:cubicBezTo>
                  <a:pt x="655" y="2942"/>
                  <a:pt x="0" y="2287"/>
                  <a:pt x="0" y="1465"/>
                </a:cubicBezTo>
                <a:cubicBezTo>
                  <a:pt x="0" y="656"/>
                  <a:pt x="655" y="1"/>
                  <a:pt x="14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71438" rotWithShape="0" algn="bl" dir="1200000" dist="9525">
              <a:schemeClr val="accent5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55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48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57.xml"/><Relationship Id="rId49" Type="http://schemas.openxmlformats.org/officeDocument/2006/relationships/slideLayout" Target="../slideLayouts/slideLayout5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0.xml"/><Relationship Id="rId52" Type="http://schemas.openxmlformats.org/officeDocument/2006/relationships/theme" Target="../theme/theme1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713225" y="539500"/>
            <a:ext cx="7717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oo 2"/>
              <a:buNone/>
              <a:defRPr b="1" sz="30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●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○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■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●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○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■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●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○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/>
              <a:buChar char="■"/>
              <a:defRPr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  <p:sldLayoutId id="2147483699" r:id="rId42"/>
    <p:sldLayoutId id="2147483700" r:id="rId43"/>
    <p:sldLayoutId id="2147483701" r:id="rId44"/>
    <p:sldLayoutId id="2147483702" r:id="rId45"/>
    <p:sldLayoutId id="2147483703" r:id="rId46"/>
    <p:sldLayoutId id="2147483704" r:id="rId47"/>
    <p:sldLayoutId id="2147483705" r:id="rId48"/>
    <p:sldLayoutId id="2147483706" r:id="rId49"/>
    <p:sldLayoutId id="2147483707" r:id="rId50"/>
    <p:sldLayoutId id="2147483708" r:id="rId5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3" name="Shape 6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4" name="Google Shape;6444;p64"/>
          <p:cNvSpPr txBox="1"/>
          <p:nvPr>
            <p:ph type="ctrTitle"/>
          </p:nvPr>
        </p:nvSpPr>
        <p:spPr>
          <a:xfrm>
            <a:off x="178450" y="1576125"/>
            <a:ext cx="8806800" cy="15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How young people spend their time in Korea</a:t>
            </a:r>
            <a:endParaRPr/>
          </a:p>
        </p:txBody>
      </p:sp>
      <p:sp>
        <p:nvSpPr>
          <p:cNvPr id="6445" name="Google Shape;6445;p64"/>
          <p:cNvSpPr txBox="1"/>
          <p:nvPr>
            <p:ph idx="1" type="subTitle"/>
          </p:nvPr>
        </p:nvSpPr>
        <p:spPr>
          <a:xfrm>
            <a:off x="2052900" y="3364888"/>
            <a:ext cx="5038200" cy="2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By Seryeong Kim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6" name="Shape 6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7" name="Google Shape;6507;p73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한</a:t>
            </a:r>
            <a:r>
              <a:rPr lang="ko"/>
              <a:t>강 치맥 </a:t>
            </a:r>
            <a:endParaRPr/>
          </a:p>
        </p:txBody>
      </p:sp>
      <p:pic>
        <p:nvPicPr>
          <p:cNvPr id="6508" name="Google Shape;650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25" y="1042500"/>
            <a:ext cx="3494150" cy="356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9" name="Google Shape;6509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9175" y="1324571"/>
            <a:ext cx="4631824" cy="275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9" name="Shape 6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0" name="Google Shape;6450;p65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인생네</a:t>
            </a:r>
            <a:r>
              <a:rPr lang="ko"/>
              <a:t>컷 </a:t>
            </a:r>
            <a:endParaRPr/>
          </a:p>
        </p:txBody>
      </p:sp>
      <p:sp>
        <p:nvSpPr>
          <p:cNvPr id="6451" name="Google Shape;6451;p65"/>
          <p:cNvSpPr txBox="1"/>
          <p:nvPr/>
        </p:nvSpPr>
        <p:spPr>
          <a:xfrm>
            <a:off x="719975" y="1161525"/>
            <a:ext cx="7704000" cy="3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452" name="Google Shape;645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649" y="1567500"/>
            <a:ext cx="4198074" cy="2571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3" name="Google Shape;645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4728" y="1416100"/>
            <a:ext cx="3461351" cy="287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7" name="Shape 6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8" name="Google Shape;6458;p66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코인노래</a:t>
            </a:r>
            <a:r>
              <a:rPr lang="ko"/>
              <a:t>방 </a:t>
            </a:r>
            <a:endParaRPr/>
          </a:p>
        </p:txBody>
      </p:sp>
      <p:pic>
        <p:nvPicPr>
          <p:cNvPr id="6459" name="Google Shape;645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400" y="1292300"/>
            <a:ext cx="4210650" cy="273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0" name="Google Shape;646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5150" y="1098900"/>
            <a:ext cx="4013324" cy="34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4" name="Shape 6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5" name="Google Shape;6465;p67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피시</a:t>
            </a:r>
            <a:r>
              <a:rPr lang="ko"/>
              <a:t>방 </a:t>
            </a:r>
            <a:endParaRPr/>
          </a:p>
        </p:txBody>
      </p:sp>
      <p:pic>
        <p:nvPicPr>
          <p:cNvPr id="6466" name="Google Shape;646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900" y="1109575"/>
            <a:ext cx="4342274" cy="273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7" name="Google Shape;646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2475" y="1033074"/>
            <a:ext cx="3434275" cy="329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1" name="Shape 6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2" name="Google Shape;6472;p68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동물 카</a:t>
            </a:r>
            <a:r>
              <a:rPr lang="ko"/>
              <a:t>페 </a:t>
            </a:r>
            <a:endParaRPr/>
          </a:p>
        </p:txBody>
      </p:sp>
      <p:pic>
        <p:nvPicPr>
          <p:cNvPr id="6473" name="Google Shape;647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00" y="1417775"/>
            <a:ext cx="4878275" cy="240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4" name="Google Shape;6474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5300" y="1617325"/>
            <a:ext cx="3555250" cy="220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8" name="Shape 6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9" name="Google Shape;6479;p69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보드게</a:t>
            </a:r>
            <a:r>
              <a:rPr lang="ko"/>
              <a:t>임 카페 </a:t>
            </a:r>
            <a:endParaRPr/>
          </a:p>
        </p:txBody>
      </p:sp>
      <p:pic>
        <p:nvPicPr>
          <p:cNvPr id="6480" name="Google Shape;648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200" y="1127124"/>
            <a:ext cx="3354950" cy="337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1" name="Google Shape;6481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5425" y="1222999"/>
            <a:ext cx="3665301" cy="327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5" name="Shape 6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6" name="Google Shape;6486;p70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만화 카</a:t>
            </a:r>
            <a:r>
              <a:rPr lang="ko"/>
              <a:t>페 </a:t>
            </a:r>
            <a:endParaRPr/>
          </a:p>
        </p:txBody>
      </p:sp>
      <p:pic>
        <p:nvPicPr>
          <p:cNvPr id="6487" name="Google Shape;648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9726"/>
            <a:ext cx="4337901" cy="270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8" name="Google Shape;648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3276" y="1232721"/>
            <a:ext cx="4348897" cy="2678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2" name="Shape 6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3" name="Google Shape;6493;p71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놀이공</a:t>
            </a:r>
            <a:r>
              <a:rPr lang="ko"/>
              <a:t>원 </a:t>
            </a:r>
            <a:endParaRPr/>
          </a:p>
        </p:txBody>
      </p:sp>
      <p:pic>
        <p:nvPicPr>
          <p:cNvPr id="6494" name="Google Shape;649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925" y="1230549"/>
            <a:ext cx="3543026" cy="283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5" name="Google Shape;6495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100" y="1051899"/>
            <a:ext cx="3035225" cy="334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9" name="Shape 6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0" name="Google Shape;6500;p72"/>
          <p:cNvSpPr txBox="1"/>
          <p:nvPr>
            <p:ph type="title"/>
          </p:nvPr>
        </p:nvSpPr>
        <p:spPr>
          <a:xfrm>
            <a:off x="713232" y="377371"/>
            <a:ext cx="77175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벚꽃축</a:t>
            </a:r>
            <a:r>
              <a:rPr lang="ko"/>
              <a:t>제 </a:t>
            </a:r>
            <a:endParaRPr/>
          </a:p>
        </p:txBody>
      </p:sp>
      <p:pic>
        <p:nvPicPr>
          <p:cNvPr id="6501" name="Google Shape;650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4274"/>
            <a:ext cx="4473926" cy="29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2" name="Google Shape;6502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8726" y="1014271"/>
            <a:ext cx="4212875" cy="2883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Korean History Timeline Thesis by Slidesgo">
  <a:themeElements>
    <a:clrScheme name="Simple Light">
      <a:dk1>
        <a:srgbClr val="FF807D"/>
      </a:dk1>
      <a:lt1>
        <a:srgbClr val="FFFFFF"/>
      </a:lt1>
      <a:dk2>
        <a:srgbClr val="424242"/>
      </a:dk2>
      <a:lt2>
        <a:srgbClr val="F3EEE1"/>
      </a:lt2>
      <a:accent1>
        <a:srgbClr val="83ACD5"/>
      </a:accent1>
      <a:accent2>
        <a:srgbClr val="4169A3"/>
      </a:accent2>
      <a:accent3>
        <a:srgbClr val="FEEA90"/>
      </a:accent3>
      <a:accent4>
        <a:srgbClr val="FFA4A2"/>
      </a:accent4>
      <a:accent5>
        <a:srgbClr val="A58164"/>
      </a:accent5>
      <a:accent6>
        <a:srgbClr val="CADBA2"/>
      </a:accent6>
      <a:hlink>
        <a:srgbClr val="4242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