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0" r:id="rId6"/>
    <p:sldId id="268" r:id="rId7"/>
    <p:sldId id="269" r:id="rId8"/>
    <p:sldId id="259" r:id="rId9"/>
    <p:sldId id="262" r:id="rId10"/>
    <p:sldId id="270" r:id="rId11"/>
    <p:sldId id="264" r:id="rId12"/>
    <p:sldId id="261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6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F58342-2D9B-4A87-B5C6-EE4C165AA621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14C548A-6DC5-46A9-979B-59A4DC6A7961}">
      <dgm:prSet/>
      <dgm:spPr/>
      <dgm:t>
        <a:bodyPr/>
        <a:lstStyle/>
        <a:p>
          <a:r>
            <a:rPr lang="en-US" altLang="ko-KR" dirty="0">
              <a:solidFill>
                <a:schemeClr val="bg1"/>
              </a:solidFill>
            </a:rPr>
            <a:t>Idol </a:t>
          </a:r>
          <a:endParaRPr lang="en-US" dirty="0">
            <a:solidFill>
              <a:schemeClr val="bg1"/>
            </a:solidFill>
          </a:endParaRPr>
        </a:p>
      </dgm:t>
    </dgm:pt>
    <dgm:pt modelId="{113213E9-D78F-4A6F-9DFA-0B421B032049}" type="parTrans" cxnId="{AFA10505-14DA-4210-B38F-6EAA7DF73FB8}">
      <dgm:prSet/>
      <dgm:spPr/>
      <dgm:t>
        <a:bodyPr/>
        <a:lstStyle/>
        <a:p>
          <a:endParaRPr lang="en-US"/>
        </a:p>
      </dgm:t>
    </dgm:pt>
    <dgm:pt modelId="{2E2E1B3C-5C20-49E7-9FE9-A889E139F973}" type="sibTrans" cxnId="{AFA10505-14DA-4210-B38F-6EAA7DF73FB8}">
      <dgm:prSet/>
      <dgm:spPr/>
      <dgm:t>
        <a:bodyPr/>
        <a:lstStyle/>
        <a:p>
          <a:endParaRPr lang="en-US"/>
        </a:p>
      </dgm:t>
    </dgm:pt>
    <dgm:pt modelId="{94FBB05F-93EF-4EE2-A799-D4EE56A8745A}">
      <dgm:prSet/>
      <dgm:spPr/>
      <dgm:t>
        <a:bodyPr/>
        <a:lstStyle/>
        <a:p>
          <a:r>
            <a:rPr lang="en-US" altLang="ko-KR" dirty="0"/>
            <a:t>Fandom</a:t>
          </a:r>
          <a:endParaRPr lang="en-US" dirty="0"/>
        </a:p>
      </dgm:t>
    </dgm:pt>
    <dgm:pt modelId="{7CA86A1E-629E-423D-8938-1B5EBA95950F}" type="parTrans" cxnId="{B9438596-0BDD-4B23-9D92-68654BE88ED5}">
      <dgm:prSet/>
      <dgm:spPr/>
      <dgm:t>
        <a:bodyPr/>
        <a:lstStyle/>
        <a:p>
          <a:endParaRPr lang="en-US"/>
        </a:p>
      </dgm:t>
    </dgm:pt>
    <dgm:pt modelId="{511FDE97-23E5-4DF3-86FF-9F54EFC614DB}" type="sibTrans" cxnId="{B9438596-0BDD-4B23-9D92-68654BE88ED5}">
      <dgm:prSet/>
      <dgm:spPr/>
      <dgm:t>
        <a:bodyPr/>
        <a:lstStyle/>
        <a:p>
          <a:endParaRPr lang="en-US"/>
        </a:p>
      </dgm:t>
    </dgm:pt>
    <dgm:pt modelId="{699EF949-3CF6-462F-BCDD-16E502F4DC6E}">
      <dgm:prSet/>
      <dgm:spPr/>
      <dgm:t>
        <a:bodyPr/>
        <a:lstStyle/>
        <a:p>
          <a:r>
            <a:rPr lang="en-US" altLang="ko-KR" dirty="0"/>
            <a:t>Cheering Light Stick</a:t>
          </a:r>
          <a:endParaRPr lang="en-US" dirty="0"/>
        </a:p>
      </dgm:t>
    </dgm:pt>
    <dgm:pt modelId="{1E278A80-44CD-4B3D-987E-CFDF57584458}" type="parTrans" cxnId="{102697D2-7D4D-4D34-A050-03591F209488}">
      <dgm:prSet/>
      <dgm:spPr/>
      <dgm:t>
        <a:bodyPr/>
        <a:lstStyle/>
        <a:p>
          <a:endParaRPr lang="en-US"/>
        </a:p>
      </dgm:t>
    </dgm:pt>
    <dgm:pt modelId="{694B9B7D-13FF-4AE5-8C0B-D8AA99122A85}" type="sibTrans" cxnId="{102697D2-7D4D-4D34-A050-03591F209488}">
      <dgm:prSet/>
      <dgm:spPr/>
      <dgm:t>
        <a:bodyPr/>
        <a:lstStyle/>
        <a:p>
          <a:endParaRPr lang="en-US"/>
        </a:p>
      </dgm:t>
    </dgm:pt>
    <dgm:pt modelId="{A1F0F3E3-12B4-400C-B73E-ABC5F7098830}">
      <dgm:prSet/>
      <dgm:spPr/>
      <dgm:t>
        <a:bodyPr/>
        <a:lstStyle/>
        <a:p>
          <a:r>
            <a:rPr lang="en-US" altLang="ko-KR" dirty="0" err="1"/>
            <a:t>Hom</a:t>
          </a:r>
          <a:r>
            <a:rPr lang="en-US" altLang="ko-KR" dirty="0"/>
            <a:t>-Ma</a:t>
          </a:r>
          <a:endParaRPr lang="en-US" dirty="0"/>
        </a:p>
      </dgm:t>
    </dgm:pt>
    <dgm:pt modelId="{74F51F4A-7EE0-4B62-9362-F8D873E20705}" type="parTrans" cxnId="{644C045B-9B7F-4F5A-8B8F-A220B4F3E086}">
      <dgm:prSet/>
      <dgm:spPr/>
      <dgm:t>
        <a:bodyPr/>
        <a:lstStyle/>
        <a:p>
          <a:endParaRPr lang="en-US"/>
        </a:p>
      </dgm:t>
    </dgm:pt>
    <dgm:pt modelId="{2CB47596-5033-40BA-80FC-231676921FEF}" type="sibTrans" cxnId="{644C045B-9B7F-4F5A-8B8F-A220B4F3E086}">
      <dgm:prSet/>
      <dgm:spPr/>
      <dgm:t>
        <a:bodyPr/>
        <a:lstStyle/>
        <a:p>
          <a:endParaRPr lang="en-US"/>
        </a:p>
      </dgm:t>
    </dgm:pt>
    <dgm:pt modelId="{16EE3C1D-D3D7-4588-9865-24003A5866FE}">
      <dgm:prSet/>
      <dgm:spPr/>
      <dgm:t>
        <a:bodyPr/>
        <a:lstStyle/>
        <a:p>
          <a:r>
            <a:rPr lang="en-US" altLang="ko-KR" dirty="0"/>
            <a:t>Direct Cam (</a:t>
          </a:r>
          <a:r>
            <a:rPr lang="en-US" altLang="ko-KR" dirty="0" err="1"/>
            <a:t>Gik</a:t>
          </a:r>
          <a:r>
            <a:rPr lang="en-US" altLang="ko-KR" dirty="0"/>
            <a:t> Cam)</a:t>
          </a:r>
          <a:r>
            <a:rPr lang="en-US" dirty="0"/>
            <a:t> </a:t>
          </a:r>
        </a:p>
      </dgm:t>
    </dgm:pt>
    <dgm:pt modelId="{DB8BA9FC-476C-4B23-95C4-C01397AE979C}" type="parTrans" cxnId="{62FA9F39-117A-43F5-AF55-4C51569FEB8D}">
      <dgm:prSet/>
      <dgm:spPr/>
      <dgm:t>
        <a:bodyPr/>
        <a:lstStyle/>
        <a:p>
          <a:endParaRPr lang="en-US"/>
        </a:p>
      </dgm:t>
    </dgm:pt>
    <dgm:pt modelId="{D8B1685B-F77F-4BA9-963F-F7A05FDB6DFB}" type="sibTrans" cxnId="{62FA9F39-117A-43F5-AF55-4C51569FEB8D}">
      <dgm:prSet/>
      <dgm:spPr/>
      <dgm:t>
        <a:bodyPr/>
        <a:lstStyle/>
        <a:p>
          <a:endParaRPr lang="en-US"/>
        </a:p>
      </dgm:t>
    </dgm:pt>
    <dgm:pt modelId="{10B5E607-5599-4402-90A8-DFB543726839}" type="pres">
      <dgm:prSet presAssocID="{14F58342-2D9B-4A87-B5C6-EE4C165AA621}" presName="linear" presStyleCnt="0">
        <dgm:presLayoutVars>
          <dgm:dir/>
          <dgm:animLvl val="lvl"/>
          <dgm:resizeHandles val="exact"/>
        </dgm:presLayoutVars>
      </dgm:prSet>
      <dgm:spPr/>
    </dgm:pt>
    <dgm:pt modelId="{C27D4458-F273-4EF7-A924-43471B0D6F70}" type="pres">
      <dgm:prSet presAssocID="{B14C548A-6DC5-46A9-979B-59A4DC6A7961}" presName="parentLin" presStyleCnt="0"/>
      <dgm:spPr/>
    </dgm:pt>
    <dgm:pt modelId="{D66F651E-5353-4125-A38B-5712D1A04A6B}" type="pres">
      <dgm:prSet presAssocID="{B14C548A-6DC5-46A9-979B-59A4DC6A7961}" presName="parentLeftMargin" presStyleLbl="node1" presStyleIdx="0" presStyleCnt="5"/>
      <dgm:spPr/>
    </dgm:pt>
    <dgm:pt modelId="{A5BA2BA2-D17E-4370-BB86-F8C681E085DD}" type="pres">
      <dgm:prSet presAssocID="{B14C548A-6DC5-46A9-979B-59A4DC6A7961}" presName="parentText" presStyleLbl="node1" presStyleIdx="0" presStyleCnt="5" custLinFactNeighborX="13080" custLinFactNeighborY="3213">
        <dgm:presLayoutVars>
          <dgm:chMax val="0"/>
          <dgm:bulletEnabled val="1"/>
        </dgm:presLayoutVars>
      </dgm:prSet>
      <dgm:spPr/>
    </dgm:pt>
    <dgm:pt modelId="{B5C48151-C01D-4914-A09D-C6B7C6937C2F}" type="pres">
      <dgm:prSet presAssocID="{B14C548A-6DC5-46A9-979B-59A4DC6A7961}" presName="negativeSpace" presStyleCnt="0"/>
      <dgm:spPr/>
    </dgm:pt>
    <dgm:pt modelId="{A51E0900-CD7F-47B2-BEF4-6F90CB42CAFB}" type="pres">
      <dgm:prSet presAssocID="{B14C548A-6DC5-46A9-979B-59A4DC6A7961}" presName="childText" presStyleLbl="conFgAcc1" presStyleIdx="0" presStyleCnt="5">
        <dgm:presLayoutVars>
          <dgm:bulletEnabled val="1"/>
        </dgm:presLayoutVars>
      </dgm:prSet>
      <dgm:spPr/>
    </dgm:pt>
    <dgm:pt modelId="{D7A4CD75-D152-4034-A813-66A4529F68EA}" type="pres">
      <dgm:prSet presAssocID="{2E2E1B3C-5C20-49E7-9FE9-A889E139F973}" presName="spaceBetweenRectangles" presStyleCnt="0"/>
      <dgm:spPr/>
    </dgm:pt>
    <dgm:pt modelId="{8A0E6384-244B-4F86-B88F-C2C00672E820}" type="pres">
      <dgm:prSet presAssocID="{94FBB05F-93EF-4EE2-A799-D4EE56A8745A}" presName="parentLin" presStyleCnt="0"/>
      <dgm:spPr/>
    </dgm:pt>
    <dgm:pt modelId="{E6704250-3988-4888-BE6B-69E8A40B3EBE}" type="pres">
      <dgm:prSet presAssocID="{94FBB05F-93EF-4EE2-A799-D4EE56A8745A}" presName="parentLeftMargin" presStyleLbl="node1" presStyleIdx="0" presStyleCnt="5"/>
      <dgm:spPr/>
    </dgm:pt>
    <dgm:pt modelId="{ADCDBE69-7F7E-43B2-84EC-F803ABB6F87F}" type="pres">
      <dgm:prSet presAssocID="{94FBB05F-93EF-4EE2-A799-D4EE56A8745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E10AE26-48ED-4527-A785-7B91ACE94C36}" type="pres">
      <dgm:prSet presAssocID="{94FBB05F-93EF-4EE2-A799-D4EE56A8745A}" presName="negativeSpace" presStyleCnt="0"/>
      <dgm:spPr/>
    </dgm:pt>
    <dgm:pt modelId="{C6A0523A-E6A6-49BE-9A9C-32490AF1AE84}" type="pres">
      <dgm:prSet presAssocID="{94FBB05F-93EF-4EE2-A799-D4EE56A8745A}" presName="childText" presStyleLbl="conFgAcc1" presStyleIdx="1" presStyleCnt="5">
        <dgm:presLayoutVars>
          <dgm:bulletEnabled val="1"/>
        </dgm:presLayoutVars>
      </dgm:prSet>
      <dgm:spPr/>
    </dgm:pt>
    <dgm:pt modelId="{F5B5ECC2-FF40-4CF9-8DCE-040EEB8C6A8D}" type="pres">
      <dgm:prSet presAssocID="{511FDE97-23E5-4DF3-86FF-9F54EFC614DB}" presName="spaceBetweenRectangles" presStyleCnt="0"/>
      <dgm:spPr/>
    </dgm:pt>
    <dgm:pt modelId="{604F3003-3296-4F9E-AB98-6CABD071C726}" type="pres">
      <dgm:prSet presAssocID="{699EF949-3CF6-462F-BCDD-16E502F4DC6E}" presName="parentLin" presStyleCnt="0"/>
      <dgm:spPr/>
    </dgm:pt>
    <dgm:pt modelId="{9F51CEB0-9F74-426A-8CB8-229B78E9F327}" type="pres">
      <dgm:prSet presAssocID="{699EF949-3CF6-462F-BCDD-16E502F4DC6E}" presName="parentLeftMargin" presStyleLbl="node1" presStyleIdx="1" presStyleCnt="5"/>
      <dgm:spPr/>
    </dgm:pt>
    <dgm:pt modelId="{5719E659-8C6E-49A8-B1A4-69A4A6EE6C4B}" type="pres">
      <dgm:prSet presAssocID="{699EF949-3CF6-462F-BCDD-16E502F4DC6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75BF697-6D64-4560-9DB7-FA495E951FB5}" type="pres">
      <dgm:prSet presAssocID="{699EF949-3CF6-462F-BCDD-16E502F4DC6E}" presName="negativeSpace" presStyleCnt="0"/>
      <dgm:spPr/>
    </dgm:pt>
    <dgm:pt modelId="{E2FDE49D-F01E-4DE4-8B30-07C60975FB9D}" type="pres">
      <dgm:prSet presAssocID="{699EF949-3CF6-462F-BCDD-16E502F4DC6E}" presName="childText" presStyleLbl="conFgAcc1" presStyleIdx="2" presStyleCnt="5">
        <dgm:presLayoutVars>
          <dgm:bulletEnabled val="1"/>
        </dgm:presLayoutVars>
      </dgm:prSet>
      <dgm:spPr/>
    </dgm:pt>
    <dgm:pt modelId="{947FE0D8-3398-4365-8146-6E232C930B57}" type="pres">
      <dgm:prSet presAssocID="{694B9B7D-13FF-4AE5-8C0B-D8AA99122A85}" presName="spaceBetweenRectangles" presStyleCnt="0"/>
      <dgm:spPr/>
    </dgm:pt>
    <dgm:pt modelId="{FDD1BBDC-7695-4BE6-8957-28B3D5AB959E}" type="pres">
      <dgm:prSet presAssocID="{A1F0F3E3-12B4-400C-B73E-ABC5F7098830}" presName="parentLin" presStyleCnt="0"/>
      <dgm:spPr/>
    </dgm:pt>
    <dgm:pt modelId="{24BAE775-C116-4776-900E-78AA4851A6E4}" type="pres">
      <dgm:prSet presAssocID="{A1F0F3E3-12B4-400C-B73E-ABC5F7098830}" presName="parentLeftMargin" presStyleLbl="node1" presStyleIdx="2" presStyleCnt="5"/>
      <dgm:spPr/>
    </dgm:pt>
    <dgm:pt modelId="{B2013569-3997-4440-9FE3-3B84C324399D}" type="pres">
      <dgm:prSet presAssocID="{A1F0F3E3-12B4-400C-B73E-ABC5F709883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EAA37F5-00FD-49F6-8222-7C890CE84633}" type="pres">
      <dgm:prSet presAssocID="{A1F0F3E3-12B4-400C-B73E-ABC5F7098830}" presName="negativeSpace" presStyleCnt="0"/>
      <dgm:spPr/>
    </dgm:pt>
    <dgm:pt modelId="{8A70FDBE-7B97-4DFC-9971-A231DF3A4113}" type="pres">
      <dgm:prSet presAssocID="{A1F0F3E3-12B4-400C-B73E-ABC5F7098830}" presName="childText" presStyleLbl="conFgAcc1" presStyleIdx="3" presStyleCnt="5">
        <dgm:presLayoutVars>
          <dgm:bulletEnabled val="1"/>
        </dgm:presLayoutVars>
      </dgm:prSet>
      <dgm:spPr/>
    </dgm:pt>
    <dgm:pt modelId="{C5904BB6-5F48-4934-90C2-5CAB24008159}" type="pres">
      <dgm:prSet presAssocID="{2CB47596-5033-40BA-80FC-231676921FEF}" presName="spaceBetweenRectangles" presStyleCnt="0"/>
      <dgm:spPr/>
    </dgm:pt>
    <dgm:pt modelId="{FE06CA00-3B66-4D91-B947-3598C36D4E91}" type="pres">
      <dgm:prSet presAssocID="{16EE3C1D-D3D7-4588-9865-24003A5866FE}" presName="parentLin" presStyleCnt="0"/>
      <dgm:spPr/>
    </dgm:pt>
    <dgm:pt modelId="{468C4857-7071-471D-90C5-F999FD6D42D9}" type="pres">
      <dgm:prSet presAssocID="{16EE3C1D-D3D7-4588-9865-24003A5866FE}" presName="parentLeftMargin" presStyleLbl="node1" presStyleIdx="3" presStyleCnt="5"/>
      <dgm:spPr/>
    </dgm:pt>
    <dgm:pt modelId="{EE728D46-8C32-4F9F-BAC8-34C556FC24AA}" type="pres">
      <dgm:prSet presAssocID="{16EE3C1D-D3D7-4588-9865-24003A5866F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21FF5C8D-3059-4CB4-951E-731FF4DB269D}" type="pres">
      <dgm:prSet presAssocID="{16EE3C1D-D3D7-4588-9865-24003A5866FE}" presName="negativeSpace" presStyleCnt="0"/>
      <dgm:spPr/>
    </dgm:pt>
    <dgm:pt modelId="{9535A59C-5AD1-498C-9706-B8EECF7C802D}" type="pres">
      <dgm:prSet presAssocID="{16EE3C1D-D3D7-4588-9865-24003A5866F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41D6B04-BF89-477A-81F2-9A69ADC0E6F8}" type="presOf" srcId="{699EF949-3CF6-462F-BCDD-16E502F4DC6E}" destId="{9F51CEB0-9F74-426A-8CB8-229B78E9F327}" srcOrd="0" destOrd="0" presId="urn:microsoft.com/office/officeart/2005/8/layout/list1"/>
    <dgm:cxn modelId="{AFA10505-14DA-4210-B38F-6EAA7DF73FB8}" srcId="{14F58342-2D9B-4A87-B5C6-EE4C165AA621}" destId="{B14C548A-6DC5-46A9-979B-59A4DC6A7961}" srcOrd="0" destOrd="0" parTransId="{113213E9-D78F-4A6F-9DFA-0B421B032049}" sibTransId="{2E2E1B3C-5C20-49E7-9FE9-A889E139F973}"/>
    <dgm:cxn modelId="{0616102E-7FF9-4558-A8CD-09FAFFA76B8D}" type="presOf" srcId="{16EE3C1D-D3D7-4588-9865-24003A5866FE}" destId="{468C4857-7071-471D-90C5-F999FD6D42D9}" srcOrd="0" destOrd="0" presId="urn:microsoft.com/office/officeart/2005/8/layout/list1"/>
    <dgm:cxn modelId="{99EE9A30-BDFD-4D7D-B3F0-2B6380915C2E}" type="presOf" srcId="{14F58342-2D9B-4A87-B5C6-EE4C165AA621}" destId="{10B5E607-5599-4402-90A8-DFB543726839}" srcOrd="0" destOrd="0" presId="urn:microsoft.com/office/officeart/2005/8/layout/list1"/>
    <dgm:cxn modelId="{62FA9F39-117A-43F5-AF55-4C51569FEB8D}" srcId="{14F58342-2D9B-4A87-B5C6-EE4C165AA621}" destId="{16EE3C1D-D3D7-4588-9865-24003A5866FE}" srcOrd="4" destOrd="0" parTransId="{DB8BA9FC-476C-4B23-95C4-C01397AE979C}" sibTransId="{D8B1685B-F77F-4BA9-963F-F7A05FDB6DFB}"/>
    <dgm:cxn modelId="{5958383B-FD4E-4356-AEE7-689D7312B3BC}" type="presOf" srcId="{94FBB05F-93EF-4EE2-A799-D4EE56A8745A}" destId="{ADCDBE69-7F7E-43B2-84EC-F803ABB6F87F}" srcOrd="1" destOrd="0" presId="urn:microsoft.com/office/officeart/2005/8/layout/list1"/>
    <dgm:cxn modelId="{644C045B-9B7F-4F5A-8B8F-A220B4F3E086}" srcId="{14F58342-2D9B-4A87-B5C6-EE4C165AA621}" destId="{A1F0F3E3-12B4-400C-B73E-ABC5F7098830}" srcOrd="3" destOrd="0" parTransId="{74F51F4A-7EE0-4B62-9362-F8D873E20705}" sibTransId="{2CB47596-5033-40BA-80FC-231676921FEF}"/>
    <dgm:cxn modelId="{37E1C06E-8131-429E-9937-EDA69CC6C123}" type="presOf" srcId="{699EF949-3CF6-462F-BCDD-16E502F4DC6E}" destId="{5719E659-8C6E-49A8-B1A4-69A4A6EE6C4B}" srcOrd="1" destOrd="0" presId="urn:microsoft.com/office/officeart/2005/8/layout/list1"/>
    <dgm:cxn modelId="{DD13EF83-73C1-47AE-A0BF-266CC7C3EE12}" type="presOf" srcId="{A1F0F3E3-12B4-400C-B73E-ABC5F7098830}" destId="{B2013569-3997-4440-9FE3-3B84C324399D}" srcOrd="1" destOrd="0" presId="urn:microsoft.com/office/officeart/2005/8/layout/list1"/>
    <dgm:cxn modelId="{B9438596-0BDD-4B23-9D92-68654BE88ED5}" srcId="{14F58342-2D9B-4A87-B5C6-EE4C165AA621}" destId="{94FBB05F-93EF-4EE2-A799-D4EE56A8745A}" srcOrd="1" destOrd="0" parTransId="{7CA86A1E-629E-423D-8938-1B5EBA95950F}" sibTransId="{511FDE97-23E5-4DF3-86FF-9F54EFC614DB}"/>
    <dgm:cxn modelId="{FCAE12AC-BD90-4F8D-B1C1-61C4BCBDEAB9}" type="presOf" srcId="{94FBB05F-93EF-4EE2-A799-D4EE56A8745A}" destId="{E6704250-3988-4888-BE6B-69E8A40B3EBE}" srcOrd="0" destOrd="0" presId="urn:microsoft.com/office/officeart/2005/8/layout/list1"/>
    <dgm:cxn modelId="{55AA29B0-1148-40C1-AC52-6601CAC8C1BA}" type="presOf" srcId="{A1F0F3E3-12B4-400C-B73E-ABC5F7098830}" destId="{24BAE775-C116-4776-900E-78AA4851A6E4}" srcOrd="0" destOrd="0" presId="urn:microsoft.com/office/officeart/2005/8/layout/list1"/>
    <dgm:cxn modelId="{3CB3BCB8-CF9D-4AE4-908B-97F76A30E791}" type="presOf" srcId="{B14C548A-6DC5-46A9-979B-59A4DC6A7961}" destId="{A5BA2BA2-D17E-4370-BB86-F8C681E085DD}" srcOrd="1" destOrd="0" presId="urn:microsoft.com/office/officeart/2005/8/layout/list1"/>
    <dgm:cxn modelId="{2DEE87C9-DA13-4724-B2CE-FF260FC70113}" type="presOf" srcId="{B14C548A-6DC5-46A9-979B-59A4DC6A7961}" destId="{D66F651E-5353-4125-A38B-5712D1A04A6B}" srcOrd="0" destOrd="0" presId="urn:microsoft.com/office/officeart/2005/8/layout/list1"/>
    <dgm:cxn modelId="{102697D2-7D4D-4D34-A050-03591F209488}" srcId="{14F58342-2D9B-4A87-B5C6-EE4C165AA621}" destId="{699EF949-3CF6-462F-BCDD-16E502F4DC6E}" srcOrd="2" destOrd="0" parTransId="{1E278A80-44CD-4B3D-987E-CFDF57584458}" sibTransId="{694B9B7D-13FF-4AE5-8C0B-D8AA99122A85}"/>
    <dgm:cxn modelId="{476B86DE-3FFD-4618-87A1-EABBCECF22B4}" type="presOf" srcId="{16EE3C1D-D3D7-4588-9865-24003A5866FE}" destId="{EE728D46-8C32-4F9F-BAC8-34C556FC24AA}" srcOrd="1" destOrd="0" presId="urn:microsoft.com/office/officeart/2005/8/layout/list1"/>
    <dgm:cxn modelId="{63F04050-B9BC-4DAB-A8D8-4C8CBEDDB49D}" type="presParOf" srcId="{10B5E607-5599-4402-90A8-DFB543726839}" destId="{C27D4458-F273-4EF7-A924-43471B0D6F70}" srcOrd="0" destOrd="0" presId="urn:microsoft.com/office/officeart/2005/8/layout/list1"/>
    <dgm:cxn modelId="{D88C4379-CABC-4FA5-8014-092EC22C8C48}" type="presParOf" srcId="{C27D4458-F273-4EF7-A924-43471B0D6F70}" destId="{D66F651E-5353-4125-A38B-5712D1A04A6B}" srcOrd="0" destOrd="0" presId="urn:microsoft.com/office/officeart/2005/8/layout/list1"/>
    <dgm:cxn modelId="{C488B83B-4D6E-42D0-A33A-DF35BF177977}" type="presParOf" srcId="{C27D4458-F273-4EF7-A924-43471B0D6F70}" destId="{A5BA2BA2-D17E-4370-BB86-F8C681E085DD}" srcOrd="1" destOrd="0" presId="urn:microsoft.com/office/officeart/2005/8/layout/list1"/>
    <dgm:cxn modelId="{586A8FA6-CAD1-4EF9-B832-AB1C1CA5B4D2}" type="presParOf" srcId="{10B5E607-5599-4402-90A8-DFB543726839}" destId="{B5C48151-C01D-4914-A09D-C6B7C6937C2F}" srcOrd="1" destOrd="0" presId="urn:microsoft.com/office/officeart/2005/8/layout/list1"/>
    <dgm:cxn modelId="{B145C84C-3E3F-4BC1-82A7-064CDD9CCBE1}" type="presParOf" srcId="{10B5E607-5599-4402-90A8-DFB543726839}" destId="{A51E0900-CD7F-47B2-BEF4-6F90CB42CAFB}" srcOrd="2" destOrd="0" presId="urn:microsoft.com/office/officeart/2005/8/layout/list1"/>
    <dgm:cxn modelId="{EEA9B2A9-2CED-4153-930D-0AC38C072054}" type="presParOf" srcId="{10B5E607-5599-4402-90A8-DFB543726839}" destId="{D7A4CD75-D152-4034-A813-66A4529F68EA}" srcOrd="3" destOrd="0" presId="urn:microsoft.com/office/officeart/2005/8/layout/list1"/>
    <dgm:cxn modelId="{5A09188F-F69F-447D-AC2C-072741658D8A}" type="presParOf" srcId="{10B5E607-5599-4402-90A8-DFB543726839}" destId="{8A0E6384-244B-4F86-B88F-C2C00672E820}" srcOrd="4" destOrd="0" presId="urn:microsoft.com/office/officeart/2005/8/layout/list1"/>
    <dgm:cxn modelId="{60F82CFC-5BDF-47D8-8CB2-0A92BB50DFFB}" type="presParOf" srcId="{8A0E6384-244B-4F86-B88F-C2C00672E820}" destId="{E6704250-3988-4888-BE6B-69E8A40B3EBE}" srcOrd="0" destOrd="0" presId="urn:microsoft.com/office/officeart/2005/8/layout/list1"/>
    <dgm:cxn modelId="{944A8C6E-A21F-49D5-851E-30C795815267}" type="presParOf" srcId="{8A0E6384-244B-4F86-B88F-C2C00672E820}" destId="{ADCDBE69-7F7E-43B2-84EC-F803ABB6F87F}" srcOrd="1" destOrd="0" presId="urn:microsoft.com/office/officeart/2005/8/layout/list1"/>
    <dgm:cxn modelId="{89E9254C-BA0B-4D76-A760-C5F0047BF12F}" type="presParOf" srcId="{10B5E607-5599-4402-90A8-DFB543726839}" destId="{DE10AE26-48ED-4527-A785-7B91ACE94C36}" srcOrd="5" destOrd="0" presId="urn:microsoft.com/office/officeart/2005/8/layout/list1"/>
    <dgm:cxn modelId="{3C2262C0-898E-4139-BCB4-D826B1CABA22}" type="presParOf" srcId="{10B5E607-5599-4402-90A8-DFB543726839}" destId="{C6A0523A-E6A6-49BE-9A9C-32490AF1AE84}" srcOrd="6" destOrd="0" presId="urn:microsoft.com/office/officeart/2005/8/layout/list1"/>
    <dgm:cxn modelId="{FC003E08-28C8-4972-9EB1-A0B22E101044}" type="presParOf" srcId="{10B5E607-5599-4402-90A8-DFB543726839}" destId="{F5B5ECC2-FF40-4CF9-8DCE-040EEB8C6A8D}" srcOrd="7" destOrd="0" presId="urn:microsoft.com/office/officeart/2005/8/layout/list1"/>
    <dgm:cxn modelId="{F51D46F8-538F-43E7-8D82-AFBDD344A2A0}" type="presParOf" srcId="{10B5E607-5599-4402-90A8-DFB543726839}" destId="{604F3003-3296-4F9E-AB98-6CABD071C726}" srcOrd="8" destOrd="0" presId="urn:microsoft.com/office/officeart/2005/8/layout/list1"/>
    <dgm:cxn modelId="{DDF58407-5E7E-43F5-8B4D-00DBD492CF2D}" type="presParOf" srcId="{604F3003-3296-4F9E-AB98-6CABD071C726}" destId="{9F51CEB0-9F74-426A-8CB8-229B78E9F327}" srcOrd="0" destOrd="0" presId="urn:microsoft.com/office/officeart/2005/8/layout/list1"/>
    <dgm:cxn modelId="{4A9494FD-5D67-4F28-9DFE-21C9EAEF916F}" type="presParOf" srcId="{604F3003-3296-4F9E-AB98-6CABD071C726}" destId="{5719E659-8C6E-49A8-B1A4-69A4A6EE6C4B}" srcOrd="1" destOrd="0" presId="urn:microsoft.com/office/officeart/2005/8/layout/list1"/>
    <dgm:cxn modelId="{381C170C-BB6C-4E5E-A19F-BFA8A9430C8C}" type="presParOf" srcId="{10B5E607-5599-4402-90A8-DFB543726839}" destId="{F75BF697-6D64-4560-9DB7-FA495E951FB5}" srcOrd="9" destOrd="0" presId="urn:microsoft.com/office/officeart/2005/8/layout/list1"/>
    <dgm:cxn modelId="{E7673560-0CA7-4722-9812-89977E570B71}" type="presParOf" srcId="{10B5E607-5599-4402-90A8-DFB543726839}" destId="{E2FDE49D-F01E-4DE4-8B30-07C60975FB9D}" srcOrd="10" destOrd="0" presId="urn:microsoft.com/office/officeart/2005/8/layout/list1"/>
    <dgm:cxn modelId="{377CE4C7-DFEB-44FA-A985-2071C688008E}" type="presParOf" srcId="{10B5E607-5599-4402-90A8-DFB543726839}" destId="{947FE0D8-3398-4365-8146-6E232C930B57}" srcOrd="11" destOrd="0" presId="urn:microsoft.com/office/officeart/2005/8/layout/list1"/>
    <dgm:cxn modelId="{98DB7D3B-E831-4BE0-9FFE-94EB5A503BD0}" type="presParOf" srcId="{10B5E607-5599-4402-90A8-DFB543726839}" destId="{FDD1BBDC-7695-4BE6-8957-28B3D5AB959E}" srcOrd="12" destOrd="0" presId="urn:microsoft.com/office/officeart/2005/8/layout/list1"/>
    <dgm:cxn modelId="{6AE0EFC7-95F5-4F2E-B9B2-135C594BC607}" type="presParOf" srcId="{FDD1BBDC-7695-4BE6-8957-28B3D5AB959E}" destId="{24BAE775-C116-4776-900E-78AA4851A6E4}" srcOrd="0" destOrd="0" presId="urn:microsoft.com/office/officeart/2005/8/layout/list1"/>
    <dgm:cxn modelId="{12C6C499-7539-45DB-AC3F-C4552143D0C4}" type="presParOf" srcId="{FDD1BBDC-7695-4BE6-8957-28B3D5AB959E}" destId="{B2013569-3997-4440-9FE3-3B84C324399D}" srcOrd="1" destOrd="0" presId="urn:microsoft.com/office/officeart/2005/8/layout/list1"/>
    <dgm:cxn modelId="{E8E02F59-6EF2-4E04-9BE0-2204F09DD541}" type="presParOf" srcId="{10B5E607-5599-4402-90A8-DFB543726839}" destId="{CEAA37F5-00FD-49F6-8222-7C890CE84633}" srcOrd="13" destOrd="0" presId="urn:microsoft.com/office/officeart/2005/8/layout/list1"/>
    <dgm:cxn modelId="{6AF15EFD-4297-41A0-A07C-8DDDBD8BDFB9}" type="presParOf" srcId="{10B5E607-5599-4402-90A8-DFB543726839}" destId="{8A70FDBE-7B97-4DFC-9971-A231DF3A4113}" srcOrd="14" destOrd="0" presId="urn:microsoft.com/office/officeart/2005/8/layout/list1"/>
    <dgm:cxn modelId="{A5B6BD9D-49DA-4DBC-9F4D-35D7709A5FA9}" type="presParOf" srcId="{10B5E607-5599-4402-90A8-DFB543726839}" destId="{C5904BB6-5F48-4934-90C2-5CAB24008159}" srcOrd="15" destOrd="0" presId="urn:microsoft.com/office/officeart/2005/8/layout/list1"/>
    <dgm:cxn modelId="{45C15022-FE7B-4EA6-B460-F987C3AFAC96}" type="presParOf" srcId="{10B5E607-5599-4402-90A8-DFB543726839}" destId="{FE06CA00-3B66-4D91-B947-3598C36D4E91}" srcOrd="16" destOrd="0" presId="urn:microsoft.com/office/officeart/2005/8/layout/list1"/>
    <dgm:cxn modelId="{D2E4485D-6FF7-43C1-9621-F50F0810E1C2}" type="presParOf" srcId="{FE06CA00-3B66-4D91-B947-3598C36D4E91}" destId="{468C4857-7071-471D-90C5-F999FD6D42D9}" srcOrd="0" destOrd="0" presId="urn:microsoft.com/office/officeart/2005/8/layout/list1"/>
    <dgm:cxn modelId="{FCC0BCA6-BBB7-4B7D-A89B-C637EA2B9927}" type="presParOf" srcId="{FE06CA00-3B66-4D91-B947-3598C36D4E91}" destId="{EE728D46-8C32-4F9F-BAC8-34C556FC24AA}" srcOrd="1" destOrd="0" presId="urn:microsoft.com/office/officeart/2005/8/layout/list1"/>
    <dgm:cxn modelId="{B1E880B5-9CE4-4993-A4C6-EBB1DDE36F99}" type="presParOf" srcId="{10B5E607-5599-4402-90A8-DFB543726839}" destId="{21FF5C8D-3059-4CB4-951E-731FF4DB269D}" srcOrd="17" destOrd="0" presId="urn:microsoft.com/office/officeart/2005/8/layout/list1"/>
    <dgm:cxn modelId="{7E88FA07-F5DC-4F2B-B379-C54D43510C01}" type="presParOf" srcId="{10B5E607-5599-4402-90A8-DFB543726839}" destId="{9535A59C-5AD1-498C-9706-B8EECF7C802D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E0900-CD7F-47B2-BEF4-6F90CB42CAFB}">
      <dsp:nvSpPr>
        <dsp:cNvPr id="0" name=""/>
        <dsp:cNvSpPr/>
      </dsp:nvSpPr>
      <dsp:spPr>
        <a:xfrm>
          <a:off x="0" y="363228"/>
          <a:ext cx="511549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BA2BA2-D17E-4370-BB86-F8C681E085DD}">
      <dsp:nvSpPr>
        <dsp:cNvPr id="0" name=""/>
        <dsp:cNvSpPr/>
      </dsp:nvSpPr>
      <dsp:spPr>
        <a:xfrm>
          <a:off x="289229" y="59375"/>
          <a:ext cx="3580843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347" tIns="0" rIns="13534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200" kern="1200" dirty="0">
              <a:solidFill>
                <a:schemeClr val="bg1"/>
              </a:solidFill>
            </a:rPr>
            <a:t>Idol 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320932" y="91078"/>
        <a:ext cx="3517437" cy="586034"/>
      </dsp:txXfrm>
    </dsp:sp>
    <dsp:sp modelId="{C6A0523A-E6A6-49BE-9A9C-32490AF1AE84}">
      <dsp:nvSpPr>
        <dsp:cNvPr id="0" name=""/>
        <dsp:cNvSpPr/>
      </dsp:nvSpPr>
      <dsp:spPr>
        <a:xfrm>
          <a:off x="0" y="1361148"/>
          <a:ext cx="511549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CDBE69-7F7E-43B2-84EC-F803ABB6F87F}">
      <dsp:nvSpPr>
        <dsp:cNvPr id="0" name=""/>
        <dsp:cNvSpPr/>
      </dsp:nvSpPr>
      <dsp:spPr>
        <a:xfrm>
          <a:off x="255774" y="1036429"/>
          <a:ext cx="3580843" cy="64944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347" tIns="0" rIns="13534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200" kern="1200" dirty="0"/>
            <a:t>Fandom</a:t>
          </a:r>
          <a:endParaRPr lang="en-US" sz="2200" kern="1200" dirty="0"/>
        </a:p>
      </dsp:txBody>
      <dsp:txXfrm>
        <a:off x="287477" y="1068132"/>
        <a:ext cx="3517437" cy="586034"/>
      </dsp:txXfrm>
    </dsp:sp>
    <dsp:sp modelId="{E2FDE49D-F01E-4DE4-8B30-07C60975FB9D}">
      <dsp:nvSpPr>
        <dsp:cNvPr id="0" name=""/>
        <dsp:cNvSpPr/>
      </dsp:nvSpPr>
      <dsp:spPr>
        <a:xfrm>
          <a:off x="0" y="2359069"/>
          <a:ext cx="511549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19E659-8C6E-49A8-B1A4-69A4A6EE6C4B}">
      <dsp:nvSpPr>
        <dsp:cNvPr id="0" name=""/>
        <dsp:cNvSpPr/>
      </dsp:nvSpPr>
      <dsp:spPr>
        <a:xfrm>
          <a:off x="255774" y="2034348"/>
          <a:ext cx="3580843" cy="64944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347" tIns="0" rIns="13534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200" kern="1200" dirty="0"/>
            <a:t>Cheering Light Stick</a:t>
          </a:r>
          <a:endParaRPr lang="en-US" sz="2200" kern="1200" dirty="0"/>
        </a:p>
      </dsp:txBody>
      <dsp:txXfrm>
        <a:off x="287477" y="2066051"/>
        <a:ext cx="3517437" cy="586034"/>
      </dsp:txXfrm>
    </dsp:sp>
    <dsp:sp modelId="{8A70FDBE-7B97-4DFC-9971-A231DF3A4113}">
      <dsp:nvSpPr>
        <dsp:cNvPr id="0" name=""/>
        <dsp:cNvSpPr/>
      </dsp:nvSpPr>
      <dsp:spPr>
        <a:xfrm>
          <a:off x="0" y="3356989"/>
          <a:ext cx="511549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13569-3997-4440-9FE3-3B84C324399D}">
      <dsp:nvSpPr>
        <dsp:cNvPr id="0" name=""/>
        <dsp:cNvSpPr/>
      </dsp:nvSpPr>
      <dsp:spPr>
        <a:xfrm>
          <a:off x="255774" y="3032269"/>
          <a:ext cx="3580843" cy="64944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347" tIns="0" rIns="13534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200" kern="1200" dirty="0" err="1"/>
            <a:t>Hom</a:t>
          </a:r>
          <a:r>
            <a:rPr lang="en-US" altLang="ko-KR" sz="2200" kern="1200" dirty="0"/>
            <a:t>-Ma</a:t>
          </a:r>
          <a:endParaRPr lang="en-US" sz="2200" kern="1200" dirty="0"/>
        </a:p>
      </dsp:txBody>
      <dsp:txXfrm>
        <a:off x="287477" y="3063972"/>
        <a:ext cx="3517437" cy="586034"/>
      </dsp:txXfrm>
    </dsp:sp>
    <dsp:sp modelId="{9535A59C-5AD1-498C-9706-B8EECF7C802D}">
      <dsp:nvSpPr>
        <dsp:cNvPr id="0" name=""/>
        <dsp:cNvSpPr/>
      </dsp:nvSpPr>
      <dsp:spPr>
        <a:xfrm>
          <a:off x="0" y="4354909"/>
          <a:ext cx="511549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728D46-8C32-4F9F-BAC8-34C556FC24AA}">
      <dsp:nvSpPr>
        <dsp:cNvPr id="0" name=""/>
        <dsp:cNvSpPr/>
      </dsp:nvSpPr>
      <dsp:spPr>
        <a:xfrm>
          <a:off x="255774" y="4030189"/>
          <a:ext cx="3580843" cy="6494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347" tIns="0" rIns="13534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200" kern="1200" dirty="0"/>
            <a:t>Direct Cam (</a:t>
          </a:r>
          <a:r>
            <a:rPr lang="en-US" altLang="ko-KR" sz="2200" kern="1200" dirty="0" err="1"/>
            <a:t>Gik</a:t>
          </a:r>
          <a:r>
            <a:rPr lang="en-US" altLang="ko-KR" sz="2200" kern="1200" dirty="0"/>
            <a:t> Cam)</a:t>
          </a:r>
          <a:r>
            <a:rPr lang="en-US" sz="2200" kern="1200" dirty="0"/>
            <a:t> </a:t>
          </a:r>
        </a:p>
      </dsp:txBody>
      <dsp:txXfrm>
        <a:off x="287477" y="4061892"/>
        <a:ext cx="3517437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7A75600-E78B-49E6-B54B-560BDB111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2238CFC-B966-4DE9-A92B-9DFAD07725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41D13C9-3F50-49AA-983F-600C5E21A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A0D1-84EB-41D4-A5D3-24FCAD114B45}" type="datetimeFigureOut">
              <a:rPr lang="ko-KR" altLang="en-US" smtClean="0"/>
              <a:t>2019-10-28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B5D5818-8EDF-4183-BCB3-1AA0035D1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C5F523F-4DEB-4337-842B-CFE29857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C198-96F5-4C49-ABE4-49789107F8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192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34FC41-9F9C-4175-8B49-A64CDB396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D79FC60-05B7-4BBB-A7D3-E70E39CE4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5441F6B-9E0B-48C7-B1E5-A6F94A8CA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A0D1-84EB-41D4-A5D3-24FCAD114B45}" type="datetimeFigureOut">
              <a:rPr lang="ko-KR" altLang="en-US" smtClean="0"/>
              <a:t>2019-10-28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2881873-9A57-4E49-86AE-271815355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1ED12F7-4426-45E4-8A5E-B8ACADBF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C198-96F5-4C49-ABE4-49789107F8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555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3F12B40-499F-4B08-BED2-99B72BCE91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E93148E-7DF4-42F4-AFB1-8F75366DE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0EF15D-34EE-49D7-B439-ECEC9F68E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A0D1-84EB-41D4-A5D3-24FCAD114B45}" type="datetimeFigureOut">
              <a:rPr lang="ko-KR" altLang="en-US" smtClean="0"/>
              <a:t>2019-10-28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6F1A338-5E72-414F-8AE3-0CDCA7DDD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4A750F9-7E37-4F2F-B0AA-4A22C818E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C198-96F5-4C49-ABE4-49789107F8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1288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EA4DDA-4DE8-4BD0-B5A6-319BF9D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DACE8E8-885D-4B0B-B21D-8D2046295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4700AF3-E92E-4283-B41E-EB857161F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A0D1-84EB-41D4-A5D3-24FCAD114B45}" type="datetimeFigureOut">
              <a:rPr lang="ko-KR" altLang="en-US" smtClean="0"/>
              <a:t>2019-10-28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4A3C6AD-9CDA-4E3F-8B51-36DAC60A3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265CDA1-370E-4AD9-945D-E929EA07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C198-96F5-4C49-ABE4-49789107F8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8658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89CD32-3BF0-4FD4-8FA8-A92ECECF5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0A2B57E-9C45-411C-9261-1E510B05B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765FCA1-36EA-4C75-8480-5128E26E7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A0D1-84EB-41D4-A5D3-24FCAD114B45}" type="datetimeFigureOut">
              <a:rPr lang="ko-KR" altLang="en-US" smtClean="0"/>
              <a:t>2019-10-28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CEA4017-A22C-4B4F-AC3F-E5ED666C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205B03B-7DB8-40F5-A619-22099440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C198-96F5-4C49-ABE4-49789107F8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8934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18B48C-2873-4D66-AED2-11EBC9850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22EEF44-2829-4C2E-88DE-CE5A7AAB5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9688DEB-DC2B-463F-8559-7C76ECA61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8ED6251-E6AD-4879-86F7-664605C1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A0D1-84EB-41D4-A5D3-24FCAD114B45}" type="datetimeFigureOut">
              <a:rPr lang="ko-KR" altLang="en-US" smtClean="0"/>
              <a:t>2019-10-28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606A35B-48D3-46E6-9FD7-70613B401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7184DB3-F3E7-428D-8564-1687F8A0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C198-96F5-4C49-ABE4-49789107F8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3770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DFEE9A-2C32-4507-B1FA-5A7FE2693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1433882-F3D0-4165-9F74-D7D6969C9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B62B517-4D5C-43ED-895A-71EEA7642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D5DBA3-8C7E-4EEC-B20B-2EFDB9A3DC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AB03F55-BD03-4C36-A9F3-0FD3730BA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12AB150-915B-4613-A62F-7B6076EF6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A0D1-84EB-41D4-A5D3-24FCAD114B45}" type="datetimeFigureOut">
              <a:rPr lang="ko-KR" altLang="en-US" smtClean="0"/>
              <a:t>2019-10-28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D323E29-91EB-46ED-B74E-A042C6919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F481539-8E19-4EA1-A927-8C387A7BB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C198-96F5-4C49-ABE4-49789107F8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0470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2D7FA39-F256-4D8C-8B8F-092978896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6A346B9-5769-41F7-BC83-5E18DDFA6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A0D1-84EB-41D4-A5D3-24FCAD114B45}" type="datetimeFigureOut">
              <a:rPr lang="ko-KR" altLang="en-US" smtClean="0"/>
              <a:t>2019-10-28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6F4BF00-EFCC-4648-ABE4-B491DCDA5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D52944B-3A8A-4810-A126-79C02737E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C198-96F5-4C49-ABE4-49789107F8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1115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21ECB6C-A27F-43D9-BE3F-FFAA44E70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A0D1-84EB-41D4-A5D3-24FCAD114B45}" type="datetimeFigureOut">
              <a:rPr lang="ko-KR" altLang="en-US" smtClean="0"/>
              <a:t>2019-10-28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89908A7-C678-464D-A11C-A4CA076F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911CB8C-5215-4432-8906-F85C2397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C198-96F5-4C49-ABE4-49789107F8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369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D835DE-474E-45AC-8008-580F4838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A015C4F-7703-49D2-95AD-5A03AC02D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6673F0D-F0A7-41BF-B069-0458C308C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3AAC2D6-6484-4402-99BD-7C50A2067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A0D1-84EB-41D4-A5D3-24FCAD114B45}" type="datetimeFigureOut">
              <a:rPr lang="ko-KR" altLang="en-US" smtClean="0"/>
              <a:t>2019-10-28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82AA20A-1873-4D9A-8212-FE9FFFCB2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4DD687C-7854-4B5A-84C7-E64C445FB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C198-96F5-4C49-ABE4-49789107F8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0866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6DBD8E-D669-42D6-8DB8-6E3B84A14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253FEC3-E23E-4117-870F-63FD550F1C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661EBD8-1CF4-4853-917C-1F3E9844C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37A5513-5C01-4DFB-B36D-A00238482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A0D1-84EB-41D4-A5D3-24FCAD114B45}" type="datetimeFigureOut">
              <a:rPr lang="ko-KR" altLang="en-US" smtClean="0"/>
              <a:t>2019-10-28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98BE50F-53A5-470F-9C92-33114F71E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98064D8-F789-4DE1-B5D0-4EDAD2B54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C198-96F5-4C49-ABE4-49789107F8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5675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51264B1-670B-43AD-B830-66051D8E9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9D012BA-CE33-41AA-BD5B-3F9E317FF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E2C74DA-B857-46C6-A915-1E9AD33975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6A0D1-84EB-41D4-A5D3-24FCAD114B45}" type="datetimeFigureOut">
              <a:rPr lang="ko-KR" altLang="en-US" smtClean="0"/>
              <a:t>2019-10-28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CC3BB75-40DE-4569-BBEB-41E2302D6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CFE3A4E-3C6D-4B5B-B126-C5034172D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8C198-96F5-4C49-ABE4-49789107F8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04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MBdVXkSdhw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R5ZjXD1occ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gdEeP2CWEk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S24-y0Ij3Y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zV-Ift89Lgo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qnKqmX8Uh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8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B803AE5C-1679-4B9E-A2D8-E80F8B172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8465" y="3298722"/>
            <a:ext cx="8495070" cy="1784402"/>
          </a:xfrm>
        </p:spPr>
        <p:txBody>
          <a:bodyPr anchor="b">
            <a:normAutofit/>
          </a:bodyPr>
          <a:lstStyle/>
          <a:p>
            <a:r>
              <a:rPr lang="en-US" altLang="ko-KR" sz="6000">
                <a:solidFill>
                  <a:srgbClr val="FFFFFF"/>
                </a:solidFill>
              </a:rPr>
              <a:t>Korean</a:t>
            </a:r>
            <a:r>
              <a:rPr lang="ko-KR" altLang="en-US" sz="6000">
                <a:solidFill>
                  <a:srgbClr val="FFFFFF"/>
                </a:solidFill>
              </a:rPr>
              <a:t> </a:t>
            </a:r>
            <a:r>
              <a:rPr lang="en-US" altLang="ko-KR" sz="6000">
                <a:solidFill>
                  <a:srgbClr val="FFFFFF"/>
                </a:solidFill>
              </a:rPr>
              <a:t>Pop</a:t>
            </a:r>
            <a:r>
              <a:rPr lang="ko-KR" altLang="en-US" sz="6000">
                <a:solidFill>
                  <a:srgbClr val="FFFFFF"/>
                </a:solidFill>
              </a:rPr>
              <a:t> </a:t>
            </a:r>
            <a:r>
              <a:rPr lang="en-US" altLang="ko-KR" sz="6000">
                <a:solidFill>
                  <a:srgbClr val="FFFFFF"/>
                </a:solidFill>
              </a:rPr>
              <a:t>Class</a:t>
            </a:r>
            <a:endParaRPr lang="ko-KR" altLang="en-US" sz="6000">
              <a:solidFill>
                <a:srgbClr val="FFFFFF"/>
              </a:solidFill>
            </a:endParaRPr>
          </a:p>
        </p:txBody>
      </p:sp>
      <p:sp>
        <p:nvSpPr>
          <p:cNvPr id="24" name="Oval 20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D7952EF2-365E-4D87-A76B-837B01581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63DF30EA-8D45-40C8-974C-5BDD2F0B01DA}"/>
              </a:ext>
            </a:extLst>
          </p:cNvPr>
          <p:cNvSpPr/>
          <p:nvPr/>
        </p:nvSpPr>
        <p:spPr>
          <a:xfrm>
            <a:off x="540505" y="200604"/>
            <a:ext cx="55554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4"/>
              </a:rPr>
              <a:t>https://www.youtube.com/watch?v=MBdVXkSdhwU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37096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B5B6F96-EB01-4519-9E41-8A0A22D98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0" t="20800" r="35200" b="9931"/>
          <a:stretch/>
        </p:blipFill>
        <p:spPr>
          <a:xfrm>
            <a:off x="1599670" y="2589086"/>
            <a:ext cx="4898628" cy="275547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054AF20-DE6B-43CD-B51F-906C92705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1373" y="2279151"/>
            <a:ext cx="3627063" cy="3387145"/>
          </a:xfrm>
        </p:spPr>
        <p:txBody>
          <a:bodyPr anchor="ctr">
            <a:normAutofit/>
          </a:bodyPr>
          <a:lstStyle/>
          <a:p>
            <a:r>
              <a:rPr lang="en-US" altLang="ko-KR" sz="2400">
                <a:hlinkClick r:id="rId3"/>
              </a:rPr>
              <a:t>https://www.youtube.com/watch?v=5R5ZjXD1occ</a:t>
            </a:r>
            <a:endParaRPr lang="en-US" altLang="ko-KR" sz="2400"/>
          </a:p>
          <a:p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2945373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8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9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4E99B6A-7947-4F6E-9EB0-8B5443A78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941" y="643467"/>
            <a:ext cx="990411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C2CEB5F-612B-493C-B5CC-D962F9D8DB25}"/>
              </a:ext>
            </a:extLst>
          </p:cNvPr>
          <p:cNvSpPr/>
          <p:nvPr/>
        </p:nvSpPr>
        <p:spPr>
          <a:xfrm>
            <a:off x="3139440" y="5497175"/>
            <a:ext cx="6096000" cy="10002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1800" u="sng">
                <a:solidFill>
                  <a:srgbClr val="0097A7"/>
                </a:solidFill>
                <a:latin typeface="Arial" panose="020B0604020202020204" pitchFamily="34" charset="0"/>
                <a:hlinkClick r:id="rId3"/>
              </a:rPr>
              <a:t>https://www.youtube.com/watch?v=0gdEeP2CWEk</a:t>
            </a:r>
            <a:endParaRPr lang="en-US" altLang="ko-KR" sz="1800" b="0">
              <a:effectLst/>
            </a:endParaRPr>
          </a:p>
          <a:p>
            <a:pPr>
              <a:spcAft>
                <a:spcPts val="600"/>
              </a:spcAft>
            </a:pPr>
            <a:br>
              <a:rPr lang="en-US" altLang="ko-KR" sz="1800" b="0">
                <a:effectLst/>
              </a:rPr>
            </a:br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303382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55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616D532-F594-4E19-8118-F33C6EA0E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749517"/>
            <a:ext cx="3122143" cy="226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F2733549-E42A-4B0B-97B8-E256A8940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7517" y="3748194"/>
            <a:ext cx="2535006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56FA06F-B024-423A-A5A5-9A1C295AD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1676" y="1809578"/>
            <a:ext cx="3252903" cy="325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 descr="녹색이(가) 표시된 사진&#10;&#10;자동 생성된 설명">
            <a:extLst>
              <a:ext uri="{FF2B5EF4-FFF2-40B4-BE49-F238E27FC236}">
                <a16:creationId xmlns:a16="http://schemas.microsoft.com/office/drawing/2014/main" id="{CF847691-6D4C-4A2C-BA2E-8D8BE58B2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1809578"/>
            <a:ext cx="3252903" cy="32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49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lowchart: Document 7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B27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8CFFF762-3FDD-4074-B7AF-31F38EE3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atinLnBrk="0"/>
            <a:r>
              <a:rPr lang="en-US" altLang="ko-KR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Korea’s Idol Audition programs</a:t>
            </a:r>
          </a:p>
        </p:txBody>
      </p:sp>
      <p:pic>
        <p:nvPicPr>
          <p:cNvPr id="7170" name="Picture 2" descr="텍스트, 지도이(가) 표시된 사진&#10;&#10;자동 생성된 설명">
            <a:extLst>
              <a:ext uri="{FF2B5EF4-FFF2-40B4-BE49-F238E27FC236}">
                <a16:creationId xmlns:a16="http://schemas.microsoft.com/office/drawing/2014/main" id="{3448316D-3652-471C-B1F7-A51E773B0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7933" y="674162"/>
            <a:ext cx="7347537" cy="551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19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8200" name="Rectangle 74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33A0259E-C464-41EC-BD74-AC94B2FDD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1" r="1" b="9205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8B16EEF-925B-482A-85E3-CE3E73780F3C}"/>
              </a:ext>
            </a:extLst>
          </p:cNvPr>
          <p:cNvSpPr/>
          <p:nvPr/>
        </p:nvSpPr>
        <p:spPr>
          <a:xfrm>
            <a:off x="2810256" y="5491079"/>
            <a:ext cx="6096000" cy="10002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1800" u="sng">
                <a:solidFill>
                  <a:srgbClr val="0097A7"/>
                </a:solidFill>
                <a:latin typeface="Arial" panose="020B0604020202020204" pitchFamily="34" charset="0"/>
                <a:hlinkClick r:id="rId3"/>
              </a:rPr>
              <a:t>https://www.youtube.com/watch?v=2S24-y0Ij3Y</a:t>
            </a:r>
            <a:endParaRPr lang="en-US" altLang="ko-KR" sz="1800" b="0">
              <a:effectLst/>
            </a:endParaRPr>
          </a:p>
          <a:p>
            <a:pPr>
              <a:spcAft>
                <a:spcPts val="600"/>
              </a:spcAft>
            </a:pPr>
            <a:br>
              <a:rPr lang="en-US" altLang="ko-KR" sz="1800" b="0">
                <a:effectLst/>
              </a:rPr>
            </a:br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038810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28542EF-1ED3-4F02-9EC6-9289709FB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63"/>
          <a:stretch/>
        </p:blipFill>
        <p:spPr bwMode="auto">
          <a:xfrm>
            <a:off x="838200" y="-3810"/>
            <a:ext cx="99288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70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F523FE0-B941-418F-B420-A984166FE9C2}"/>
              </a:ext>
            </a:extLst>
          </p:cNvPr>
          <p:cNvSpPr/>
          <p:nvPr/>
        </p:nvSpPr>
        <p:spPr>
          <a:xfrm>
            <a:off x="3760470" y="260711"/>
            <a:ext cx="6096000" cy="10002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1800" u="sng" dirty="0">
                <a:solidFill>
                  <a:srgbClr val="0097A7"/>
                </a:solidFill>
                <a:latin typeface="Arial" panose="020B0604020202020204" pitchFamily="34" charset="0"/>
                <a:hlinkClick r:id="rId4"/>
              </a:rPr>
              <a:t>https://www.youtube.com/watch?v=zV-Ift89Lgo</a:t>
            </a:r>
            <a:endParaRPr lang="en-US" altLang="ko-KR" sz="1800" b="0" dirty="0">
              <a:effectLst/>
            </a:endParaRPr>
          </a:p>
          <a:p>
            <a:pPr>
              <a:spcAft>
                <a:spcPts val="600"/>
              </a:spcAft>
            </a:pPr>
            <a:br>
              <a:rPr lang="en-US" altLang="ko-KR" sz="1800" b="0" dirty="0">
                <a:effectLst/>
              </a:rPr>
            </a:b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617419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실내, 방, 침실, 서있는이(가) 표시된 사진&#10;&#10;자동 생성된 설명">
            <a:extLst>
              <a:ext uri="{FF2B5EF4-FFF2-40B4-BE49-F238E27FC236}">
                <a16:creationId xmlns:a16="http://schemas.microsoft.com/office/drawing/2014/main" id="{FDD46665-19C4-40B3-820E-C12453F91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588AC87-46A4-4984-AFCD-4A6BB833B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latinLnBrk="0"/>
            <a:r>
              <a:rPr lang="en-US" altLang="ko-KR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Which groups do you like?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698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8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0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94736E95-25BD-4800-882E-DAA66F9FE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>
            <a:normAutofit/>
          </a:bodyPr>
          <a:lstStyle/>
          <a:p>
            <a:r>
              <a:rPr lang="en-US" altLang="ko-KR" sz="4000">
                <a:solidFill>
                  <a:srgbClr val="FFFFFF"/>
                </a:solidFill>
              </a:rPr>
              <a:t>Korean K-POP Fan’s Terms</a:t>
            </a:r>
            <a:endParaRPr lang="ko-KR" altLang="en-US" sz="4000">
              <a:solidFill>
                <a:srgbClr val="FFFFFF"/>
              </a:solidFill>
            </a:endParaRPr>
          </a:p>
        </p:txBody>
      </p:sp>
      <p:graphicFrame>
        <p:nvGraphicFramePr>
          <p:cNvPr id="25" name="내용 개체 틀 2">
            <a:extLst>
              <a:ext uri="{FF2B5EF4-FFF2-40B4-BE49-F238E27FC236}">
                <a16:creationId xmlns:a16="http://schemas.microsoft.com/office/drawing/2014/main" id="{26B97D78-56DC-45EC-98AF-9BAE39C87F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5787911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3068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6BA62A1-7B18-4966-A204-F5B586A21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9" r="1" b="12041"/>
          <a:stretch/>
        </p:blipFill>
        <p:spPr bwMode="auto"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E962540-9991-4E2C-A741-E47EEA6F4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53" r="3" b="8717"/>
          <a:stretch/>
        </p:blipFill>
        <p:spPr bwMode="auto">
          <a:xfrm>
            <a:off x="619193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314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31AB5EB8-0BBB-4E66-A8E2-32FAF2DA3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779665"/>
            <a:ext cx="3292524" cy="329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4847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앉아있는, 표지판, 전화, 거리이(가) 표시된 사진&#10;&#10;자동 생성된 설명">
            <a:extLst>
              <a:ext uri="{FF2B5EF4-FFF2-40B4-BE49-F238E27FC236}">
                <a16:creationId xmlns:a16="http://schemas.microsoft.com/office/drawing/2014/main" id="{A56AF14D-3F21-46AA-B0FB-7E23DC2282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5"/>
          <a:stretch/>
        </p:blipFill>
        <p:spPr bwMode="auto">
          <a:xfrm>
            <a:off x="4886676" y="1686521"/>
            <a:ext cx="6184580" cy="347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468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00C4D19-B347-4FA6-B863-8B1A99E2F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0" t="24533" r="40900" b="23467"/>
          <a:stretch/>
        </p:blipFill>
        <p:spPr>
          <a:xfrm>
            <a:off x="1978841" y="2589086"/>
            <a:ext cx="4140285" cy="275547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DD4ABE-6191-4B4F-B655-E75DD7516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1373" y="2279151"/>
            <a:ext cx="3627063" cy="3387145"/>
          </a:xfrm>
        </p:spPr>
        <p:txBody>
          <a:bodyPr anchor="ctr">
            <a:normAutofit/>
          </a:bodyPr>
          <a:lstStyle/>
          <a:p>
            <a:r>
              <a:rPr lang="en-US" altLang="ko-KR" sz="2400">
                <a:hlinkClick r:id="rId3"/>
              </a:rPr>
              <a:t>https://www.youtube.com/watch?v=EqnKqmX8UhM</a:t>
            </a:r>
            <a:endParaRPr lang="en-US" altLang="ko-KR" sz="2400"/>
          </a:p>
          <a:p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1163039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거울이(가) 표시된 사진&#10;&#10;자동 생성된 설명">
            <a:extLst>
              <a:ext uri="{FF2B5EF4-FFF2-40B4-BE49-F238E27FC236}">
                <a16:creationId xmlns:a16="http://schemas.microsoft.com/office/drawing/2014/main" id="{3D3C3BD7-C0C6-4FCC-AA61-B2E8F6B39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r="-5" b="7411"/>
          <a:stretch/>
        </p:blipFill>
        <p:spPr>
          <a:xfrm>
            <a:off x="484632" y="1918020"/>
            <a:ext cx="3517119" cy="3015814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ECAD2360-EF29-485F-AC6D-5BD5FD19C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r="1395" b="3"/>
          <a:stretch/>
        </p:blipFill>
        <p:spPr>
          <a:xfrm>
            <a:off x="4310676" y="1657252"/>
            <a:ext cx="3537345" cy="35373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 descr="그리기이(가) 표시된 사진&#10;&#10;자동 생성된 설명">
            <a:extLst>
              <a:ext uri="{FF2B5EF4-FFF2-40B4-BE49-F238E27FC236}">
                <a16:creationId xmlns:a16="http://schemas.microsoft.com/office/drawing/2014/main" id="{C5E7876C-D168-4E17-91DB-42FE8FE1AF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9" r="-4" b="3377"/>
          <a:stretch/>
        </p:blipFill>
        <p:spPr>
          <a:xfrm>
            <a:off x="8162336" y="1931317"/>
            <a:ext cx="3517120" cy="298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61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6C100A0-CA90-4CBB-9C3B-1C01067BF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4" r="8236" b="3"/>
          <a:stretch/>
        </p:blipFill>
        <p:spPr bwMode="auto">
          <a:xfrm>
            <a:off x="5419264" y="3265080"/>
            <a:ext cx="6129269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27C8B7D-69E5-427A-835D-3A49BC044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r="6897" b="1"/>
          <a:stretch/>
        </p:blipFill>
        <p:spPr bwMode="auto"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사람, 여자, 소녀, 서있는이(가) 표시된 사진&#10;&#10;자동 생성된 설명">
            <a:extLst>
              <a:ext uri="{FF2B5EF4-FFF2-40B4-BE49-F238E27FC236}">
                <a16:creationId xmlns:a16="http://schemas.microsoft.com/office/drawing/2014/main" id="{6E731F4E-E860-4E61-A3A1-602C86284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6" r="-2" b="-2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13" name="내용 개체 틀 12" descr="사람, 여자, 젊은, 전면이(가) 표시된 사진&#10;&#10;자동 생성된 설명">
            <a:extLst>
              <a:ext uri="{FF2B5EF4-FFF2-40B4-BE49-F238E27FC236}">
                <a16:creationId xmlns:a16="http://schemas.microsoft.com/office/drawing/2014/main" id="{A61D8E93-1033-4FC4-B4F6-2410E37A9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2" r="19724" b="2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9" name="그림 8" descr="사람, 서있는, 스포츠, 젊은이(가) 표시된 사진&#10;&#10;자동 생성된 설명">
            <a:extLst>
              <a:ext uri="{FF2B5EF4-FFF2-40B4-BE49-F238E27FC236}">
                <a16:creationId xmlns:a16="http://schemas.microsoft.com/office/drawing/2014/main" id="{79EC96E4-F732-4EAD-B7DC-F5ABFA6F9A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7" r="218" b="-2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29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107</Words>
  <Application>Microsoft Office PowerPoint</Application>
  <PresentationFormat>와이드스크린</PresentationFormat>
  <Paragraphs>18</Paragraphs>
  <Slides>15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0" baseType="lpstr">
      <vt:lpstr>맑은 고딕</vt:lpstr>
      <vt:lpstr>Arial</vt:lpstr>
      <vt:lpstr>Calibri</vt:lpstr>
      <vt:lpstr>Impact</vt:lpstr>
      <vt:lpstr>Office 테마</vt:lpstr>
      <vt:lpstr>Korean Pop Class</vt:lpstr>
      <vt:lpstr>Which groups do you like?</vt:lpstr>
      <vt:lpstr>Korean K-POP Fan’s Terms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Korea’s Idol Audition programs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Korean Pop Class</dc:title>
  <dc:creator>kwon minkang</dc:creator>
  <cp:lastModifiedBy>kwon minkang</cp:lastModifiedBy>
  <cp:revision>1</cp:revision>
  <dcterms:created xsi:type="dcterms:W3CDTF">2019-10-28T18:14:03Z</dcterms:created>
  <dcterms:modified xsi:type="dcterms:W3CDTF">2019-10-28T18:20:38Z</dcterms:modified>
</cp:coreProperties>
</file>