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63" r:id="rId4"/>
    <p:sldId id="258" r:id="rId5"/>
    <p:sldId id="268" r:id="rId6"/>
    <p:sldId id="259" r:id="rId7"/>
    <p:sldId id="260" r:id="rId8"/>
    <p:sldId id="261" r:id="rId9"/>
    <p:sldId id="310" r:id="rId10"/>
    <p:sldId id="262" r:id="rId11"/>
    <p:sldId id="266" r:id="rId12"/>
    <p:sldId id="265" r:id="rId13"/>
    <p:sldId id="269" r:id="rId14"/>
    <p:sldId id="270" r:id="rId15"/>
    <p:sldId id="267" r:id="rId16"/>
    <p:sldId id="271" r:id="rId17"/>
    <p:sldId id="272" r:id="rId18"/>
    <p:sldId id="273" r:id="rId19"/>
    <p:sldId id="274" r:id="rId20"/>
    <p:sldId id="275" r:id="rId21"/>
    <p:sldId id="276" r:id="rId22"/>
    <p:sldId id="313" r:id="rId23"/>
    <p:sldId id="277" r:id="rId24"/>
    <p:sldId id="312" r:id="rId25"/>
    <p:sldId id="28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CEE673-8603-4E29-A0EB-2528041CA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138BA94-D343-43F7-8CA7-2FFB35832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B6ADC8C-70E1-4CD8-93BD-06BE467B4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FB2833-69C4-4F2F-BF4C-3D137FCD0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D464832-F62D-440E-ACF5-48E26A1B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3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0015562-0382-4550-AA42-D67332CD7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F9473F3-EDDC-480D-BA97-15136B9AC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A55ACB5-3C88-48E1-BE04-DC5FD3E79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4D1B2D5-7F7F-4730-9B95-16B7066AD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3AF0FB3-2B15-4C60-B4CE-EB67A35B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0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D0280B-4DF4-4234-9161-E2E78461B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EBFCD10-CDA6-498F-8941-BFE1A5CAAF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71C817-DE7D-4CAB-997E-6F4AE6756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A539766-7B39-48A3-8702-46DB62400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5CC4BD8-56CB-45FE-BC46-336860271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1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113A84-53B6-4BD2-9DBC-B3B1BA93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9E9A2FF-8D9C-474C-9859-98508BC24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4D949A-3967-4680-963C-916CE109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72EBF7A-74FF-4D30-9A7B-FE1542E7C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6CE1B94-CC80-44B2-87AB-E6B7994A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06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DEB034-1269-4515-B76D-ACC45E9DD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4E1D44-AB30-4D04-A914-1003A9FDF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1C0C8C7-DE3A-4048-8027-49F664339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128E7D-2EA5-4666-98E6-BC183478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E03DDFA-32D7-40A9-8C4E-9ADFFD7CE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062F492-C365-4939-9ECD-ECB0EA9C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0F1487-79B0-42DD-BDA9-F05B8E99C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F33459B-2AD6-4882-B7B9-C2DD29F1E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09894ED-0C0B-4691-8D81-725C9BE1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7C5B49A-6EF1-4722-BE05-A8475F706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09843AD-2568-44D0-A8F8-85793FBD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3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FDCE84E-2B4B-4F69-9045-EE35E4F17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6DFCF64-C5EF-46E9-BF6F-049D67171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F442053-E5BD-48FD-8EEB-FD0AAA58C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9848D0C-5B07-4497-911A-EF9BF6DE1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D9841D2-5851-4BCE-8FE4-CACBE62EA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E0701C6-6541-46FB-867E-CAB8B16F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07584AA-599D-4D69-AB0A-45C5FFB6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24DF553-BCFE-4867-9009-79229513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294F65-296F-47E8-9397-9903BA5B6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AD9E264-A049-477D-9D5B-12B6A26E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76E6DED-AC11-4C8D-A097-176D8D638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21CF8B2-F985-4F70-BDF2-16928BDA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3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387E12F-E1EF-42A9-8DE7-734BFC36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B8239E4-0876-4979-A040-3504F8918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DAA5B4-00FA-426C-B633-BAEE29E75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25ED15B-D587-4522-9AAA-B66320CB8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F9BAD20-19D4-4854-A909-5B6CAF176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3752949-8585-4D73-A86E-396B9A60B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11CAEE3-866B-49AC-842C-0C1E46818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FC8C542-E021-4476-8FDD-0DA36DDB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A022749-27BB-420D-9767-DC432BF4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05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6D7E5B-564C-407E-9974-87DC7D03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597713B-E7C4-4E43-898E-A0793B037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3904218-14D0-4B8C-A2DC-0DBEDA626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0789F3D-F796-4BB7-9A0A-FB4DBBB3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555330F-FBD4-454C-96B4-D5EC0026C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8C4E4E-B331-40F9-8DD7-9A89E8BA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D07424F-7B6A-484A-BE20-479B7489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9D3DDB9-F698-4F16-A3F7-E113966D1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65723B-3C40-4743-8ED6-1D61085DC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7D331-8042-47A8-98E8-4BC54D051CF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D2A213-9CA6-4761-955A-F5BF868748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A89A1C8-78AF-4EEE-A4FC-849D452D8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DB859-F1D7-49B2-9822-2DE071333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5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EU9W2GLyQ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WUGikRxGQ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BlO8Qd9-Q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lj74ZNdJu0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wcJlLjGg08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6nSf0uB4g8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KzhZkeBirs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_KH7Tw97HU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_dfn02K8b0&amp;t=212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9IxdwEFk1c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M0xDI5R50E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OQFQGC-jmo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Ug2d05cnG0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SMNmyjsux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CUlKW4MWN8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1ZpmxpHApQ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74D8h-_quA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hs7gl4Yeks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서류, 텍스트이(가) 표시된 사진&#10;&#10;높은 신뢰도로 생성된 설명">
            <a:extLst>
              <a:ext uri="{FF2B5EF4-FFF2-40B4-BE49-F238E27FC236}">
                <a16:creationId xmlns:a16="http://schemas.microsoft.com/office/drawing/2014/main" id="{771A0639-3870-4119-85E3-B713CA6C3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-12700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60000"/>
                  <a:lumOff val="40000"/>
                  <a:alpha val="70000"/>
                </a:schemeClr>
              </a:gs>
              <a:gs pos="100000">
                <a:srgbClr val="FFA27F">
                  <a:alpha val="90000"/>
                </a:srgbClr>
              </a:gs>
              <a:gs pos="3723">
                <a:schemeClr val="accent1">
                  <a:alpha val="90000"/>
                </a:schemeClr>
              </a:gs>
              <a:gs pos="71000">
                <a:schemeClr val="accent3">
                  <a:lumMod val="90000"/>
                  <a:alpha val="7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9901" y="4394200"/>
            <a:ext cx="26121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KPOP CLASS</a:t>
            </a:r>
            <a:endParaRPr kumimoji="0" lang="ko-KR" altLang="en-US" sz="40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cxnSp>
        <p:nvCxnSpPr>
          <p:cNvPr id="7" name="직선 연결선 6"/>
          <p:cNvCxnSpPr>
            <a:cxnSpLocks/>
          </p:cNvCxnSpPr>
          <p:nvPr/>
        </p:nvCxnSpPr>
        <p:spPr>
          <a:xfrm>
            <a:off x="5118100" y="5372100"/>
            <a:ext cx="19304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8596" y="6404113"/>
            <a:ext cx="30348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Copyrightⓒ. Saebyeol Yu. All Rights Reserved.</a:t>
            </a:r>
            <a:endParaRPr kumimoji="0" lang="ko-KR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9901" y="5549942"/>
            <a:ext cx="24855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2019.11.19</a:t>
            </a:r>
            <a:r>
              <a:rPr kumimoji="0" lang="cs-CZ" altLang="ko-KR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34" charset="-127"/>
                <a:cs typeface="+mn-cs"/>
              </a:rPr>
              <a:t> + 2020.12.30 + 2021.11.10</a:t>
            </a:r>
          </a:p>
        </p:txBody>
      </p:sp>
    </p:spTree>
    <p:extLst>
      <p:ext uri="{BB962C8B-B14F-4D97-AF65-F5344CB8AC3E}">
        <p14:creationId xmlns:p14="http://schemas.microsoft.com/office/powerpoint/2010/main" val="243990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513FBDE-730F-4E3F-BA61-5BFDD54413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40" y="1123527"/>
            <a:ext cx="6485633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CB80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4F26FB20-2E3B-4144-8577-F645866FB9B0}"/>
              </a:ext>
            </a:extLst>
          </p:cNvPr>
          <p:cNvSpPr/>
          <p:nvPr/>
        </p:nvSpPr>
        <p:spPr>
          <a:xfrm>
            <a:off x="8876037" y="2491859"/>
            <a:ext cx="223138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Dowoon</a:t>
            </a:r>
            <a:endParaRPr lang="en-US" altLang="ko-KR" dirty="0"/>
          </a:p>
          <a:p>
            <a:r>
              <a:rPr lang="en-US" altLang="ko-KR" dirty="0"/>
              <a:t>Position: Vocal, Drum</a:t>
            </a:r>
          </a:p>
          <a:p>
            <a:r>
              <a:rPr lang="en-US" altLang="ko-KR" dirty="0"/>
              <a:t>Birth: 25-08-1995</a:t>
            </a:r>
          </a:p>
          <a:p>
            <a:r>
              <a:rPr lang="en-US" altLang="ko-KR" dirty="0"/>
              <a:t>Physical: 177cm, 60kg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AAE8CD1-1D5F-4963-A17A-892864CD8D7F}"/>
              </a:ext>
            </a:extLst>
          </p:cNvPr>
          <p:cNvSpPr/>
          <p:nvPr/>
        </p:nvSpPr>
        <p:spPr>
          <a:xfrm>
            <a:off x="1998294" y="5968484"/>
            <a:ext cx="5066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https://www.youtube.com/watch?v=zXEU9W2GLyQ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14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B17073D-41BA-49B9-A932-64E7AADE3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9" t="19128" r="39312" b="17678"/>
          <a:stretch/>
        </p:blipFill>
        <p:spPr>
          <a:xfrm>
            <a:off x="1670147" y="623947"/>
            <a:ext cx="8851706" cy="557106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A904C93E-CBB6-41B4-A6FD-00A1E754418F}"/>
              </a:ext>
            </a:extLst>
          </p:cNvPr>
          <p:cNvSpPr/>
          <p:nvPr/>
        </p:nvSpPr>
        <p:spPr>
          <a:xfrm>
            <a:off x="3568000" y="6395466"/>
            <a:ext cx="5055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https://www.youtube.com/watch?v=CWUGikRxGQs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31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4FC029B-6067-4E1F-BDF7-07AC6B4C64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21273" r="38714" b="28007"/>
          <a:stretch/>
        </p:blipFill>
        <p:spPr>
          <a:xfrm>
            <a:off x="2082163" y="954911"/>
            <a:ext cx="8157212" cy="502802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BE94EEA-AC38-4C19-B8E4-1CF1A9C3B2F2}"/>
              </a:ext>
            </a:extLst>
          </p:cNvPr>
          <p:cNvSpPr/>
          <p:nvPr/>
        </p:nvSpPr>
        <p:spPr>
          <a:xfrm>
            <a:off x="3870860" y="6419801"/>
            <a:ext cx="5017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https://www.youtube.com/watch?v=sGBlO8Qd9-Q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8338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134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AFD9AF0-5B73-404C-8A84-D571655E6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1630" r="39083" b="26389"/>
          <a:stretch/>
        </p:blipFill>
        <p:spPr>
          <a:xfrm>
            <a:off x="1781179" y="643467"/>
            <a:ext cx="8629641" cy="5571066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B819B7A-AF50-48AB-A963-C36226797516}"/>
              </a:ext>
            </a:extLst>
          </p:cNvPr>
          <p:cNvSpPr/>
          <p:nvPr/>
        </p:nvSpPr>
        <p:spPr>
          <a:xfrm>
            <a:off x="3833597" y="6385706"/>
            <a:ext cx="4791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https://www.youtube.com/watch?v=clj74ZNdJu0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302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5226D9D-ABCB-4C17-B7ED-9767E6B5F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5" t="21926" r="39083" b="28055"/>
          <a:stretch/>
        </p:blipFill>
        <p:spPr>
          <a:xfrm>
            <a:off x="2389661" y="1123527"/>
            <a:ext cx="7412673" cy="46048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33E98E1C-CF29-4B92-AA05-C686F9BA1CF1}"/>
              </a:ext>
            </a:extLst>
          </p:cNvPr>
          <p:cNvSpPr/>
          <p:nvPr/>
        </p:nvSpPr>
        <p:spPr>
          <a:xfrm>
            <a:off x="3699507" y="6385705"/>
            <a:ext cx="479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https://www.youtube.com/watch?v=ZwcJlLjGg08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935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B5980FB4-3140-4260-88F8-37418F8FE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16" t="22500" r="39219" b="24583"/>
          <a:stretch/>
        </p:blipFill>
        <p:spPr>
          <a:xfrm>
            <a:off x="1906818" y="643466"/>
            <a:ext cx="8378364" cy="5571067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5D703C8-F276-4580-A402-5D40307C0530}"/>
              </a:ext>
            </a:extLst>
          </p:cNvPr>
          <p:cNvSpPr/>
          <p:nvPr/>
        </p:nvSpPr>
        <p:spPr>
          <a:xfrm>
            <a:off x="3423284" y="6320909"/>
            <a:ext cx="4982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https://www.youtube.com/watch?v=G6nSf0uB4g8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2747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00415-1CE4-48A5-990F-147F9A94D800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IU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1E96094A-1525-42EB-80A7-FEF5FAAC69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r="-2" b="-2"/>
          <a:stretch/>
        </p:blipFill>
        <p:spPr>
          <a:xfrm>
            <a:off x="6364216" y="492573"/>
            <a:ext cx="413275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51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아이유 이미지 검색결과&quot;">
            <a:extLst>
              <a:ext uri="{FF2B5EF4-FFF2-40B4-BE49-F238E27FC236}">
                <a16:creationId xmlns:a16="http://schemas.microsoft.com/office/drawing/2014/main" id="{686B5357-290E-466D-80C4-E592424D0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6" b="41936"/>
          <a:stretch/>
        </p:blipFill>
        <p:spPr bwMode="auto">
          <a:xfrm>
            <a:off x="5419264" y="3265080"/>
            <a:ext cx="6129269" cy="359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아이유 이미지 검색결과&quot;">
            <a:extLst>
              <a:ext uri="{FF2B5EF4-FFF2-40B4-BE49-F238E27FC236}">
                <a16:creationId xmlns:a16="http://schemas.microsoft.com/office/drawing/2014/main" id="{C0EAA645-646F-423E-B3EA-A430B545F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0" r="1" b="42764"/>
          <a:stretch/>
        </p:blipFill>
        <p:spPr bwMode="auto"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6E3CBD7-D497-45AA-B234-98C1AFDA6FC9}"/>
              </a:ext>
            </a:extLst>
          </p:cNvPr>
          <p:cNvSpPr/>
          <p:nvPr/>
        </p:nvSpPr>
        <p:spPr>
          <a:xfrm>
            <a:off x="7594824" y="108285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Debut: 18-09-2008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 Song : missing child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Meaning of the name: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The music connect I &amp;You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Fandom: U&amp;I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ko-KR" b="0" i="0" dirty="0">
              <a:effectLst/>
              <a:latin typeface="돋움" panose="020B0600000101010101" pitchFamily="34" charset="-127"/>
              <a:ea typeface="Dotum" panose="020B0600000101010101" pitchFamily="34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1681132-5465-4195-9B5F-285C2F50C44E}"/>
              </a:ext>
            </a:extLst>
          </p:cNvPr>
          <p:cNvSpPr/>
          <p:nvPr/>
        </p:nvSpPr>
        <p:spPr>
          <a:xfrm>
            <a:off x="1061408" y="4557970"/>
            <a:ext cx="34921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IU (Lee </a:t>
            </a:r>
            <a:r>
              <a:rPr lang="en-US" altLang="ko-KR" dirty="0" err="1"/>
              <a:t>Jieun</a:t>
            </a:r>
            <a:r>
              <a:rPr lang="en-US" altLang="ko-KR" dirty="0"/>
              <a:t>)</a:t>
            </a:r>
          </a:p>
          <a:p>
            <a:r>
              <a:rPr lang="en-US" altLang="ko-KR" dirty="0"/>
              <a:t>Position: Sing a song writer, Actress</a:t>
            </a:r>
          </a:p>
          <a:p>
            <a:r>
              <a:rPr lang="en-US" altLang="ko-KR" dirty="0"/>
              <a:t>Birth: 16-05-1993</a:t>
            </a:r>
          </a:p>
          <a:p>
            <a:r>
              <a:rPr lang="en-US" altLang="ko-KR" dirty="0"/>
              <a:t>Physical: 160cm, 44kg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159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5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A1D757-359B-4A84-A594-358C35BDA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0" t="21185" r="40083" b="16944"/>
          <a:stretch/>
        </p:blipFill>
        <p:spPr>
          <a:xfrm>
            <a:off x="1731743" y="643467"/>
            <a:ext cx="8728513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4A771EB-20D0-46F0-BA17-95E6A450A204}"/>
              </a:ext>
            </a:extLst>
          </p:cNvPr>
          <p:cNvSpPr/>
          <p:nvPr/>
        </p:nvSpPr>
        <p:spPr>
          <a:xfrm>
            <a:off x="2584174" y="6385706"/>
            <a:ext cx="7407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171202 IU -Through the Night + Dear Name @ MMA 2017 [LIVE]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570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96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A6F400F-B7EC-4166-9AC9-934389C7E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7" t="20296" r="39585" b="15000"/>
          <a:stretch/>
        </p:blipFill>
        <p:spPr>
          <a:xfrm>
            <a:off x="1860759" y="643467"/>
            <a:ext cx="8470482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39EE75F-AFDB-4CA9-93E0-5AA2673C2E75}"/>
              </a:ext>
            </a:extLst>
          </p:cNvPr>
          <p:cNvSpPr/>
          <p:nvPr/>
        </p:nvSpPr>
        <p:spPr>
          <a:xfrm>
            <a:off x="3747052" y="6433304"/>
            <a:ext cx="5099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https://www.youtube.com/watch?v=U_KH7Tw97HU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4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0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" name="Rectangle 7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07A9C-F058-4B60-97A7-FE9FAE7BD7EC}"/>
              </a:ext>
            </a:extLst>
          </p:cNvPr>
          <p:cNvSpPr txBox="1"/>
          <p:nvPr/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DAY6</a:t>
            </a:r>
          </a:p>
        </p:txBody>
      </p:sp>
      <p:pic>
        <p:nvPicPr>
          <p:cNvPr id="1028" name="Picture 4" descr="center">
            <a:extLst>
              <a:ext uri="{FF2B5EF4-FFF2-40B4-BE49-F238E27FC236}">
                <a16:creationId xmlns:a16="http://schemas.microsoft.com/office/drawing/2014/main" id="{72A7DFA1-ADB3-4C2E-A3AC-2DC522F20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/>
          <a:stretch/>
        </p:blipFill>
        <p:spPr bwMode="auto">
          <a:xfrm>
            <a:off x="320040" y="384473"/>
            <a:ext cx="5455917" cy="38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밴드 데이식스">
            <a:extLst>
              <a:ext uri="{FF2B5EF4-FFF2-40B4-BE49-F238E27FC236}">
                <a16:creationId xmlns:a16="http://schemas.microsoft.com/office/drawing/2014/main" id="{707E4B40-F191-4807-B5D7-32CC327C8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3170" b="3"/>
          <a:stretch/>
        </p:blipFill>
        <p:spPr bwMode="auto">
          <a:xfrm>
            <a:off x="6416043" y="403227"/>
            <a:ext cx="5455917" cy="380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310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3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EC02D10-3579-47D5-AF00-8E126B2CF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t="20296" r="39585" b="15139"/>
          <a:stretch/>
        </p:blipFill>
        <p:spPr>
          <a:xfrm>
            <a:off x="1845660" y="661074"/>
            <a:ext cx="8500680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F136A6C-E18C-4007-ACCC-D9EAB000BFAF}"/>
              </a:ext>
            </a:extLst>
          </p:cNvPr>
          <p:cNvSpPr/>
          <p:nvPr/>
        </p:nvSpPr>
        <p:spPr>
          <a:xfrm>
            <a:off x="3161779" y="6374288"/>
            <a:ext cx="57084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https://www.youtube.com/watch?v=9_dfn02K8b0&amp;t=212s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98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5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106F99C-64C2-4C8D-85C3-26C34B753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6" t="20592" r="39833" b="16806"/>
          <a:stretch/>
        </p:blipFill>
        <p:spPr>
          <a:xfrm>
            <a:off x="1744422" y="643467"/>
            <a:ext cx="8703156" cy="557106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1999967-65CF-44AF-B48C-5F1C374277DA}"/>
              </a:ext>
            </a:extLst>
          </p:cNvPr>
          <p:cNvSpPr/>
          <p:nvPr/>
        </p:nvSpPr>
        <p:spPr>
          <a:xfrm>
            <a:off x="3800072" y="6385706"/>
            <a:ext cx="4876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https://www.youtube.com/watch?v=d9IxdwEFk1c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14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485D7D5-9436-4AEB-9340-D78E53A79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" t="19827" r="38906" b="10301"/>
          <a:stretch/>
        </p:blipFill>
        <p:spPr>
          <a:xfrm>
            <a:off x="2802644" y="1123527"/>
            <a:ext cx="6586706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A12DBDDE-F430-43C4-B47C-DE22DD42B6D1}"/>
              </a:ext>
            </a:extLst>
          </p:cNvPr>
          <p:cNvSpPr/>
          <p:nvPr/>
        </p:nvSpPr>
        <p:spPr>
          <a:xfrm>
            <a:off x="3603263" y="6488667"/>
            <a:ext cx="4985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https://www.youtube.com/watch?v=nM0xDI5R50E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01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F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86A6BD3-C424-4639-A898-B93DC5C5C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" t="20148" r="39667" b="17361"/>
          <a:stretch/>
        </p:blipFill>
        <p:spPr>
          <a:xfrm>
            <a:off x="1711171" y="643467"/>
            <a:ext cx="8769658" cy="5571066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CDDFE553-0926-4323-A9F7-8CF09314BB1F}"/>
              </a:ext>
            </a:extLst>
          </p:cNvPr>
          <p:cNvSpPr/>
          <p:nvPr/>
        </p:nvSpPr>
        <p:spPr>
          <a:xfrm>
            <a:off x="3687968" y="6433304"/>
            <a:ext cx="5045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https://www.youtube.com/watch?v=2OQFQGC-jmo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00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2CB912D6-42F2-48C5-8E24-B688056EA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1" t="21481" r="40000" b="12083"/>
          <a:stretch/>
        </p:blipFill>
        <p:spPr>
          <a:xfrm>
            <a:off x="2731510" y="1123527"/>
            <a:ext cx="6728974" cy="4604800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851BEED4-0F58-4647-94C3-A362724830E8}"/>
              </a:ext>
            </a:extLst>
          </p:cNvPr>
          <p:cNvSpPr/>
          <p:nvPr/>
        </p:nvSpPr>
        <p:spPr>
          <a:xfrm>
            <a:off x="2080592" y="6407573"/>
            <a:ext cx="8309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hlinkClick r:id="rId3"/>
              </a:rPr>
              <a:t>IU (</a:t>
            </a:r>
            <a:r>
              <a:rPr lang="ko-KR" altLang="en-US" dirty="0">
                <a:hlinkClick r:id="rId3"/>
              </a:rPr>
              <a:t>아이유</a:t>
            </a:r>
            <a:r>
              <a:rPr lang="en-US" altLang="ko-KR" dirty="0">
                <a:hlinkClick r:id="rId3"/>
              </a:rPr>
              <a:t>) - '</a:t>
            </a:r>
            <a:r>
              <a:rPr lang="cs-CZ" dirty="0">
                <a:hlinkClick r:id="rId3"/>
              </a:rPr>
              <a:t>LOVE POEM' (</a:t>
            </a:r>
            <a:r>
              <a:rPr lang="ko-KR" altLang="en-US" dirty="0">
                <a:hlinkClick r:id="rId3"/>
              </a:rPr>
              <a:t>러브 포엠</a:t>
            </a:r>
            <a:r>
              <a:rPr lang="en-US" altLang="ko-KR" dirty="0">
                <a:hlinkClick r:id="rId3"/>
              </a:rPr>
              <a:t>) </a:t>
            </a:r>
            <a:r>
              <a:rPr lang="cs-CZ" dirty="0" err="1">
                <a:hlinkClick r:id="rId3"/>
              </a:rPr>
              <a:t>Lyrics</a:t>
            </a:r>
            <a:r>
              <a:rPr lang="cs-CZ" dirty="0">
                <a:hlinkClick r:id="rId3"/>
              </a:rPr>
              <a:t> [</a:t>
            </a:r>
            <a:r>
              <a:rPr lang="cs-CZ" dirty="0" err="1">
                <a:hlinkClick r:id="rId3"/>
              </a:rPr>
              <a:t>Color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Coded_Han_Rom_Eng</a:t>
            </a:r>
            <a:r>
              <a:rPr lang="cs-CZ" dirty="0">
                <a:hlinkClick r:id="rId3"/>
              </a:rPr>
              <a:t>]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8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앉아있는, 그룹, 사람들이(가) 표시된 사진&#10;&#10;자동 생성된 설명">
            <a:extLst>
              <a:ext uri="{FF2B5EF4-FFF2-40B4-BE49-F238E27FC236}">
                <a16:creationId xmlns:a16="http://schemas.microsoft.com/office/drawing/2014/main" id="{DF92BFA4-A153-4A5F-BFCA-43B8E4C92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1" r="-1" b="-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그림 4" descr="사람, 실내, 그룹, 가장이(가) 표시된 사진&#10;&#10;자동 생성된 설명">
            <a:extLst>
              <a:ext uri="{FF2B5EF4-FFF2-40B4-BE49-F238E27FC236}">
                <a16:creationId xmlns:a16="http://schemas.microsoft.com/office/drawing/2014/main" id="{389E1D7F-DDD0-4A5A-86B0-C477B93DBE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28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FD0205-69DD-4BC0-B449-EB78C03A07EE}"/>
              </a:ext>
            </a:extLst>
          </p:cNvPr>
          <p:cNvSpPr txBox="1"/>
          <p:nvPr/>
        </p:nvSpPr>
        <p:spPr>
          <a:xfrm>
            <a:off x="7947704" y="1082854"/>
            <a:ext cx="2981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0" dirty="0">
                <a:solidFill>
                  <a:schemeClr val="accent5">
                    <a:lumMod val="50000"/>
                  </a:schemeClr>
                </a:solidFill>
              </a:rPr>
              <a:t>BTOB</a:t>
            </a:r>
          </a:p>
          <a:p>
            <a:r>
              <a:rPr lang="en-US" altLang="ko-KR" sz="2800" dirty="0">
                <a:solidFill>
                  <a:schemeClr val="accent5">
                    <a:lumMod val="50000"/>
                  </a:schemeClr>
                </a:solidFill>
              </a:rPr>
              <a:t>   Born TO Beat</a:t>
            </a:r>
            <a:endParaRPr lang="ko-KR" alt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F7658-987E-4D53-8A38-D9C5A637500F}"/>
              </a:ext>
            </a:extLst>
          </p:cNvPr>
          <p:cNvSpPr txBox="1"/>
          <p:nvPr/>
        </p:nvSpPr>
        <p:spPr>
          <a:xfrm>
            <a:off x="878889" y="4204883"/>
            <a:ext cx="37907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Debut: 21.03.2012</a:t>
            </a:r>
          </a:p>
          <a:p>
            <a:r>
              <a:rPr lang="en-US" altLang="ko-KR" dirty="0"/>
              <a:t>Fandom: Melody</a:t>
            </a:r>
          </a:p>
          <a:p>
            <a:r>
              <a:rPr lang="en-US" altLang="ko-KR" dirty="0"/>
              <a:t>Famous songs: </a:t>
            </a:r>
          </a:p>
          <a:p>
            <a:r>
              <a:rPr lang="en-US" altLang="ko-KR" dirty="0"/>
              <a:t>I can’t live without you</a:t>
            </a:r>
          </a:p>
          <a:p>
            <a:r>
              <a:rPr lang="en-US" altLang="ko-KR" dirty="0"/>
              <a:t>Miss you</a:t>
            </a:r>
          </a:p>
          <a:p>
            <a:r>
              <a:rPr lang="en-US" altLang="ko-KR" dirty="0"/>
              <a:t>Beautiful</a:t>
            </a:r>
            <a:r>
              <a:rPr lang="ko-KR" altLang="en-US" dirty="0"/>
              <a:t> </a:t>
            </a:r>
            <a:r>
              <a:rPr lang="en-US" altLang="ko-KR" dirty="0"/>
              <a:t>but</a:t>
            </a:r>
            <a:r>
              <a:rPr lang="ko-KR" altLang="en-US" dirty="0"/>
              <a:t> </a:t>
            </a:r>
            <a:r>
              <a:rPr lang="en-US" altLang="ko-KR" dirty="0"/>
              <a:t>sick</a:t>
            </a:r>
          </a:p>
          <a:p>
            <a:r>
              <a:rPr lang="en-US" altLang="ko-KR" dirty="0"/>
              <a:t>MOVIE</a:t>
            </a:r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22808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center">
            <a:extLst>
              <a:ext uri="{FF2B5EF4-FFF2-40B4-BE49-F238E27FC236}">
                <a16:creationId xmlns:a16="http://schemas.microsoft.com/office/drawing/2014/main" id="{5528DD23-AAB2-4852-B307-95075B08A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4"/>
          <a:stretch/>
        </p:blipFill>
        <p:spPr bwMode="auto">
          <a:xfrm>
            <a:off x="824504" y="1126600"/>
            <a:ext cx="6600907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E2A59D1B-CF86-47B1-ADD1-AE3C77A3F7E9}"/>
              </a:ext>
            </a:extLst>
          </p:cNvPr>
          <p:cNvSpPr/>
          <p:nvPr/>
        </p:nvSpPr>
        <p:spPr>
          <a:xfrm>
            <a:off x="7680549" y="23648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Debut: 07-09-2015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Debut Song : Congratulations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Meaning of the Team name: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돋움" panose="020B0600000101010101" pitchFamily="34" charset="-127"/>
                <a:ea typeface="돋움" panose="020B0600000101010101" pitchFamily="34" charset="-127"/>
              </a:rPr>
              <a:t>6 days + 1day = 1week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effectLst/>
                <a:latin typeface="돋움" panose="020B0600000101010101" pitchFamily="34" charset="-127"/>
                <a:ea typeface="돋움" panose="020B0600000101010101" pitchFamily="34" charset="-127"/>
              </a:rPr>
              <a:t>Fandom: My day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ko-KR" b="0" i="0" dirty="0">
              <a:effectLst/>
              <a:latin typeface="돋움" panose="020B0600000101010101" pitchFamily="34" charset="-127"/>
              <a:ea typeface="Dotu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4345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6054353-6E97-4175-B0D0-F758672DD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0" y="1123527"/>
            <a:ext cx="6485633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AC4E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F5A6139-406D-48E2-A083-E9C640E22951}"/>
              </a:ext>
            </a:extLst>
          </p:cNvPr>
          <p:cNvSpPr/>
          <p:nvPr/>
        </p:nvSpPr>
        <p:spPr>
          <a:xfrm>
            <a:off x="8709771" y="2663309"/>
            <a:ext cx="29831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SungJin</a:t>
            </a:r>
            <a:endParaRPr lang="en-US" altLang="ko-KR" dirty="0"/>
          </a:p>
          <a:p>
            <a:r>
              <a:rPr lang="en-US" altLang="ko-KR" dirty="0"/>
              <a:t>Position: Leader, Vocal, Guitar</a:t>
            </a:r>
          </a:p>
          <a:p>
            <a:r>
              <a:rPr lang="en-US" altLang="ko-KR" dirty="0"/>
              <a:t>Birth: 16-01-1993</a:t>
            </a:r>
          </a:p>
          <a:p>
            <a:r>
              <a:rPr lang="en-US" altLang="ko-KR" dirty="0"/>
              <a:t>Physical: 177cm, 70kg</a:t>
            </a:r>
            <a:endParaRPr 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000A9C1-5B41-49A4-9750-F939264F3278}"/>
              </a:ext>
            </a:extLst>
          </p:cNvPr>
          <p:cNvSpPr/>
          <p:nvPr/>
        </p:nvSpPr>
        <p:spPr>
          <a:xfrm>
            <a:off x="2484635" y="6054209"/>
            <a:ext cx="4955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https://www.youtube.com/watch?v=kSMNmyjsuxs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91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25EF937-9A25-46C4-B2ED-4FBF912D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0" b="34000"/>
          <a:stretch/>
        </p:blipFill>
        <p:spPr>
          <a:xfrm>
            <a:off x="20" y="-1"/>
            <a:ext cx="4063977" cy="3429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7F1BBCF-E4C4-4910-BE48-CEC06EA77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7023"/>
          <a:stretch/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41B16F55-C1B3-4D9F-9C51-644EF5083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5" r="17946" b="3"/>
          <a:stretch/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0A8B580-83E3-4D0A-872E-D59918A82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00"/>
          <a:stretch/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364ACB4-2601-4A73-BF3C-E661E6D5E9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540" r="3" b="28542"/>
          <a:stretch/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AA82002-CDC9-4010-B499-4DE08DE513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70" r="2" b="11272"/>
          <a:stretch/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EA1CF87-3154-4E25-BDE6-DE97FA0B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2" y="1123527"/>
            <a:ext cx="6508551" cy="4604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E7C3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직사각형 7">
            <a:extLst>
              <a:ext uri="{FF2B5EF4-FFF2-40B4-BE49-F238E27FC236}">
                <a16:creationId xmlns:a16="http://schemas.microsoft.com/office/drawing/2014/main" id="{A46EE081-39C4-4FBC-820E-7F7883B11916}"/>
              </a:ext>
            </a:extLst>
          </p:cNvPr>
          <p:cNvSpPr/>
          <p:nvPr/>
        </p:nvSpPr>
        <p:spPr>
          <a:xfrm>
            <a:off x="8776658" y="2701409"/>
            <a:ext cx="27192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Jae</a:t>
            </a:r>
          </a:p>
          <a:p>
            <a:r>
              <a:rPr lang="en-US" altLang="ko-KR" dirty="0"/>
              <a:t>Position: Vocal, Rap, Guitar</a:t>
            </a:r>
          </a:p>
          <a:p>
            <a:r>
              <a:rPr lang="en-US" altLang="ko-KR" dirty="0"/>
              <a:t>Birth: 15-09-1992</a:t>
            </a:r>
          </a:p>
          <a:p>
            <a:r>
              <a:rPr lang="en-US" altLang="ko-KR" dirty="0"/>
              <a:t>Physical: 182cm, 65kg</a:t>
            </a:r>
            <a:endParaRPr 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033D2C51-76D6-4519-B5DA-930D6E431883}"/>
              </a:ext>
            </a:extLst>
          </p:cNvPr>
          <p:cNvSpPr/>
          <p:nvPr/>
        </p:nvSpPr>
        <p:spPr>
          <a:xfrm>
            <a:off x="2338851" y="5987534"/>
            <a:ext cx="5209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https://www.youtube.com/watch?v=8CUlKW4MWN8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82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A02DE80-E19D-437A-B215-EFBEA53D3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40" y="1123527"/>
            <a:ext cx="6485633" cy="4604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A56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직사각형 6">
            <a:extLst>
              <a:ext uri="{FF2B5EF4-FFF2-40B4-BE49-F238E27FC236}">
                <a16:creationId xmlns:a16="http://schemas.microsoft.com/office/drawing/2014/main" id="{6E2D20DB-4928-471A-9570-A300AD2C89F9}"/>
              </a:ext>
            </a:extLst>
          </p:cNvPr>
          <p:cNvSpPr/>
          <p:nvPr/>
        </p:nvSpPr>
        <p:spPr>
          <a:xfrm>
            <a:off x="8692457" y="2548764"/>
            <a:ext cx="321293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Young K</a:t>
            </a:r>
          </a:p>
          <a:p>
            <a:r>
              <a:rPr lang="en-US" altLang="ko-KR" dirty="0"/>
              <a:t>Position: Vocal, Rap, Base Guitar</a:t>
            </a:r>
          </a:p>
          <a:p>
            <a:r>
              <a:rPr lang="en-US" altLang="ko-KR" dirty="0"/>
              <a:t>Birth: 19-12-1993</a:t>
            </a:r>
          </a:p>
          <a:p>
            <a:r>
              <a:rPr lang="en-US" altLang="ko-KR" dirty="0"/>
              <a:t>Physical: 180.2cm, 68kg</a:t>
            </a:r>
            <a:endParaRPr lang="en-US" dirty="0"/>
          </a:p>
          <a:p>
            <a:endParaRPr lang="en-US" altLang="ko-KR" dirty="0"/>
          </a:p>
          <a:p>
            <a:endParaRPr 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C34CFCC-F7AC-42CC-93FA-C7B435FFB0F1}"/>
              </a:ext>
            </a:extLst>
          </p:cNvPr>
          <p:cNvSpPr/>
          <p:nvPr/>
        </p:nvSpPr>
        <p:spPr>
          <a:xfrm>
            <a:off x="2233247" y="5968484"/>
            <a:ext cx="5039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https://www.youtube.com/watch?v=J1ZpmxpHApQ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71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029AF5E-C638-451D-941D-22B18F36E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22" y="1123527"/>
            <a:ext cx="6508551" cy="4604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2350F3-DB83-413A-980B-1CEB9249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53265" y="1570814"/>
            <a:ext cx="0" cy="3710227"/>
          </a:xfrm>
          <a:prstGeom prst="line">
            <a:avLst/>
          </a:prstGeom>
          <a:ln w="19050">
            <a:solidFill>
              <a:srgbClr val="5A7E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12BE83D7-3CEA-475D-9E35-C13F644499DE}"/>
              </a:ext>
            </a:extLst>
          </p:cNvPr>
          <p:cNvSpPr/>
          <p:nvPr/>
        </p:nvSpPr>
        <p:spPr>
          <a:xfrm>
            <a:off x="8480343" y="2615684"/>
            <a:ext cx="371165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/>
              <a:t>Name: </a:t>
            </a:r>
            <a:r>
              <a:rPr lang="en-US" altLang="ko-KR" dirty="0" err="1"/>
              <a:t>Wonpil</a:t>
            </a:r>
            <a:endParaRPr lang="en-US" altLang="ko-KR" dirty="0"/>
          </a:p>
          <a:p>
            <a:r>
              <a:rPr lang="en-US" altLang="ko-KR" dirty="0"/>
              <a:t>Position: Vocal, Keyboard, synthesizer</a:t>
            </a:r>
          </a:p>
          <a:p>
            <a:r>
              <a:rPr lang="en-US" altLang="ko-KR" dirty="0"/>
              <a:t>Birth: 28-04-1994</a:t>
            </a:r>
          </a:p>
          <a:p>
            <a:r>
              <a:rPr lang="en-US" altLang="ko-KR" dirty="0"/>
              <a:t>Physical: 176cm, 60kg</a:t>
            </a:r>
            <a:endParaRPr lang="en-US" dirty="0"/>
          </a:p>
          <a:p>
            <a:endParaRPr lang="en-US" altLang="ko-KR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AB3E03D5-D85A-43A6-A4A7-7A5826A591DC}"/>
              </a:ext>
            </a:extLst>
          </p:cNvPr>
          <p:cNvSpPr/>
          <p:nvPr/>
        </p:nvSpPr>
        <p:spPr>
          <a:xfrm>
            <a:off x="2401297" y="5978009"/>
            <a:ext cx="4948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https://www.youtube.com/watch?v=g74D8h-_quA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64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7D51211-F9CC-4E7F-AC40-053AABB21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1462087"/>
            <a:ext cx="5238750" cy="3933825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90FA81D3-7FDC-49E8-A4F7-B65330241B77}"/>
              </a:ext>
            </a:extLst>
          </p:cNvPr>
          <p:cNvSpPr/>
          <p:nvPr/>
        </p:nvSpPr>
        <p:spPr>
          <a:xfrm>
            <a:off x="2963142" y="6090166"/>
            <a:ext cx="4836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https://www.youtube.com/watch?v=whs7gl4Yeks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646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465</Words>
  <Application>Microsoft Office PowerPoint</Application>
  <PresentationFormat>Širokoúhlá obrazovka</PresentationFormat>
  <Paragraphs>66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돋움</vt:lpstr>
      <vt:lpstr>Arial</vt:lpstr>
      <vt:lpstr>Calibri</vt:lpstr>
      <vt:lpstr>Calibri Light</vt:lpstr>
      <vt:lpstr>Office 테마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kwon minkang</dc:creator>
  <cp:lastModifiedBy>schwarz.michal@yahoo.com</cp:lastModifiedBy>
  <cp:revision>17</cp:revision>
  <dcterms:created xsi:type="dcterms:W3CDTF">2019-11-18T15:49:30Z</dcterms:created>
  <dcterms:modified xsi:type="dcterms:W3CDTF">2021-11-10T13:01:48Z</dcterms:modified>
</cp:coreProperties>
</file>