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58951f8975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58951f8975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61b8bd753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61b8bd753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61b8bd753e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61b8bd753e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4108492673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4108492673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4108492673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410849267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61b8bd753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61b8bd753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4108492673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4108492673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62a980ed0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62a980ed0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62a980ed0a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62a980ed0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62a980ed0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62a980ed0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62a980ed0a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62a980ed0a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58951f8975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58951f8975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62a980ed0a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62a980ed0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62a980ed0a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62a980ed0a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62a980ed0a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62a980ed0a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62a980ed0a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62a980ed0a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62a980ed0a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62a980ed0a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62a980ed0a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62a980ed0a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62a980ed0a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62a980ed0a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62a980ed0a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62a980ed0a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62c4df0ce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62c4df0ce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62c4df0ce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62c4df0ce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410849267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410849267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410849267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410849267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410849267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410849267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62c4df0ce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62c4df0ce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61b8bd753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61b8bd753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adamihalov.com/wp-content/uploads/2022/10/1_1.mp4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vimeo.com/170611295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youtube.com/watch?v=-bknuFCQn4Y" TargetMode="External"/><Relationship Id="rId4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youtube.com/watch?v=uE7qVAtNwQk" TargetMode="External"/><Relationship Id="rId4" Type="http://schemas.openxmlformats.org/officeDocument/2006/relationships/image" Target="../media/image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youtube.com/watch?v=QPmUAfuqM08" TargetMode="External"/><Relationship Id="rId4" Type="http://schemas.openxmlformats.org/officeDocument/2006/relationships/image" Target="../media/image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adamihalov.com/wp-content/uploads/2022/10/Animatik.mp4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adamihalov.com/wp-content/uploads/2022/10/Video.mp4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2y6aVz0Acx0" TargetMode="External"/><Relationship Id="rId4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youtube.com/watch?v=LzPuEUETRC8" TargetMode="External"/><Relationship Id="rId4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instagram.com/wannerstedt/?hl=cs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instagram.com/p/B9PnxLtBzY0/?hl=cs" TargetMode="External"/><Relationship Id="rId4" Type="http://schemas.openxmlformats.org/officeDocument/2006/relationships/hyperlink" Target="https://www.instagram.com/p/CjSvJFdMv3q/" TargetMode="External"/><Relationship Id="rId5" Type="http://schemas.openxmlformats.org/officeDocument/2006/relationships/hyperlink" Target="https://www.instagram.com/p/Ch9VFkyAbTD" TargetMode="External"/><Relationship Id="rId6" Type="http://schemas.openxmlformats.org/officeDocument/2006/relationships/hyperlink" Target="https://www.instagram.com/p/B3XfkV8hYFe/?hl=cs" TargetMode="External"/><Relationship Id="rId7" Type="http://schemas.openxmlformats.org/officeDocument/2006/relationships/hyperlink" Target="http://adamihalov.com/wp-content/uploads/2022/09/1_1-1.mp4" TargetMode="External"/><Relationship Id="rId8" Type="http://schemas.openxmlformats.org/officeDocument/2006/relationships/hyperlink" Target="http://adamihalov.com/wp-content/uploads/2022/09/1_1_SD_fp1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1385175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/>
              <a:t>Projekt 1</a:t>
            </a:r>
            <a:endParaRPr b="1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40363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" sz="1100"/>
              <a:t>Zvukový design </a:t>
            </a:r>
            <a:r>
              <a:rPr lang="sk" sz="1100"/>
              <a:t>multimediálního</a:t>
            </a:r>
            <a:r>
              <a:rPr lang="sk" sz="1100"/>
              <a:t> díla</a:t>
            </a:r>
            <a:endParaRPr sz="1100"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5925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" sz="1100"/>
              <a:t>PODZIM 2022</a:t>
            </a:r>
            <a:endParaRPr sz="1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/>
          <p:nvPr>
            <p:ph type="ctrTitle"/>
          </p:nvPr>
        </p:nvSpPr>
        <p:spPr>
          <a:xfrm>
            <a:off x="311708" y="1385175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/>
              <a:t>Zadanie</a:t>
            </a:r>
            <a:endParaRPr b="1"/>
          </a:p>
        </p:txBody>
      </p:sp>
      <p:sp>
        <p:nvSpPr>
          <p:cNvPr id="114" name="Google Shape;114;p22"/>
          <p:cNvSpPr txBox="1"/>
          <p:nvPr>
            <p:ph idx="1" type="subTitle"/>
          </p:nvPr>
        </p:nvSpPr>
        <p:spPr>
          <a:xfrm>
            <a:off x="311700" y="40363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" sz="1100"/>
              <a:t>LOOP</a:t>
            </a:r>
            <a:endParaRPr sz="1100"/>
          </a:p>
        </p:txBody>
      </p:sp>
      <p:sp>
        <p:nvSpPr>
          <p:cNvPr id="115" name="Google Shape;115;p22"/>
          <p:cNvSpPr txBox="1"/>
          <p:nvPr>
            <p:ph idx="1" type="subTitle"/>
          </p:nvPr>
        </p:nvSpPr>
        <p:spPr>
          <a:xfrm>
            <a:off x="311700" y="5925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" sz="1100"/>
              <a:t>PODZIM 2022</a:t>
            </a:r>
            <a:endParaRPr sz="1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“Scenár”</a:t>
            </a:r>
            <a:endParaRPr/>
          </a:p>
        </p:txBody>
      </p:sp>
      <p:sp>
        <p:nvSpPr>
          <p:cNvPr id="121" name="Google Shape;121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k"/>
              <a:t>Starý muž údržbář s cigárem v monterkách jede znuděně s vozíkem, na kterém má barevné skla. Vždycky přijede k oknu, za kterým je krásná zelená krajina s lesy. Zasouvá dovnitř "žlutku" / žluté/oranžové sklo a to celou scenérii mění na krásné podzimní barvy.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Ilustrace</a:t>
            </a:r>
            <a:endParaRPr/>
          </a:p>
        </p:txBody>
      </p:sp>
      <p:sp>
        <p:nvSpPr>
          <p:cNvPr id="127" name="Google Shape;127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388" y="1052875"/>
            <a:ext cx="8601226" cy="409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Animace</a:t>
            </a:r>
            <a:endParaRPr/>
          </a:p>
        </p:txBody>
      </p:sp>
      <p:sp>
        <p:nvSpPr>
          <p:cNvPr id="134" name="Google Shape;134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83575"/>
            <a:ext cx="7724401" cy="401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/>
          <p:nvPr/>
        </p:nvSpPr>
        <p:spPr>
          <a:xfrm>
            <a:off x="1685400" y="2302350"/>
            <a:ext cx="5773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300">
                <a:solidFill>
                  <a:schemeClr val="hlink"/>
                </a:solidFill>
                <a:uFill>
                  <a:noFill/>
                </a:uFill>
                <a:hlinkClick r:id="rId3"/>
              </a:rPr>
              <a:t>Loop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/>
              <a:t>Zadanie</a:t>
            </a:r>
            <a:endParaRPr b="1"/>
          </a:p>
        </p:txBody>
      </p:sp>
      <p:sp>
        <p:nvSpPr>
          <p:cNvPr id="146" name="Google Shape;146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Info: Tvorba sound designu k animovanému loopu zloženého z 3 “rovnakých” smyčiek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sk"/>
              <a:t>Styl: Volitelný - realistický/komický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sk"/>
              <a:t>Hudba: Može byť/ nemusí. Minimálne ambient - pozor na loop (hudba nesmie skočiť)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sk"/>
              <a:t>Voiceover: nie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sk"/>
              <a:t>Ruchy: Všetko čo uznáš za vhodné. Chodza, vozík, svetlo, založenie/zdvihnutie skla, charakter hundranie, žeriav, zmeny období, lístie, sneh/víchrica,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sk"/>
              <a:t>Atmo: Zmeny hudobnej atmosféry so zmenou pozadia?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/>
          <p:nvPr>
            <p:ph type="ctrTitle"/>
          </p:nvPr>
        </p:nvSpPr>
        <p:spPr>
          <a:xfrm>
            <a:off x="311708" y="1385175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/>
              <a:t>Projekt 2</a:t>
            </a:r>
            <a:endParaRPr b="1"/>
          </a:p>
        </p:txBody>
      </p:sp>
      <p:sp>
        <p:nvSpPr>
          <p:cNvPr id="152" name="Google Shape;152;p28"/>
          <p:cNvSpPr txBox="1"/>
          <p:nvPr>
            <p:ph idx="1" type="subTitle"/>
          </p:nvPr>
        </p:nvSpPr>
        <p:spPr>
          <a:xfrm>
            <a:off x="311700" y="40363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" sz="1100"/>
              <a:t>Explainer video</a:t>
            </a:r>
            <a:endParaRPr sz="1100"/>
          </a:p>
        </p:txBody>
      </p:sp>
      <p:sp>
        <p:nvSpPr>
          <p:cNvPr id="153" name="Google Shape;153;p28"/>
          <p:cNvSpPr txBox="1"/>
          <p:nvPr>
            <p:ph idx="1" type="subTitle"/>
          </p:nvPr>
        </p:nvSpPr>
        <p:spPr>
          <a:xfrm>
            <a:off x="311700" y="5925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" sz="1100"/>
              <a:t>PODZIM 2022</a:t>
            </a:r>
            <a:endParaRPr sz="1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/>
              <a:t>Explainer Video</a:t>
            </a:r>
            <a:endParaRPr b="1"/>
          </a:p>
        </p:txBody>
      </p:sp>
      <p:sp>
        <p:nvSpPr>
          <p:cNvPr id="159" name="Google Shape;159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Ú</a:t>
            </a:r>
            <a:r>
              <a:rPr lang="sk"/>
              <a:t>lohou je vysvetliť nejaký problém či produkt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sk"/>
              <a:t>Popísanie služby či problému je niekedy celkom náročné, no skrz motion dizajn je možné v 30 sekundách skrz audio a vizuál vysvetliť daný problém, čo z neho robí veľmi dôležitý komunikačný nástroj.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sk"/>
              <a:t>“</a:t>
            </a:r>
            <a:r>
              <a:rPr lang="sk"/>
              <a:t>Well one reason is because learning through audio/visual methods is more conducive to how the human brain is wired to retain information because </a:t>
            </a:r>
            <a:r>
              <a:rPr b="1" lang="sk">
                <a:solidFill>
                  <a:schemeClr val="dk1"/>
                </a:solidFill>
              </a:rPr>
              <a:t>you can naturally retain more information when more than one of your senses is engaged. So if the viewer watches a video with both audio and visuals they are far more likely to remember that than just a text description</a:t>
            </a:r>
            <a:r>
              <a:rPr lang="sk"/>
              <a:t>” - Eric Guerin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/>
          <p:nvPr/>
        </p:nvSpPr>
        <p:spPr>
          <a:xfrm>
            <a:off x="3035800" y="22378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" u="sng">
                <a:solidFill>
                  <a:schemeClr val="hlink"/>
                </a:solidFill>
                <a:hlinkClick r:id="rId3"/>
              </a:rPr>
              <a:t>LINK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e down-to-earth folks at Freighty are changing how we buy insurance for our products.&#10;&#10;With a quick an easy installation — As a store owner, you can embed Freighty right into your site checkout. And customers easily add insurance to their shopping with all their necessary information. &#10;&#10;It's free, fast and makes for some oh-so happy customers. &#10;&#10;2D animation was all produced using Illustrator and Adobe AfterEffects, with storyboards all drawn by hand.&#10;&#10;About Vidico: Vidico is an award-winning video production company with projects across Melbourne, Sydney and the world. Explainer videos, product videos, and stunning commercials, produced at high-quality, and made affordable for both startups and enterprise companies.&#10;&#10;Join the likes of Square, Salesforce and Acast. Tell your brand story with confidence.&#10;&#10;Get in touch, at https://vidico.com/&#10;&#10;Like our work? Share the love and earn amazing rewards by referring new projects. Get your unique link in less than 60-seconds at vidico.com/partnership/" id="169" name="Google Shape;169;p31" title="Freighty - Explainer Vide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5225" y="354175"/>
            <a:ext cx="5913550" cy="443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/>
              <a:t>Loop (Smyčka)</a:t>
            </a:r>
            <a:endParaRPr b="1"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/>
              <a:t>Opakujúci sa úsek animácie </a:t>
            </a:r>
            <a:r>
              <a:rPr lang="sk"/>
              <a:t>vytvárajúci</a:t>
            </a:r>
            <a:r>
              <a:rPr lang="sk"/>
              <a:t> dojem nikdy nekončiaceho pohybu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/>
              <a:t>Prvý a posledný frame animácie rovnaký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/>
              <a:t>Gif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r Liberals, Ladies &amp; Limeys.&#10;&#10;Directed, written and animated by myself, kindly voiced by the great guys over at Adventures in Design podcast (aidpodcast.com). All sound work by Morgan Samuel." id="174" name="Google Shape;174;p32" title="A Guide To American Football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5350" y="451778"/>
            <a:ext cx="5653300" cy="42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ke action on climate change at http://countdown.ted.com.&#10;&#10;A brief answer to one of the key questions about climate change: What is net-zero? (Written by Myles Allen, David Biello and George Zaidan)&#10;&#10;This animation was part of the Countdown Global Launch on 10.10.2020. (Watch the full event: https://youtu.be/5dVcn8NjbwY.) Countdown is TED's global initiative to accelerate solutions to the climate crisis. The goal: to build a better future by cutting greenhouse gas emissions in half by 2030, in the race to a zero-carbon world. Get involved at https://countdown.ted.com/sign-up&#10;&#10;Follow Countdown on Twitter: http://twitter.com/tedcountdown&#10;Follow Countdown on Instagram: http://instagram.com/tedcountdown&#10;Subscribe to our channel: http://youtube.com/TED&#10;&#10;TED's videos may be used for non-commercial purposes under a Creative Commons License, Attribution–Non Commercial–No Derivatives (or the CC BY – NC – ND 4.0 International) and in accordance with our TED Talks Usage Policy (https://www.ted.com/about/our-organization/our-policies-terms/ted-talks-usage-policy). For more information on using TED for commercial purposes (e.g. employee learning, in a film or online course), please submit a Media Request at https://media-requests.ted.com" id="179" name="Google Shape;179;p33" title="What is net-zero? | Kristen Bell + Giant An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6675" y="338900"/>
            <a:ext cx="5670650" cy="42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/>
          <p:nvPr>
            <p:ph type="ctrTitle"/>
          </p:nvPr>
        </p:nvSpPr>
        <p:spPr>
          <a:xfrm>
            <a:off x="311708" y="1385175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/>
              <a:t>Zadanie</a:t>
            </a:r>
            <a:endParaRPr b="1"/>
          </a:p>
        </p:txBody>
      </p:sp>
      <p:sp>
        <p:nvSpPr>
          <p:cNvPr id="185" name="Google Shape;185;p34"/>
          <p:cNvSpPr txBox="1"/>
          <p:nvPr>
            <p:ph idx="1" type="subTitle"/>
          </p:nvPr>
        </p:nvSpPr>
        <p:spPr>
          <a:xfrm>
            <a:off x="311700" y="40363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" sz="1100"/>
              <a:t>Explainer video</a:t>
            </a:r>
            <a:endParaRPr sz="1100"/>
          </a:p>
        </p:txBody>
      </p:sp>
      <p:sp>
        <p:nvSpPr>
          <p:cNvPr id="186" name="Google Shape;186;p34"/>
          <p:cNvSpPr txBox="1"/>
          <p:nvPr>
            <p:ph idx="1" type="subTitle"/>
          </p:nvPr>
        </p:nvSpPr>
        <p:spPr>
          <a:xfrm>
            <a:off x="311700" y="5925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" sz="1100"/>
              <a:t>PODZIM 2022</a:t>
            </a:r>
            <a:endParaRPr sz="11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“Scenár”</a:t>
            </a:r>
            <a:endParaRPr/>
          </a:p>
        </p:txBody>
      </p:sp>
      <p:pic>
        <p:nvPicPr>
          <p:cNvPr id="192" name="Google Shape;19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4450" y="551763"/>
            <a:ext cx="3235825" cy="430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0274" y="614900"/>
            <a:ext cx="3873501" cy="417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 txBox="1"/>
          <p:nvPr/>
        </p:nvSpPr>
        <p:spPr>
          <a:xfrm>
            <a:off x="1748700" y="2643125"/>
            <a:ext cx="5646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" u="sng">
                <a:solidFill>
                  <a:schemeClr val="hlink"/>
                </a:solidFill>
                <a:hlinkClick r:id="rId3"/>
              </a:rPr>
              <a:t>LINK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6"/>
          <p:cNvSpPr txBox="1"/>
          <p:nvPr/>
        </p:nvSpPr>
        <p:spPr>
          <a:xfrm>
            <a:off x="2902350" y="1884775"/>
            <a:ext cx="3339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3000">
                <a:solidFill>
                  <a:schemeClr val="dk1"/>
                </a:solidFill>
              </a:rPr>
              <a:t>Animatik</a:t>
            </a:r>
            <a:endParaRPr b="1"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3588" y="152400"/>
            <a:ext cx="5476823" cy="260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6487" y="2538800"/>
            <a:ext cx="3575342" cy="260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0337" y="2538800"/>
            <a:ext cx="3006139" cy="2604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8"/>
          <p:cNvSpPr txBox="1"/>
          <p:nvPr/>
        </p:nvSpPr>
        <p:spPr>
          <a:xfrm>
            <a:off x="1748700" y="2643125"/>
            <a:ext cx="5646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" u="sng">
                <a:solidFill>
                  <a:schemeClr val="hlink"/>
                </a:solidFill>
                <a:hlinkClick r:id="rId3"/>
              </a:rPr>
              <a:t>LINK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8"/>
          <p:cNvSpPr txBox="1"/>
          <p:nvPr/>
        </p:nvSpPr>
        <p:spPr>
          <a:xfrm>
            <a:off x="2902350" y="1884775"/>
            <a:ext cx="3339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3000">
                <a:solidFill>
                  <a:schemeClr val="dk1"/>
                </a:solidFill>
              </a:rPr>
              <a:t>Finálne video</a:t>
            </a:r>
            <a:endParaRPr b="1"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/>
              <a:t>Zadanie</a:t>
            </a:r>
            <a:endParaRPr b="1"/>
          </a:p>
        </p:txBody>
      </p:sp>
      <p:sp>
        <p:nvSpPr>
          <p:cNvPr id="218" name="Google Shape;218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Info: Tvorba sound designu k videu - 45s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sk"/>
              <a:t>Styl: Moderný, fresh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sk"/>
              <a:t>Hudba: hudba v studijných materiáloch. Potreba zostrihať hudbu či editnúť do stopáže. Možnosť použiť dodanú hudbu ako referenciu a použiť vlastný výber či skomponovať vlastnú. Využitie dropu pre dynamickosť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sk"/>
              <a:t>Voiceover: áno - dánsky - potreba strihnuť voiceover do videa podľa tituliek v animatiku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sk"/>
              <a:t>Ruchy: Všetko čo uznáš za vhodné. Všetky prvky, pohyby, posuny, rolety, web, klikanie myšou atd.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sk"/>
              <a:t>Atmo: Ambient? Prostredia byt, ulica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Zvuk vs. obraz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Oko oklameš - ucho nie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Typy loopov</a:t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/>
              <a:t>Walk cycle/run cycle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/>
              <a:t>Animácia loga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/>
              <a:t>Boomerang style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/>
              <a:t>Satisfying loop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/>
              <a:t>Walk cycle</a:t>
            </a:r>
            <a:endParaRPr b="1"/>
          </a:p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My Patreon page: http://www.patreon.com/alanbecker&#10;How to animate a walking character!&#10;&#10;This tutorial helped me make this video: http://www.angryanimator.com/word/2010/11/26/tutorial-2-walk-cycle/&#10;&#10;NEXT VIDEO (Run Cycles): https://youtu.be/jggdbxTJPG4&#10;&#10;12 PRINCIPLES OF ANIMATION: https://youtu.be/haa7n3UGyDc?list=PL-bOh8btec4CXd2ya1NmSKpi92U_l6ZJd&#10;&#10;SUPPORT ME: http://www.patreon.com/alanbecker&#10;TWITTER: http://twitter.com/alanthebecker&#10;FACEBOOK: http://facebook.com/alanthebecker&#10;WEBSITE: http://alanbecker.net&#10;MY MAIN CHANNEL: http://youtube.com/noogai89&#10;MY MINECRAFT CHANNEL: http://youtube.com/AlanBeckerMinecraft&#10;ANIMATION LIVESTREAM: http://www.twitch.tv/alanbecker" id="81" name="Google Shape;81;p17" title="ALAN BECKER - Animating Walk Cycle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7375" y="530925"/>
            <a:ext cx="5442175" cy="408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3825" y="945025"/>
            <a:ext cx="6400800" cy="339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James Curran</a:t>
            </a:r>
            <a:endParaRPr/>
          </a:p>
        </p:txBody>
      </p:sp>
      <p:sp>
        <p:nvSpPr>
          <p:cNvPr id="92" name="Google Shape;92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In July I spent a month in Los Angeles where I animated a new GIF every day for 30 days inspired by something that happened during my stay.&#10;&#10;See all the looping GIFs on Twitter, Tumblr and Instagram with #LAGifathon or follow me to keep up with the next Gifathon, coming soon...&#10;&#10;twitter.com/slimjimstudios&#10;instagram.com/slimjimstudios&#10;slimjimstudios.tumblr.com&#10;slimjimstudios.com&#10;&#10;Sound by the amazing David Kamp&#10;twitter.com/kamptweets&#10;instagram.com/davidkamp&#10;studiokamp.com" id="93" name="Google Shape;93;p19" title="LA Gifatho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0175" y="551400"/>
            <a:ext cx="5365025" cy="402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Andreas Wannerstedt</a:t>
            </a:r>
            <a:endParaRPr/>
          </a:p>
        </p:txBody>
      </p:sp>
      <p:sp>
        <p:nvSpPr>
          <p:cNvPr id="99" name="Google Shape;99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u="sng">
                <a:solidFill>
                  <a:schemeClr val="hlink"/>
                </a:solidFill>
                <a:hlinkClick r:id="rId3"/>
              </a:rPr>
              <a:t>LINK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/>
        </p:nvSpPr>
        <p:spPr>
          <a:xfrm>
            <a:off x="790250" y="3242600"/>
            <a:ext cx="4393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u="sng">
                <a:solidFill>
                  <a:schemeClr val="hlink"/>
                </a:solidFill>
                <a:hlinkClick r:id="rId3"/>
              </a:rPr>
              <a:t>MotionMarkus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1"/>
          <p:cNvSpPr txBox="1"/>
          <p:nvPr/>
        </p:nvSpPr>
        <p:spPr>
          <a:xfrm>
            <a:off x="790250" y="1232850"/>
            <a:ext cx="4192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u="sng">
                <a:solidFill>
                  <a:schemeClr val="hlink"/>
                </a:solidFill>
                <a:hlinkClick r:id="rId4"/>
              </a:rPr>
              <a:t>Lobster Studio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1"/>
          <p:cNvSpPr txBox="1"/>
          <p:nvPr/>
        </p:nvSpPr>
        <p:spPr>
          <a:xfrm>
            <a:off x="790250" y="1929925"/>
            <a:ext cx="3978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u="sng">
                <a:solidFill>
                  <a:schemeClr val="hlink"/>
                </a:solidFill>
                <a:hlinkClick r:id="rId5"/>
              </a:rPr>
              <a:t>MTNHS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1"/>
          <p:cNvSpPr txBox="1"/>
          <p:nvPr/>
        </p:nvSpPr>
        <p:spPr>
          <a:xfrm>
            <a:off x="790250" y="2627000"/>
            <a:ext cx="4393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u="sng">
                <a:solidFill>
                  <a:schemeClr val="hlink"/>
                </a:solidFill>
                <a:hlinkClick r:id="rId6"/>
              </a:rPr>
              <a:t>Slejdy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1"/>
          <p:cNvSpPr txBox="1"/>
          <p:nvPr/>
        </p:nvSpPr>
        <p:spPr>
          <a:xfrm>
            <a:off x="790250" y="547775"/>
            <a:ext cx="5438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u="sng">
                <a:solidFill>
                  <a:schemeClr val="hlink"/>
                </a:solidFill>
                <a:hlinkClick r:id="rId7"/>
              </a:rPr>
              <a:t>AM</a:t>
            </a:r>
            <a:r>
              <a:rPr lang="sk"/>
              <a:t> </a:t>
            </a:r>
            <a:r>
              <a:rPr lang="sk" u="sng">
                <a:solidFill>
                  <a:schemeClr val="hlink"/>
                </a:solidFill>
                <a:hlinkClick r:id="rId8"/>
              </a:rPr>
              <a:t>AM2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