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2179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69CA-EEC1-4F4D-BC06-33AD84F95CC1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3ECE-2655-4253-B7AD-DF8FC060D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665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69CA-EEC1-4F4D-BC06-33AD84F95CC1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3ECE-2655-4253-B7AD-DF8FC060D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74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69CA-EEC1-4F4D-BC06-33AD84F95CC1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3ECE-2655-4253-B7AD-DF8FC060D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097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69CA-EEC1-4F4D-BC06-33AD84F95CC1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3ECE-2655-4253-B7AD-DF8FC060D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704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69CA-EEC1-4F4D-BC06-33AD84F95CC1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3ECE-2655-4253-B7AD-DF8FC060D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64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69CA-EEC1-4F4D-BC06-33AD84F95CC1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3ECE-2655-4253-B7AD-DF8FC060D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112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69CA-EEC1-4F4D-BC06-33AD84F95CC1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3ECE-2655-4253-B7AD-DF8FC060D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251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69CA-EEC1-4F4D-BC06-33AD84F95CC1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3ECE-2655-4253-B7AD-DF8FC060D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67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69CA-EEC1-4F4D-BC06-33AD84F95CC1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3ECE-2655-4253-B7AD-DF8FC060D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129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69CA-EEC1-4F4D-BC06-33AD84F95CC1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3ECE-2655-4253-B7AD-DF8FC060D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17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69CA-EEC1-4F4D-BC06-33AD84F95CC1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3ECE-2655-4253-B7AD-DF8FC060D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870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F69CA-EEC1-4F4D-BC06-33AD84F95CC1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D3ECE-2655-4253-B7AD-DF8FC060D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27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práce: Esej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Délka vlastního textu 1 strana A4 (formátování 11 </a:t>
            </a:r>
            <a:r>
              <a:rPr lang="cs-CZ" dirty="0" err="1" smtClean="0"/>
              <a:t>Times</a:t>
            </a:r>
            <a:r>
              <a:rPr lang="cs-CZ" dirty="0" smtClean="0"/>
              <a:t> New Roman, řádkování 1; cca 700 slov)</a:t>
            </a:r>
          </a:p>
          <a:p>
            <a:r>
              <a:rPr lang="cs-CZ" dirty="0" smtClean="0"/>
              <a:t>Struktura: definice pojmu, kde, kdy, souhrn/závěr</a:t>
            </a:r>
          </a:p>
          <a:p>
            <a:r>
              <a:rPr lang="cs-CZ" dirty="0" smtClean="0"/>
              <a:t>Odkaz na citovanou literaturu (Style </a:t>
            </a:r>
            <a:r>
              <a:rPr lang="cs-CZ" dirty="0" err="1" smtClean="0"/>
              <a:t>Nature</a:t>
            </a:r>
            <a:r>
              <a:rPr lang="cs-CZ" dirty="0" smtClean="0"/>
              <a:t>, Science)</a:t>
            </a:r>
          </a:p>
          <a:p>
            <a:r>
              <a:rPr lang="cs-CZ" dirty="0" smtClean="0"/>
              <a:t>Citovat minimálně 10 odborných cizojazyčných publikací (ne populární, ne weby či diskusní fóra) </a:t>
            </a:r>
          </a:p>
          <a:p>
            <a:r>
              <a:rPr lang="cs-CZ" dirty="0" smtClean="0"/>
              <a:t>T: 15. 11. 2023, emailem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38C3-C2F7-4622-ADCC-5B4BB208415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27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800" y="1526585"/>
            <a:ext cx="7910400" cy="5194890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38C3-C2F7-4622-ADCC-5B4BB208415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727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Širokoúhlá obrazovka</PresentationFormat>
  <Paragraphs>8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Seminární práce: Esej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Seminární práce: Esej</dc:title>
  <dc:creator>znerudova</dc:creator>
  <cp:lastModifiedBy>znerudova</cp:lastModifiedBy>
  <cp:revision>1</cp:revision>
  <dcterms:created xsi:type="dcterms:W3CDTF">2023-10-10T08:40:52Z</dcterms:created>
  <dcterms:modified xsi:type="dcterms:W3CDTF">2023-10-10T08:40:59Z</dcterms:modified>
</cp:coreProperties>
</file>