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2179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41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13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21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4AFA-071E-4490-A702-A6EE017EA1A4}" type="datetime1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97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B827-6AE8-445B-A4E1-3DC93714F31C}" type="datetime1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431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627D-ED1A-4579-B4E4-722C0DC31225}" type="datetime1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649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609B-70E9-4C3A-83B1-B63DD9CF17AD}" type="datetime1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484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B946-EAE6-413A-9C85-FDCCC1581DB2}" type="datetime1">
              <a:rPr lang="cs-CZ" smtClean="0"/>
              <a:t>10.10.2023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376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6FBF-69DB-44E8-8F74-169561C9791A}" type="datetime1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308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6A8C-8F92-48AE-AC08-1EA5BA43E13B}" type="datetime1">
              <a:rPr lang="cs-CZ" smtClean="0"/>
              <a:t>10.10.2023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541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68F2-A0CC-4C01-B42F-42F10C354088}" type="datetime1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8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267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45B08-3AE2-4D3F-9CA2-3EFC29876FEF}" type="datetime1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40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B5C2-80B6-42D6-B062-272FAAEBD9C6}" type="datetime1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475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D6DC-88B1-451F-926C-00F92480AE97}" type="datetime1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5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9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61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04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4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2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82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91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B7BC3-9451-48AA-A826-5CD6F6FB1C1B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F7A4D-1F09-43C9-8516-B108EA6E6C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67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548F0-7CF4-424B-BE94-C53795E8C3F1}" type="datetime1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638C3-C2F7-4622-ADCC-5B4BB208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54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ofhumanevolution.com/HomoErectus.asp" TargetMode="External"/><Relationship Id="rId2" Type="http://schemas.openxmlformats.org/officeDocument/2006/relationships/hyperlink" Target="https://vimeo.com/30029130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Animace zalednění v Evropě</a:t>
            </a:r>
            <a:r>
              <a:rPr lang="cs-CZ" u="sng" dirty="0" smtClean="0">
                <a:hlinkClick r:id="rId2"/>
              </a:rPr>
              <a:t>) </a:t>
            </a:r>
            <a:r>
              <a:rPr lang="en-GB" u="sng" dirty="0" smtClean="0">
                <a:hlinkClick r:id="rId2"/>
              </a:rPr>
              <a:t>https://vimeo.com/300291304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Interaktivní atlas lidských fosilií http://atlasofhumanevolution.com/HomoErectus.asp</a:t>
            </a:r>
            <a:endParaRPr lang="cs-CZ" dirty="0" smtClean="0"/>
          </a:p>
          <a:p>
            <a:r>
              <a:rPr lang="cs-CZ" dirty="0" smtClean="0"/>
              <a:t>Literatura:</a:t>
            </a:r>
          </a:p>
          <a:p>
            <a:r>
              <a:rPr lang="cs-CZ" dirty="0" smtClean="0"/>
              <a:t>J. Svoboda: Předkové. Evoluce člověka. Academia 2017.</a:t>
            </a:r>
          </a:p>
          <a:p>
            <a:r>
              <a:rPr lang="cs-CZ" dirty="0" smtClean="0"/>
              <a:t>K etologii člověka: Desmond Morris (Nahá opice, Lidský živočich, Lidská zoo)</a:t>
            </a:r>
          </a:p>
          <a:p>
            <a:r>
              <a:rPr lang="cs-CZ" dirty="0" smtClean="0"/>
              <a:t>Ke starému paleolitu (přístupné přes E-zdroje MU): https://www.sciencedirect.com/topics/social-sciences/lower-paleolithic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98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kvartér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Pokorný P. (2010a): O čtvrtém řádu a o tom, jak se nakonec, neřád, zkomplikoval. I. Vznik kvartérní vědy. Vesmír, 89/3: 164–173.</a:t>
            </a:r>
          </a:p>
          <a:p>
            <a:r>
              <a:rPr lang="cs-CZ" dirty="0"/>
              <a:t>Pokorný P. (2010b): O čtvrtém řádu a o tom, jak se nakonec, neřád, zkomplikoval. II. Exploze věd o kvartéru ve 20. století. Vesmír, 89/4: 242–249.</a:t>
            </a:r>
          </a:p>
          <a:p>
            <a:r>
              <a:rPr lang="cs-CZ" dirty="0"/>
              <a:t>Pokorný P. (2011): Neklidné časy. Kapitoly ze společných dějin přírody a lidí. Dokořán, Praha</a:t>
            </a:r>
            <a:r>
              <a:rPr lang="cs-CZ" dirty="0" smtClean="0"/>
              <a:t> </a:t>
            </a:r>
          </a:p>
          <a:p>
            <a:r>
              <a:rPr lang="cs-CZ" dirty="0" err="1"/>
              <a:t>Ložek</a:t>
            </a:r>
            <a:r>
              <a:rPr lang="cs-CZ" dirty="0"/>
              <a:t> V. (1973): Příroda ve čtvrtohorách. </a:t>
            </a:r>
            <a:r>
              <a:rPr lang="cs-CZ" dirty="0" err="1"/>
              <a:t>Academia,Praha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V. </a:t>
            </a:r>
            <a:r>
              <a:rPr lang="cs-CZ" dirty="0" err="1" smtClean="0"/>
              <a:t>Ložek</a:t>
            </a:r>
            <a:r>
              <a:rPr lang="cs-CZ" dirty="0" smtClean="0"/>
              <a:t> (2007): Zrcadlo minulosti. Česká a slovenská krajina v kvartéru. Dokořán.</a:t>
            </a:r>
          </a:p>
          <a:p>
            <a:r>
              <a:rPr lang="en-US" dirty="0"/>
              <a:t>Elias S.A., Mock C.J.(2013): </a:t>
            </a:r>
            <a:r>
              <a:rPr lang="en-US" i="1" dirty="0"/>
              <a:t>Encyclopedia of Quaternary Science, 2nd Edition</a:t>
            </a:r>
            <a:r>
              <a:rPr lang="en-US" dirty="0"/>
              <a:t>. Elsevier, </a:t>
            </a:r>
            <a:r>
              <a:rPr lang="en-US" dirty="0" smtClean="0"/>
              <a:t>Amsterdam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53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199</Words>
  <Application>Microsoft Office PowerPoint</Application>
  <PresentationFormat>Širokoúhlá obrazovka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Motiv systému Office</vt:lpstr>
      <vt:lpstr>Prezentace aplikace PowerPoint</vt:lpstr>
      <vt:lpstr>Literatura kvartér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znerudova</dc:creator>
  <cp:lastModifiedBy>znerudova</cp:lastModifiedBy>
  <cp:revision>2</cp:revision>
  <dcterms:created xsi:type="dcterms:W3CDTF">2023-10-10T08:48:12Z</dcterms:created>
  <dcterms:modified xsi:type="dcterms:W3CDTF">2023-10-10T08:56:12Z</dcterms:modified>
</cp:coreProperties>
</file>