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84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96B7F-486C-48DB-881D-21D79881325C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1A880-509D-4738-AB09-DF49E3F0DCF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413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774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B4311-0150-4ED3-A5A0-87B23EC9A43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97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E06F35-D003-0C8D-1F32-01F9DD645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CF6B410-A71E-9064-8930-D2F6E39888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BED9F5-D3CF-7C51-799A-B9B87E003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1CE5AF-DBE2-AEAF-521C-58AFE8E61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83BC3B0-1A70-17AB-401A-B14AE7FBD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754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22DEC-09B5-C815-C3F6-1FCFD944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4BD7840-2D70-A518-4F98-12308335B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0DC965-0975-3C34-2AC6-1E21E3BB9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26F543-70D8-0131-37BD-40C8F7A16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64D7EF-7012-1864-3160-6A159A248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32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1731C4C-4D43-36A6-6AF3-F5E031936A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6052FF3-A67F-EC27-6911-DEC5AE710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0E3E55-77D7-A6AB-6D21-719C5B43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5CFA64-2865-8BB9-3813-FF664F0D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401CC0-8161-40D2-8117-1B491A24C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F4F153-84BA-B145-7CCB-7F4380C2A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2240B8-2AC2-61D7-E0A8-1E53FD8AC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2B2D72-0D22-8EE1-64B3-C5C421C45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6036CC2-D60F-B031-85DB-E44D64482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17E05AC-331F-7212-31D2-048A14B3C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44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5BCF8-D0DD-D27C-2069-712C2D59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AC53B74-570F-940B-97C2-E1CAB28E2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8AC19E-8182-4616-E22B-1E620425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3A84B71-50A6-F157-DED3-B2513703D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F2E1D1A-1D23-42AE-D233-ABB0AB60C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3223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69A95B-1F19-CC9F-C7AA-32989934F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16CA82-7C1C-8C2C-8A63-49406A2A4D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0F09999-45BD-0274-6D08-7092A5983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13F3983-15BE-C6FF-4EB7-5F9E0475D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233FE3-D536-9656-3343-63F8DD8CE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1C216C-3E55-E89C-67B2-8BE10F310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183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CAF81-80BD-2E7F-898A-9556896F2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B6BAAD-66F7-5957-A80B-02F6378F8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38269AC-2804-3EF4-8EC9-729A5E0B5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D698B6-B13A-CCC6-BCDB-C3D9B8869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527A67-EC33-F271-8DB5-8038FE6E8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FAF689-7BBA-43D1-04DB-D41F7C787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7DD5082-CDBE-F291-2317-E6E52F06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20C4A93-15C7-7043-96FE-09B1DA7F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869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CB8E6B-5226-B1C2-DE08-41AD61DB5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BD13C85-0AEC-FCB4-89EB-E24F36D1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02E599-CDAD-92B3-7FAC-215BB34E4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9BEC59F-D1B9-4C68-8E06-9B2A34938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42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4AF0ADE-5F10-425A-A010-0CB7E84C0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E2BB8B5-7C6D-1D97-39DE-0C4774242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D81147C-E129-FD46-239C-453C8BCA0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001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826FF-BCD6-6DAB-096D-9FE8A14B4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9DE6AA5-8C1F-7F5B-5A0A-EBD3B45D6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D3473B-E543-5B64-8BA3-7E6686EBD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20A5B19-9DC4-2622-E45C-62560BD0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7015F72-B4F9-7276-155B-07907D9B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E2E2BBC-3963-937F-BD98-7143C6E95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0140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5188CF-A6AE-A464-A93B-0E80E94AF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0AFE272-E341-2729-7E72-63854C059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BBB8FCE-6EF8-D584-5BF9-EF5FE615BF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7840D4F-0125-D29A-D4D6-0172525E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7842CDD-E87F-C91F-1782-F36AC07E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FA330-E858-92F6-F58F-07F370402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68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5C18E58-202F-CE93-E53E-66B62CDFD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E0BC544-2464-4B79-A5BE-2E5584C88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F9FD05-6259-38E9-BCA1-62D95A875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B138-F8BD-41FB-B13C-C7342E88EE81}" type="datetimeFigureOut">
              <a:rPr lang="cs-CZ" smtClean="0"/>
              <a:t>28.09.2023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963E3A-6176-1C52-FA51-5D20803AA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FAB620-A884-3119-7A0E-E1651293A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35372-B99B-4B40-938C-17BF070A5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185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ha.fsv.cvut.cz/index.php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Literatura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9823" y="1477282"/>
            <a:ext cx="10515600" cy="2563495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HLAVAČKA, Milan. </a:t>
            </a:r>
            <a:r>
              <a:rPr lang="cs-CZ" i="1" dirty="0"/>
              <a:t>Dějepis pro gymnázia a střední školy</a:t>
            </a:r>
            <a:r>
              <a:rPr lang="cs-CZ" dirty="0"/>
              <a:t>. 3. díl – novověk. Praha 2001 (nebo aktualizovaná vydání)</a:t>
            </a:r>
          </a:p>
          <a:p>
            <a:r>
              <a:rPr lang="cs-CZ" dirty="0"/>
              <a:t>KUKLÍK, Jan. </a:t>
            </a:r>
            <a:r>
              <a:rPr lang="cs-CZ" i="1" dirty="0"/>
              <a:t>Dějepis pro gymnázia a střední školy</a:t>
            </a:r>
            <a:r>
              <a:rPr lang="cs-CZ" dirty="0"/>
              <a:t>. 4. díl – nejnovější dějiny. Praha 2002 (nebo aktualizovaná vydání)</a:t>
            </a:r>
          </a:p>
          <a:p>
            <a:r>
              <a:rPr lang="cs-CZ" i="1" dirty="0"/>
              <a:t>Dějiny zemí koruny české</a:t>
            </a:r>
            <a:r>
              <a:rPr lang="cs-CZ" dirty="0"/>
              <a:t>, sv. II. Praha/Litomyšl 1992 (nebo aktualizovaná vydání)</a:t>
            </a:r>
          </a:p>
          <a:p>
            <a:r>
              <a:rPr lang="cs-CZ" dirty="0"/>
              <a:t>Eva SEMOTANOVÁ – Jiří CAJTHAML a kol. </a:t>
            </a:r>
            <a:r>
              <a:rPr lang="cs-CZ" i="1" dirty="0"/>
              <a:t>Akademický atlas českých dějin</a:t>
            </a:r>
            <a:r>
              <a:rPr lang="cs-CZ" dirty="0"/>
              <a:t>. Praha 2014 </a:t>
            </a:r>
          </a:p>
          <a:p>
            <a:r>
              <a:rPr lang="cs-CZ" dirty="0"/>
              <a:t>Český historický atlas </a:t>
            </a:r>
            <a:r>
              <a:rPr lang="cs-CZ" u="sng" dirty="0">
                <a:hlinkClick r:id="rId3"/>
              </a:rPr>
              <a:t>https://cha.fsv.cvut.cz/index.php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3702" y="4449964"/>
            <a:ext cx="1502492" cy="2242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215" y="4449964"/>
            <a:ext cx="1577389" cy="22428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5198" y="4451826"/>
            <a:ext cx="1543467" cy="22428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7259" y="4449964"/>
            <a:ext cx="1465482" cy="224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59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6722"/>
          </a:xfrm>
        </p:spPr>
        <p:txBody>
          <a:bodyPr/>
          <a:lstStyle/>
          <a:p>
            <a:pPr algn="ctr"/>
            <a:r>
              <a:rPr lang="cs-CZ" dirty="0"/>
              <a:t>Další literatura a 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2960" y="1540695"/>
            <a:ext cx="10515600" cy="2522678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Velké dějiny Zemí Koruny české – nakl. Paseka (příslušné svazky)</a:t>
            </a:r>
          </a:p>
          <a:p>
            <a:r>
              <a:rPr lang="cs-CZ" dirty="0"/>
              <a:t>MÜLLER, Helmut M a kol. </a:t>
            </a:r>
            <a:r>
              <a:rPr lang="cs-CZ" i="1" dirty="0"/>
              <a:t>Dějiny Německa</a:t>
            </a:r>
            <a:r>
              <a:rPr lang="cs-CZ" dirty="0"/>
              <a:t>. Praha: Nakladatelství Lidové noviny, 1995 (překlad z originálu)</a:t>
            </a:r>
          </a:p>
          <a:p>
            <a:r>
              <a:rPr lang="cs-CZ" dirty="0"/>
              <a:t>VEBER, Václav a kol. </a:t>
            </a:r>
            <a:r>
              <a:rPr lang="cs-CZ" i="1" dirty="0"/>
              <a:t>Dějiny Rakouska</a:t>
            </a:r>
            <a:r>
              <a:rPr lang="cs-CZ" dirty="0"/>
              <a:t>. Praha: Nakladatelství Lidové noviny, 2009 (původní dílo)</a:t>
            </a:r>
          </a:p>
          <a:p>
            <a:r>
              <a:rPr lang="cs-CZ" dirty="0"/>
              <a:t>HORA-HOŘEJŠ, Petr. </a:t>
            </a:r>
            <a:r>
              <a:rPr lang="cs-CZ" i="1" dirty="0"/>
              <a:t>Toulky českou minulostí</a:t>
            </a:r>
            <a:r>
              <a:rPr lang="cs-CZ" dirty="0"/>
              <a:t>. Praha, 1996</a:t>
            </a:r>
          </a:p>
          <a:p>
            <a:r>
              <a:rPr lang="cs-CZ" i="1" dirty="0"/>
              <a:t>České země v evropských dějinách</a:t>
            </a:r>
            <a:r>
              <a:rPr lang="cs-CZ" dirty="0"/>
              <a:t>, sv. III-IV. Praha/Litomyšl 2006.</a:t>
            </a:r>
          </a:p>
          <a:p>
            <a:r>
              <a:rPr lang="cs-CZ" i="1" dirty="0"/>
              <a:t>Kronika českých zemí</a:t>
            </a:r>
            <a:r>
              <a:rPr lang="cs-CZ" dirty="0"/>
              <a:t>. Praha 2012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6814" y="4345402"/>
            <a:ext cx="1656986" cy="228760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9635" y="4358585"/>
            <a:ext cx="1813837" cy="233911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4112" y="4345402"/>
            <a:ext cx="1555415" cy="228470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735" y="4348303"/>
            <a:ext cx="1794543" cy="23052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988" y="4358585"/>
            <a:ext cx="1370274" cy="228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090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Širokoúhlá obrazovka</PresentationFormat>
  <Paragraphs>15</Paragraphs>
  <Slides>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Motiv Office</vt:lpstr>
      <vt:lpstr>Literatura</vt:lpstr>
      <vt:lpstr>Další literatura a 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Literatura</dc:title>
  <dc:creator>Aleš Vyskočil</dc:creator>
  <cp:lastModifiedBy>Aleš Vyskočil</cp:lastModifiedBy>
  <cp:revision>1</cp:revision>
  <dcterms:created xsi:type="dcterms:W3CDTF">2023-09-28T15:08:57Z</dcterms:created>
  <dcterms:modified xsi:type="dcterms:W3CDTF">2023-09-28T15:09:12Z</dcterms:modified>
</cp:coreProperties>
</file>