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5" r:id="rId5"/>
    <p:sldId id="281" r:id="rId6"/>
    <p:sldId id="279" r:id="rId7"/>
    <p:sldId id="280" r:id="rId8"/>
    <p:sldId id="267" r:id="rId9"/>
    <p:sldId id="268" r:id="rId10"/>
    <p:sldId id="282" r:id="rId11"/>
    <p:sldId id="283" r:id="rId12"/>
    <p:sldId id="266" r:id="rId13"/>
    <p:sldId id="28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72911C-2425-46D8-9C19-44198DF1F937}" v="1" dt="2023-11-22T14:12:39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A9CE7F37-79C1-428D-9DD7-DC7A502B6C3C}"/>
    <pc:docChg chg="custSel addSld delSld modSld sldOrd">
      <pc:chgData name="Vaidas Šeferis" userId="0c9cd00a-df69-4a92-b8a7-13a2645860c9" providerId="ADAL" clId="{A9CE7F37-79C1-428D-9DD7-DC7A502B6C3C}" dt="2022-10-04T07:18:35.600" v="706" actId="47"/>
      <pc:docMkLst>
        <pc:docMk/>
      </pc:docMkLst>
      <pc:sldChg chg="del">
        <pc:chgData name="Vaidas Šeferis" userId="0c9cd00a-df69-4a92-b8a7-13a2645860c9" providerId="ADAL" clId="{A9CE7F37-79C1-428D-9DD7-DC7A502B6C3C}" dt="2022-10-04T06:53:34.830" v="2" actId="47"/>
        <pc:sldMkLst>
          <pc:docMk/>
          <pc:sldMk cId="3826079058" sldId="256"/>
        </pc:sldMkLst>
      </pc:sldChg>
      <pc:sldChg chg="del">
        <pc:chgData name="Vaidas Šeferis" userId="0c9cd00a-df69-4a92-b8a7-13a2645860c9" providerId="ADAL" clId="{A9CE7F37-79C1-428D-9DD7-DC7A502B6C3C}" dt="2022-10-04T06:53:34.830" v="2" actId="47"/>
        <pc:sldMkLst>
          <pc:docMk/>
          <pc:sldMk cId="2960632677" sldId="258"/>
        </pc:sldMkLst>
      </pc:sldChg>
      <pc:sldChg chg="del">
        <pc:chgData name="Vaidas Šeferis" userId="0c9cd00a-df69-4a92-b8a7-13a2645860c9" providerId="ADAL" clId="{A9CE7F37-79C1-428D-9DD7-DC7A502B6C3C}" dt="2022-10-04T06:53:34.830" v="2" actId="47"/>
        <pc:sldMkLst>
          <pc:docMk/>
          <pc:sldMk cId="711875057" sldId="259"/>
        </pc:sldMkLst>
      </pc:sldChg>
      <pc:sldChg chg="del">
        <pc:chgData name="Vaidas Šeferis" userId="0c9cd00a-df69-4a92-b8a7-13a2645860c9" providerId="ADAL" clId="{A9CE7F37-79C1-428D-9DD7-DC7A502B6C3C}" dt="2022-10-04T06:53:34.830" v="2" actId="47"/>
        <pc:sldMkLst>
          <pc:docMk/>
          <pc:sldMk cId="3141230603" sldId="260"/>
        </pc:sldMkLst>
      </pc:sldChg>
      <pc:sldChg chg="del">
        <pc:chgData name="Vaidas Šeferis" userId="0c9cd00a-df69-4a92-b8a7-13a2645860c9" providerId="ADAL" clId="{A9CE7F37-79C1-428D-9DD7-DC7A502B6C3C}" dt="2022-10-04T06:53:19.537" v="0" actId="47"/>
        <pc:sldMkLst>
          <pc:docMk/>
          <pc:sldMk cId="2240240700" sldId="262"/>
        </pc:sldMkLst>
      </pc:sldChg>
      <pc:sldChg chg="del">
        <pc:chgData name="Vaidas Šeferis" userId="0c9cd00a-df69-4a92-b8a7-13a2645860c9" providerId="ADAL" clId="{A9CE7F37-79C1-428D-9DD7-DC7A502B6C3C}" dt="2022-10-04T06:53:19.537" v="0" actId="47"/>
        <pc:sldMkLst>
          <pc:docMk/>
          <pc:sldMk cId="3124409840" sldId="264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3731909332" sldId="265"/>
        </pc:sldMkLst>
      </pc:sldChg>
      <pc:sldChg chg="modSp mod">
        <pc:chgData name="Vaidas Šeferis" userId="0c9cd00a-df69-4a92-b8a7-13a2645860c9" providerId="ADAL" clId="{A9CE7F37-79C1-428D-9DD7-DC7A502B6C3C}" dt="2022-10-04T07:11:56.503" v="705" actId="790"/>
        <pc:sldMkLst>
          <pc:docMk/>
          <pc:sldMk cId="3331062653" sldId="268"/>
        </pc:sldMkLst>
        <pc:spChg chg="mod">
          <ac:chgData name="Vaidas Šeferis" userId="0c9cd00a-df69-4a92-b8a7-13a2645860c9" providerId="ADAL" clId="{A9CE7F37-79C1-428D-9DD7-DC7A502B6C3C}" dt="2022-10-04T07:11:56.503" v="705" actId="790"/>
          <ac:spMkLst>
            <pc:docMk/>
            <pc:sldMk cId="3331062653" sldId="268"/>
            <ac:spMk id="2" creationId="{00000000-0000-0000-0000-000000000000}"/>
          </ac:spMkLst>
        </pc:spChg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2968252147" sldId="269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3961917559" sldId="270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4100319748" sldId="271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2454768585" sldId="272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3254542391" sldId="273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2500407258" sldId="274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2387100347" sldId="275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2463764200" sldId="276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646825762" sldId="277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4115535974" sldId="278"/>
        </pc:sldMkLst>
      </pc:sldChg>
      <pc:sldChg chg="del">
        <pc:chgData name="Vaidas Šeferis" userId="0c9cd00a-df69-4a92-b8a7-13a2645860c9" providerId="ADAL" clId="{A9CE7F37-79C1-428D-9DD7-DC7A502B6C3C}" dt="2022-10-04T06:53:30.196" v="1" actId="47"/>
        <pc:sldMkLst>
          <pc:docMk/>
          <pc:sldMk cId="2762899782" sldId="285"/>
        </pc:sldMkLst>
      </pc:sldChg>
      <pc:sldChg chg="addSp modSp add mod ord">
        <pc:chgData name="Vaidas Šeferis" userId="0c9cd00a-df69-4a92-b8a7-13a2645860c9" providerId="ADAL" clId="{A9CE7F37-79C1-428D-9DD7-DC7A502B6C3C}" dt="2022-10-04T07:03:13.007" v="704" actId="114"/>
        <pc:sldMkLst>
          <pc:docMk/>
          <pc:sldMk cId="4086049758" sldId="285"/>
        </pc:sldMkLst>
        <pc:spChg chg="add mod">
          <ac:chgData name="Vaidas Šeferis" userId="0c9cd00a-df69-4a92-b8a7-13a2645860c9" providerId="ADAL" clId="{A9CE7F37-79C1-428D-9DD7-DC7A502B6C3C}" dt="2022-10-04T07:03:13.007" v="704" actId="114"/>
          <ac:spMkLst>
            <pc:docMk/>
            <pc:sldMk cId="4086049758" sldId="285"/>
            <ac:spMk id="3" creationId="{A279A881-D285-7B00-D682-797E064A3231}"/>
          </ac:spMkLst>
        </pc:spChg>
        <pc:picChg chg="mod">
          <ac:chgData name="Vaidas Šeferis" userId="0c9cd00a-df69-4a92-b8a7-13a2645860c9" providerId="ADAL" clId="{A9CE7F37-79C1-428D-9DD7-DC7A502B6C3C}" dt="2022-10-04T06:54:16.889" v="6" actId="1076"/>
          <ac:picMkLst>
            <pc:docMk/>
            <pc:sldMk cId="4086049758" sldId="285"/>
            <ac:picMk id="2" creationId="{00000000-0000-0000-0000-000000000000}"/>
          </ac:picMkLst>
        </pc:picChg>
      </pc:sldChg>
      <pc:sldChg chg="del">
        <pc:chgData name="Vaidas Šeferis" userId="0c9cd00a-df69-4a92-b8a7-13a2645860c9" providerId="ADAL" clId="{A9CE7F37-79C1-428D-9DD7-DC7A502B6C3C}" dt="2022-10-04T06:53:30.196" v="1" actId="47"/>
        <pc:sldMkLst>
          <pc:docMk/>
          <pc:sldMk cId="2665056135" sldId="286"/>
        </pc:sldMkLst>
      </pc:sldChg>
      <pc:sldChg chg="del">
        <pc:chgData name="Vaidas Šeferis" userId="0c9cd00a-df69-4a92-b8a7-13a2645860c9" providerId="ADAL" clId="{A9CE7F37-79C1-428D-9DD7-DC7A502B6C3C}" dt="2022-10-04T06:53:34.830" v="2" actId="47"/>
        <pc:sldMkLst>
          <pc:docMk/>
          <pc:sldMk cId="1526339524" sldId="287"/>
        </pc:sldMkLst>
      </pc:sldChg>
      <pc:sldChg chg="del">
        <pc:chgData name="Vaidas Šeferis" userId="0c9cd00a-df69-4a92-b8a7-13a2645860c9" providerId="ADAL" clId="{A9CE7F37-79C1-428D-9DD7-DC7A502B6C3C}" dt="2022-10-04T06:53:19.537" v="0" actId="47"/>
        <pc:sldMkLst>
          <pc:docMk/>
          <pc:sldMk cId="3485524658" sldId="288"/>
        </pc:sldMkLst>
      </pc:sldChg>
      <pc:sldChg chg="del">
        <pc:chgData name="Vaidas Šeferis" userId="0c9cd00a-df69-4a92-b8a7-13a2645860c9" providerId="ADAL" clId="{A9CE7F37-79C1-428D-9DD7-DC7A502B6C3C}" dt="2022-10-04T06:53:34.830" v="2" actId="47"/>
        <pc:sldMkLst>
          <pc:docMk/>
          <pc:sldMk cId="835657488" sldId="289"/>
        </pc:sldMkLst>
      </pc:sldChg>
      <pc:sldChg chg="del">
        <pc:chgData name="Vaidas Šeferis" userId="0c9cd00a-df69-4a92-b8a7-13a2645860c9" providerId="ADAL" clId="{A9CE7F37-79C1-428D-9DD7-DC7A502B6C3C}" dt="2022-10-04T06:53:19.537" v="0" actId="47"/>
        <pc:sldMkLst>
          <pc:docMk/>
          <pc:sldMk cId="2078957779" sldId="290"/>
        </pc:sldMkLst>
      </pc:sldChg>
      <pc:sldMasterChg chg="delSldLayout">
        <pc:chgData name="Vaidas Šeferis" userId="0c9cd00a-df69-4a92-b8a7-13a2645860c9" providerId="ADAL" clId="{A9CE7F37-79C1-428D-9DD7-DC7A502B6C3C}" dt="2022-10-04T07:18:35.600" v="706" actId="47"/>
        <pc:sldMasterMkLst>
          <pc:docMk/>
          <pc:sldMasterMk cId="146699573" sldId="2147483648"/>
        </pc:sldMasterMkLst>
        <pc:sldLayoutChg chg="del">
          <pc:chgData name="Vaidas Šeferis" userId="0c9cd00a-df69-4a92-b8a7-13a2645860c9" providerId="ADAL" clId="{A9CE7F37-79C1-428D-9DD7-DC7A502B6C3C}" dt="2022-10-04T07:18:35.600" v="706" actId="47"/>
          <pc:sldLayoutMkLst>
            <pc:docMk/>
            <pc:sldMasterMk cId="146699573" sldId="2147483648"/>
            <pc:sldLayoutMk cId="2490971943" sldId="2147483661"/>
          </pc:sldLayoutMkLst>
        </pc:sldLayoutChg>
      </pc:sldMasterChg>
    </pc:docChg>
  </pc:docChgLst>
  <pc:docChgLst>
    <pc:chgData name="Vaidas Šeferis" userId="0c9cd00a-df69-4a92-b8a7-13a2645860c9" providerId="ADAL" clId="{7972911C-2425-46D8-9C19-44198DF1F937}"/>
    <pc:docChg chg="custSel modSld">
      <pc:chgData name="Vaidas Šeferis" userId="0c9cd00a-df69-4a92-b8a7-13a2645860c9" providerId="ADAL" clId="{7972911C-2425-46D8-9C19-44198DF1F937}" dt="2023-11-22T14:12:39.051" v="7" actId="21"/>
      <pc:docMkLst>
        <pc:docMk/>
      </pc:docMkLst>
      <pc:sldChg chg="delSp mod">
        <pc:chgData name="Vaidas Šeferis" userId="0c9cd00a-df69-4a92-b8a7-13a2645860c9" providerId="ADAL" clId="{7972911C-2425-46D8-9C19-44198DF1F937}" dt="2023-11-22T14:12:39.051" v="7" actId="21"/>
        <pc:sldMkLst>
          <pc:docMk/>
          <pc:sldMk cId="613583044" sldId="267"/>
        </pc:sldMkLst>
        <pc:spChg chg="del">
          <ac:chgData name="Vaidas Šeferis" userId="0c9cd00a-df69-4a92-b8a7-13a2645860c9" providerId="ADAL" clId="{7972911C-2425-46D8-9C19-44198DF1F937}" dt="2023-11-22T14:12:32.582" v="6" actId="21"/>
          <ac:spMkLst>
            <pc:docMk/>
            <pc:sldMk cId="613583044" sldId="267"/>
            <ac:spMk id="23558" creationId="{00000000-0000-0000-0000-000000000000}"/>
          </ac:spMkLst>
        </pc:spChg>
        <pc:spChg chg="del">
          <ac:chgData name="Vaidas Šeferis" userId="0c9cd00a-df69-4a92-b8a7-13a2645860c9" providerId="ADAL" clId="{7972911C-2425-46D8-9C19-44198DF1F937}" dt="2023-11-22T14:12:39.051" v="7" actId="21"/>
          <ac:spMkLst>
            <pc:docMk/>
            <pc:sldMk cId="613583044" sldId="267"/>
            <ac:spMk id="23560" creationId="{00000000-0000-0000-0000-000000000000}"/>
          </ac:spMkLst>
        </pc:spChg>
      </pc:sldChg>
      <pc:sldChg chg="modSp mod">
        <pc:chgData name="Vaidas Šeferis" userId="0c9cd00a-df69-4a92-b8a7-13a2645860c9" providerId="ADAL" clId="{7972911C-2425-46D8-9C19-44198DF1F937}" dt="2023-11-22T14:09:24.510" v="5" actId="1076"/>
        <pc:sldMkLst>
          <pc:docMk/>
          <pc:sldMk cId="2232163090" sldId="282"/>
        </pc:sldMkLst>
        <pc:picChg chg="mod">
          <ac:chgData name="Vaidas Šeferis" userId="0c9cd00a-df69-4a92-b8a7-13a2645860c9" providerId="ADAL" clId="{7972911C-2425-46D8-9C19-44198DF1F937}" dt="2023-11-22T14:09:19.050" v="3" actId="14100"/>
          <ac:picMkLst>
            <pc:docMk/>
            <pc:sldMk cId="2232163090" sldId="282"/>
            <ac:picMk id="2" creationId="{B3EA138F-0E95-44A9-A01A-24F1958FD2FF}"/>
          </ac:picMkLst>
        </pc:picChg>
        <pc:picChg chg="mod">
          <ac:chgData name="Vaidas Šeferis" userId="0c9cd00a-df69-4a92-b8a7-13a2645860c9" providerId="ADAL" clId="{7972911C-2425-46D8-9C19-44198DF1F937}" dt="2023-11-22T14:09:24.510" v="5" actId="1076"/>
          <ac:picMkLst>
            <pc:docMk/>
            <pc:sldMk cId="2232163090" sldId="282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09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49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76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B5159A-E359-45CC-9B63-D7CFAAEB8D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182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43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0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24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08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35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88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72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95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BBB0-6172-4E4F-8C3F-62EBB9D59CC4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5" y="71021"/>
            <a:ext cx="6075223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279A881-D285-7B00-D682-797E064A3231}"/>
              </a:ext>
            </a:extLst>
          </p:cNvPr>
          <p:cNvSpPr txBox="1"/>
          <p:nvPr/>
        </p:nvSpPr>
        <p:spPr>
          <a:xfrm>
            <a:off x="6747029" y="406866"/>
            <a:ext cx="45986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ZÁKLADNÍ JAZYKOVÁ DISTINKCE:</a:t>
            </a:r>
          </a:p>
          <a:p>
            <a:endParaRPr lang="cs-CZ" dirty="0"/>
          </a:p>
          <a:p>
            <a:r>
              <a:rPr lang="cs-CZ" dirty="0"/>
              <a:t>Litevština a lotyština jsou BALTSKÉ jazyky.</a:t>
            </a:r>
          </a:p>
          <a:p>
            <a:r>
              <a:rPr lang="cs-CZ" dirty="0"/>
              <a:t>Obě patří ke skupině indoevropských jazyků.</a:t>
            </a:r>
          </a:p>
          <a:p>
            <a:endParaRPr lang="cs-CZ" dirty="0"/>
          </a:p>
          <a:p>
            <a:r>
              <a:rPr lang="cs-CZ" dirty="0"/>
              <a:t>Estonština a finština jsou UGRO-FINSKÉ jazyky.</a:t>
            </a:r>
          </a:p>
          <a:p>
            <a:r>
              <a:rPr lang="cs-CZ" dirty="0"/>
              <a:t>Nepatří k indoevropským jazykům.</a:t>
            </a:r>
          </a:p>
          <a:p>
            <a:endParaRPr lang="cs-CZ" dirty="0"/>
          </a:p>
          <a:p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i="1" dirty="0"/>
              <a:t>Historické vazby</a:t>
            </a:r>
            <a:r>
              <a:rPr lang="cs-CZ" dirty="0"/>
              <a:t>:</a:t>
            </a:r>
          </a:p>
          <a:p>
            <a:r>
              <a:rPr lang="cs-CZ" dirty="0"/>
              <a:t>Mezi Lotyšskem a Estonskem existují úzké historické vazby – ve středověku patřily pod společný (německý) stát </a:t>
            </a:r>
            <a:r>
              <a:rPr lang="cs-CZ" dirty="0" err="1"/>
              <a:t>Livonsko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Litva byla historicky vázána především</a:t>
            </a:r>
          </a:p>
          <a:p>
            <a:r>
              <a:rPr lang="cs-CZ" dirty="0"/>
              <a:t>na Polsko. Historické vazby na Lotyšsko byly minimální.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04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32" y="0"/>
            <a:ext cx="6335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6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95388" y="588815"/>
            <a:ext cx="3805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3200" dirty="0"/>
              <a:t>Název </a:t>
            </a:r>
            <a:r>
              <a:rPr lang="cs-CZ" altLang="cs-CZ" sz="3200" i="1" dirty="0" err="1"/>
              <a:t>baltai</a:t>
            </a:r>
            <a:r>
              <a:rPr lang="cs-CZ" altLang="cs-CZ" sz="3200" i="1" dirty="0"/>
              <a:t>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Baltové</a:t>
            </a:r>
            <a:r>
              <a:rPr lang="cs-CZ" altLang="cs-CZ" sz="3200" dirty="0"/>
              <a:t>)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2366058" y="2167096"/>
            <a:ext cx="783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/>
              <a:t>G. </a:t>
            </a:r>
            <a:r>
              <a:rPr lang="cs-CZ" altLang="cs-CZ" sz="2800" dirty="0" err="1"/>
              <a:t>Nesselmann</a:t>
            </a:r>
            <a:r>
              <a:rPr lang="cs-CZ" altLang="cs-CZ" sz="2800" dirty="0"/>
              <a:t>, </a:t>
            </a:r>
            <a:r>
              <a:rPr lang="cs-CZ" altLang="cs-CZ" sz="2800" i="1" dirty="0"/>
              <a:t>Die </a:t>
            </a:r>
            <a:r>
              <a:rPr lang="cs-CZ" altLang="cs-CZ" sz="2800" i="1" dirty="0" err="1"/>
              <a:t>Sprache</a:t>
            </a:r>
            <a:r>
              <a:rPr lang="cs-CZ" altLang="cs-CZ" sz="2800" i="1" dirty="0"/>
              <a:t> der </a:t>
            </a:r>
            <a:r>
              <a:rPr lang="cs-CZ" altLang="cs-CZ" sz="2800" i="1" dirty="0" err="1"/>
              <a:t>alten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Preu</a:t>
            </a:r>
            <a:r>
              <a:rPr lang="de-DE" altLang="cs-CZ" sz="2800" i="1" dirty="0"/>
              <a:t>ß</a:t>
            </a:r>
            <a:r>
              <a:rPr lang="cs-CZ" altLang="cs-CZ" sz="2800" i="1" dirty="0"/>
              <a:t>en</a:t>
            </a:r>
            <a:r>
              <a:rPr lang="cs-CZ" altLang="cs-CZ" sz="2800" dirty="0"/>
              <a:t>, 1845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3795388" y="3958318"/>
            <a:ext cx="4685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/>
              <a:t>Adam z Brém (1075)  </a:t>
            </a:r>
            <a:r>
              <a:rPr lang="cs-CZ" altLang="cs-CZ" sz="2400" i="1" dirty="0"/>
              <a:t>mare </a:t>
            </a:r>
            <a:r>
              <a:rPr lang="cs-CZ" altLang="cs-CZ" sz="2400" i="1" dirty="0" err="1"/>
              <a:t>Balticum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298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Název </a:t>
            </a:r>
            <a:r>
              <a:rPr lang="cs-CZ" i="1" dirty="0" err="1"/>
              <a:t>aisčiai</a:t>
            </a:r>
            <a:r>
              <a:rPr lang="cs-CZ" dirty="0"/>
              <a:t> - </a:t>
            </a:r>
            <a:r>
              <a:rPr lang="cs-CZ" dirty="0" err="1"/>
              <a:t>Aistové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Tacitus</a:t>
            </a:r>
            <a:r>
              <a:rPr lang="cs-CZ" altLang="cs-CZ" dirty="0"/>
              <a:t>, </a:t>
            </a:r>
            <a:r>
              <a:rPr lang="cs-CZ" altLang="cs-CZ" i="1" dirty="0"/>
              <a:t>Germania</a:t>
            </a:r>
            <a:r>
              <a:rPr lang="cs-CZ" altLang="cs-CZ" dirty="0"/>
              <a:t>, r. 98:</a:t>
            </a:r>
          </a:p>
          <a:p>
            <a:pPr lvl="1"/>
            <a:r>
              <a:rPr lang="cs-CZ" altLang="cs-CZ" i="1" dirty="0" err="1"/>
              <a:t>Aestiorum</a:t>
            </a:r>
            <a:r>
              <a:rPr lang="cs-CZ" altLang="cs-CZ" i="1" dirty="0"/>
              <a:t> </a:t>
            </a:r>
            <a:r>
              <a:rPr lang="cs-CZ" altLang="cs-CZ" i="1" dirty="0" err="1"/>
              <a:t>gentes</a:t>
            </a:r>
            <a:r>
              <a:rPr lang="cs-CZ" altLang="cs-CZ" dirty="0"/>
              <a:t> </a:t>
            </a:r>
          </a:p>
          <a:p>
            <a:r>
              <a:rPr lang="cs-CZ" altLang="cs-CZ" dirty="0" err="1"/>
              <a:t>Cassiodorus</a:t>
            </a:r>
            <a:r>
              <a:rPr lang="cs-CZ" altLang="cs-CZ" dirty="0"/>
              <a:t>, děkovný dopis, r. 523-526: 	</a:t>
            </a:r>
            <a:r>
              <a:rPr lang="cs-CZ" altLang="cs-CZ" i="1" dirty="0" err="1"/>
              <a:t>Hestis</a:t>
            </a:r>
            <a:r>
              <a:rPr lang="cs-CZ" altLang="cs-CZ" i="1" dirty="0"/>
              <a:t> </a:t>
            </a:r>
          </a:p>
          <a:p>
            <a:r>
              <a:rPr lang="cs-CZ" altLang="cs-CZ" dirty="0"/>
              <a:t>Alfred Veliký, </a:t>
            </a:r>
            <a:r>
              <a:rPr lang="cs-CZ" altLang="cs-CZ" i="1" dirty="0"/>
              <a:t>Dějiny světa</a:t>
            </a:r>
            <a:r>
              <a:rPr lang="cs-CZ" altLang="cs-CZ" dirty="0"/>
              <a:t>, r. 887-901:</a:t>
            </a:r>
          </a:p>
          <a:p>
            <a:pPr lvl="1"/>
            <a:r>
              <a:rPr lang="cs-CZ" altLang="cs-CZ" i="1" dirty="0"/>
              <a:t>to </a:t>
            </a:r>
            <a:r>
              <a:rPr lang="cs-CZ" altLang="cs-CZ" i="1" dirty="0" err="1"/>
              <a:t>Êstum</a:t>
            </a:r>
            <a:r>
              <a:rPr lang="cs-CZ" altLang="cs-CZ" i="1" dirty="0"/>
              <a:t>, </a:t>
            </a:r>
            <a:r>
              <a:rPr lang="cs-CZ" altLang="cs-CZ" i="1" dirty="0" err="1"/>
              <a:t>mid</a:t>
            </a:r>
            <a:r>
              <a:rPr lang="cs-CZ" altLang="cs-CZ" i="1" dirty="0"/>
              <a:t> </a:t>
            </a:r>
            <a:r>
              <a:rPr lang="cs-CZ" altLang="cs-CZ" i="1" dirty="0" err="1"/>
              <a:t>Êstum</a:t>
            </a:r>
            <a:r>
              <a:rPr lang="cs-CZ" altLang="cs-CZ" i="1" dirty="0"/>
              <a:t>, </a:t>
            </a:r>
            <a:r>
              <a:rPr lang="cs-CZ" altLang="cs-CZ" i="1" dirty="0" err="1"/>
              <a:t>Eastland</a:t>
            </a:r>
            <a:r>
              <a:rPr lang="cs-CZ" altLang="cs-CZ" i="1" dirty="0"/>
              <a:t>, </a:t>
            </a:r>
            <a:r>
              <a:rPr lang="cs-CZ" altLang="cs-CZ" i="1" dirty="0" err="1"/>
              <a:t>of</a:t>
            </a:r>
            <a:r>
              <a:rPr lang="cs-CZ" altLang="cs-CZ" i="1" dirty="0"/>
              <a:t> </a:t>
            </a:r>
            <a:r>
              <a:rPr lang="cs-CZ" altLang="cs-CZ" i="1" dirty="0" err="1"/>
              <a:t>Eastlande</a:t>
            </a:r>
            <a:r>
              <a:rPr lang="cs-CZ" altLang="cs-CZ" i="1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14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Aisčiai</a:t>
            </a:r>
            <a:r>
              <a:rPr lang="cs-CZ" altLang="cs-CZ" dirty="0"/>
              <a:t> - </a:t>
            </a:r>
            <a:r>
              <a:rPr lang="cs-CZ" altLang="cs-CZ" dirty="0" err="1"/>
              <a:t>Aistové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Lot. </a:t>
            </a:r>
            <a:r>
              <a:rPr lang="cs-CZ" altLang="cs-CZ" i="1" dirty="0" err="1"/>
              <a:t>istnieki</a:t>
            </a:r>
            <a:r>
              <a:rPr lang="cs-CZ" altLang="cs-CZ" dirty="0"/>
              <a:t>, por. s.sl. </a:t>
            </a:r>
            <a:r>
              <a:rPr lang="cs-CZ" altLang="cs-CZ" i="1" dirty="0" err="1"/>
              <a:t>ist</a:t>
            </a:r>
            <a:r>
              <a:rPr lang="cs-CZ" altLang="cs-CZ" dirty="0"/>
              <a:t> = „pokrevný, nejbližší příbuzný“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  <a:p>
            <a:r>
              <a:rPr lang="cs-CZ" altLang="cs-CZ" dirty="0" err="1"/>
              <a:t>Hydronymický</a:t>
            </a:r>
            <a:r>
              <a:rPr lang="cs-CZ" altLang="cs-CZ" dirty="0"/>
              <a:t> původ:</a:t>
            </a:r>
          </a:p>
          <a:p>
            <a:pPr lvl="1"/>
            <a:r>
              <a:rPr lang="cs-CZ" altLang="cs-CZ" sz="3000" i="1" dirty="0" err="1"/>
              <a:t>Aista</a:t>
            </a:r>
            <a:r>
              <a:rPr lang="cs-CZ" altLang="cs-CZ" sz="3000" i="1" dirty="0"/>
              <a:t>, </a:t>
            </a:r>
            <a:r>
              <a:rPr lang="cs-CZ" altLang="cs-CZ" sz="3000" i="1" dirty="0" err="1"/>
              <a:t>Aiseta</a:t>
            </a:r>
            <a:r>
              <a:rPr lang="cs-CZ" altLang="cs-CZ" sz="3000" i="1" dirty="0"/>
              <a:t>, </a:t>
            </a:r>
            <a:r>
              <a:rPr lang="cs-CZ" altLang="cs-CZ" sz="3000" i="1" dirty="0" err="1"/>
              <a:t>Aisetas</a:t>
            </a:r>
            <a:r>
              <a:rPr lang="cs-CZ" altLang="cs-CZ" dirty="0"/>
              <a:t>:</a:t>
            </a:r>
          </a:p>
          <a:p>
            <a:pPr lvl="1">
              <a:buFontTx/>
              <a:buNone/>
            </a:pPr>
            <a:r>
              <a:rPr lang="cs-CZ" altLang="cs-CZ" sz="3200" dirty="0"/>
              <a:t>ide. *eis- / *</a:t>
            </a:r>
            <a:r>
              <a:rPr lang="cs-CZ" altLang="cs-CZ" sz="3200" dirty="0" err="1"/>
              <a:t>ǒis</a:t>
            </a:r>
            <a:r>
              <a:rPr lang="cs-CZ" altLang="cs-CZ" sz="3200" dirty="0"/>
              <a:t>- / *</a:t>
            </a:r>
            <a:r>
              <a:rPr lang="cs-CZ" altLang="cs-CZ" sz="3200" dirty="0" err="1"/>
              <a:t>is</a:t>
            </a:r>
            <a:r>
              <a:rPr lang="cs-CZ" altLang="cs-CZ" sz="3200" dirty="0"/>
              <a:t>-  „jít; téct“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9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Areál baltských jazyků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024563" y="2205039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00" y="1106995"/>
            <a:ext cx="7566212" cy="7911878"/>
          </a:xfrm>
        </p:spPr>
      </p:pic>
    </p:spTree>
    <p:extLst>
      <p:ext uri="{BB962C8B-B14F-4D97-AF65-F5344CB8AC3E}">
        <p14:creationId xmlns:p14="http://schemas.microsoft.com/office/powerpoint/2010/main" val="61358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352" y="-167426"/>
            <a:ext cx="10515600" cy="88864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Historicky</a:t>
            </a:r>
            <a:r>
              <a:rPr lang="lt-LT" dirty="0"/>
              <a:t> </a:t>
            </a:r>
            <a:r>
              <a:rPr lang="cs-CZ" dirty="0"/>
              <a:t>doložené baltské kmeny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1" y="721217"/>
            <a:ext cx="6339560" cy="6049198"/>
          </a:xfrm>
        </p:spPr>
      </p:pic>
    </p:spTree>
    <p:extLst>
      <p:ext uri="{BB962C8B-B14F-4D97-AF65-F5344CB8AC3E}">
        <p14:creationId xmlns:p14="http://schemas.microsoft.com/office/powerpoint/2010/main" val="333106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9" t="45105" r="669" b="1688"/>
          <a:stretch/>
        </p:blipFill>
        <p:spPr>
          <a:xfrm>
            <a:off x="6096000" y="1383578"/>
            <a:ext cx="5292597" cy="458993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3EA138F-0E95-44A9-A01A-24F1958FD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83578"/>
            <a:ext cx="5171676" cy="467538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B55163D-9C46-4D0C-8302-DB85D15D6104}"/>
              </a:ext>
            </a:extLst>
          </p:cNvPr>
          <p:cNvSpPr txBox="1"/>
          <p:nvPr/>
        </p:nvSpPr>
        <p:spPr>
          <a:xfrm>
            <a:off x="1020176" y="400345"/>
            <a:ext cx="454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Cca 1260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EAFE1FD-286A-410E-BF3E-AAE140A878F7}"/>
              </a:ext>
            </a:extLst>
          </p:cNvPr>
          <p:cNvSpPr txBox="1"/>
          <p:nvPr/>
        </p:nvSpPr>
        <p:spPr>
          <a:xfrm>
            <a:off x="7445260" y="400345"/>
            <a:ext cx="349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Současné hranice</a:t>
            </a:r>
          </a:p>
        </p:txBody>
      </p:sp>
    </p:spTree>
    <p:extLst>
      <p:ext uri="{BB962C8B-B14F-4D97-AF65-F5344CB8AC3E}">
        <p14:creationId xmlns:p14="http://schemas.microsoft.com/office/powerpoint/2010/main" val="223216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22" y="0"/>
            <a:ext cx="6319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75" y="0"/>
            <a:ext cx="8747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130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949801266B3749BCCD6C4CBE2AC057" ma:contentTypeVersion="12" ma:contentTypeDescription="Vytvoří nový dokument" ma:contentTypeScope="" ma:versionID="06741ebd4b56286bebb867bdf4e17dba">
  <xsd:schema xmlns:xsd="http://www.w3.org/2001/XMLSchema" xmlns:xs="http://www.w3.org/2001/XMLSchema" xmlns:p="http://schemas.microsoft.com/office/2006/metadata/properties" xmlns:ns3="4f0289a4-3b82-4623-a95c-1407cf5b8323" xmlns:ns4="21083ac9-bfbf-47e4-af4e-605821655a76" targetNamespace="http://schemas.microsoft.com/office/2006/metadata/properties" ma:root="true" ma:fieldsID="2f4626391da0473bd1d8988729f8872d" ns3:_="" ns4:_="">
    <xsd:import namespace="4f0289a4-3b82-4623-a95c-1407cf5b8323"/>
    <xsd:import namespace="21083ac9-bfbf-47e4-af4e-605821655a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289a4-3b82-4623-a95c-1407cf5b8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83ac9-bfbf-47e4-af4e-605821655a7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AEEED0-E9C5-4DED-977B-3137847856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4407CB-C579-4B22-A413-C9F5278C2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289a4-3b82-4623-a95c-1407cf5b8323"/>
    <ds:schemaRef ds:uri="21083ac9-bfbf-47e4-af4e-605821655a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3F94D9-7442-415C-8DDD-52CF71C4EFAB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1083ac9-bfbf-47e4-af4e-605821655a76"/>
    <ds:schemaRef ds:uri="4f0289a4-3b82-4623-a95c-1407cf5b832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Širokoúhlá obrazovka</PresentationFormat>
  <Paragraphs>37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Název aisčiai - Aistové</vt:lpstr>
      <vt:lpstr>Aisčiai - Aistové</vt:lpstr>
      <vt:lpstr>Areál baltských jazyků</vt:lpstr>
      <vt:lpstr>Historicky doložené baltské kmeny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46</cp:revision>
  <dcterms:created xsi:type="dcterms:W3CDTF">2016-04-27T05:16:26Z</dcterms:created>
  <dcterms:modified xsi:type="dcterms:W3CDTF">2023-11-22T14:12:41Z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0x010100BC949801266B3749BCCD6C4CBE2AC057</vt:lpwstr>
  </property>
</Properties>
</file>