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5" r:id="rId5"/>
    <p:sldId id="281" r:id="rId6"/>
    <p:sldId id="280" r:id="rId7"/>
    <p:sldId id="259" r:id="rId8"/>
    <p:sldId id="286" r:id="rId9"/>
    <p:sldId id="285" r:id="rId10"/>
    <p:sldId id="282" r:id="rId11"/>
    <p:sldId id="279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76" r:id="rId20"/>
    <p:sldId id="293" r:id="rId21"/>
    <p:sldId id="294" r:id="rId22"/>
    <p:sldId id="292" r:id="rId23"/>
    <p:sldId id="27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DDF06-237B-4F28-AF18-80534D2664E1}" v="1" dt="2023-11-30T08:38:12.486"/>
    <p1510:client id="{E4DE6356-5182-4DE6-B1D3-7952693E106E}" v="26" dt="2023-11-29T11:16:29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DD6DA5E2-EFBC-43D5-8B33-613FC1BD0C15}"/>
    <pc:docChg chg="custSel addSld delSld modSld sldOrd">
      <pc:chgData name="Vaidas Šeferis" userId="0c9cd00a-df69-4a92-b8a7-13a2645860c9" providerId="ADAL" clId="{DD6DA5E2-EFBC-43D5-8B33-613FC1BD0C15}" dt="2022-10-11T07:30:31.109" v="654" actId="114"/>
      <pc:docMkLst>
        <pc:docMk/>
      </pc:docMkLst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3826079058" sldId="256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2960632677" sldId="258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711875057" sldId="259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3141230603" sldId="260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2240240700" sldId="262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3124409840" sldId="264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2676413099" sldId="266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613583044" sldId="267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3331062653" sldId="268"/>
        </pc:sldMkLst>
      </pc:sldChg>
      <pc:sldChg chg="del">
        <pc:chgData name="Vaidas Šeferis" userId="0c9cd00a-df69-4a92-b8a7-13a2645860c9" providerId="ADAL" clId="{DD6DA5E2-EFBC-43D5-8B33-613FC1BD0C15}" dt="2022-10-11T06:38:33.563" v="4" actId="47"/>
        <pc:sldMkLst>
          <pc:docMk/>
          <pc:sldMk cId="2968252147" sldId="269"/>
        </pc:sldMkLst>
      </pc:sldChg>
      <pc:sldChg chg="addSp modSp new del mod">
        <pc:chgData name="Vaidas Šeferis" userId="0c9cd00a-df69-4a92-b8a7-13a2645860c9" providerId="ADAL" clId="{DD6DA5E2-EFBC-43D5-8B33-613FC1BD0C15}" dt="2022-10-11T06:41:39.853" v="38" actId="47"/>
        <pc:sldMkLst>
          <pc:docMk/>
          <pc:sldMk cId="2209951140" sldId="279"/>
        </pc:sldMkLst>
        <pc:spChg chg="add mod">
          <ac:chgData name="Vaidas Šeferis" userId="0c9cd00a-df69-4a92-b8a7-13a2645860c9" providerId="ADAL" clId="{DD6DA5E2-EFBC-43D5-8B33-613FC1BD0C15}" dt="2022-10-11T06:39:30.859" v="37" actId="20577"/>
          <ac:spMkLst>
            <pc:docMk/>
            <pc:sldMk cId="2209951140" sldId="279"/>
            <ac:spMk id="2" creationId="{5A336A40-F612-25AD-1A44-73F0D05991DE}"/>
          </ac:spMkLst>
        </pc:spChg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3755149607" sldId="279"/>
        </pc:sldMkLst>
      </pc:sldChg>
      <pc:sldChg chg="addSp delSp modSp new mod ord">
        <pc:chgData name="Vaidas Šeferis" userId="0c9cd00a-df69-4a92-b8a7-13a2645860c9" providerId="ADAL" clId="{DD6DA5E2-EFBC-43D5-8B33-613FC1BD0C15}" dt="2022-10-11T07:17:38.565" v="180" actId="14100"/>
        <pc:sldMkLst>
          <pc:docMk/>
          <pc:sldMk cId="4204703120" sldId="279"/>
        </pc:sldMkLst>
        <pc:spChg chg="mod">
          <ac:chgData name="Vaidas Šeferis" userId="0c9cd00a-df69-4a92-b8a7-13a2645860c9" providerId="ADAL" clId="{DD6DA5E2-EFBC-43D5-8B33-613FC1BD0C15}" dt="2022-10-11T07:15:57.533" v="71" actId="1076"/>
          <ac:spMkLst>
            <pc:docMk/>
            <pc:sldMk cId="4204703120" sldId="279"/>
            <ac:spMk id="2" creationId="{1A65A397-BBBB-083C-CE23-8D15922142D7}"/>
          </ac:spMkLst>
        </pc:spChg>
        <pc:spChg chg="del">
          <ac:chgData name="Vaidas Šeferis" userId="0c9cd00a-df69-4a92-b8a7-13a2645860c9" providerId="ADAL" clId="{DD6DA5E2-EFBC-43D5-8B33-613FC1BD0C15}" dt="2022-10-11T07:15:40.961" v="67"/>
          <ac:spMkLst>
            <pc:docMk/>
            <pc:sldMk cId="4204703120" sldId="279"/>
            <ac:spMk id="3" creationId="{D40374DE-55D8-DC28-EFE3-BB5001B332EF}"/>
          </ac:spMkLst>
        </pc:spChg>
        <pc:spChg chg="add mod">
          <ac:chgData name="Vaidas Šeferis" userId="0c9cd00a-df69-4a92-b8a7-13a2645860c9" providerId="ADAL" clId="{DD6DA5E2-EFBC-43D5-8B33-613FC1BD0C15}" dt="2022-10-11T07:17:23.400" v="179" actId="255"/>
          <ac:spMkLst>
            <pc:docMk/>
            <pc:sldMk cId="4204703120" sldId="279"/>
            <ac:spMk id="5" creationId="{D31BEF98-B5DE-D8A8-ABF5-9F5140F1EBD7}"/>
          </ac:spMkLst>
        </pc:spChg>
        <pc:picChg chg="add mod">
          <ac:chgData name="Vaidas Šeferis" userId="0c9cd00a-df69-4a92-b8a7-13a2645860c9" providerId="ADAL" clId="{DD6DA5E2-EFBC-43D5-8B33-613FC1BD0C15}" dt="2022-10-11T07:17:38.565" v="180" actId="14100"/>
          <ac:picMkLst>
            <pc:docMk/>
            <pc:sldMk cId="4204703120" sldId="279"/>
            <ac:picMk id="4" creationId="{6B2C8225-9E69-6033-890F-62D780B637B2}"/>
          </ac:picMkLst>
        </pc:picChg>
      </pc:sldChg>
      <pc:sldChg chg="addSp modSp new mod">
        <pc:chgData name="Vaidas Šeferis" userId="0c9cd00a-df69-4a92-b8a7-13a2645860c9" providerId="ADAL" clId="{DD6DA5E2-EFBC-43D5-8B33-613FC1BD0C15}" dt="2022-10-11T07:30:31.109" v="654" actId="114"/>
        <pc:sldMkLst>
          <pc:docMk/>
          <pc:sldMk cId="1219802142" sldId="280"/>
        </pc:sldMkLst>
        <pc:spChg chg="add mod">
          <ac:chgData name="Vaidas Šeferis" userId="0c9cd00a-df69-4a92-b8a7-13a2645860c9" providerId="ADAL" clId="{DD6DA5E2-EFBC-43D5-8B33-613FC1BD0C15}" dt="2022-10-11T07:30:31.109" v="654" actId="114"/>
          <ac:spMkLst>
            <pc:docMk/>
            <pc:sldMk cId="1219802142" sldId="280"/>
            <ac:spMk id="2" creationId="{BB06E961-4E69-A783-DA40-6002010F3D51}"/>
          </ac:spMkLst>
        </pc:spChg>
        <pc:picChg chg="add mod">
          <ac:chgData name="Vaidas Šeferis" userId="0c9cd00a-df69-4a92-b8a7-13a2645860c9" providerId="ADAL" clId="{DD6DA5E2-EFBC-43D5-8B33-613FC1BD0C15}" dt="2022-10-11T07:23:07.052" v="187" actId="1076"/>
          <ac:picMkLst>
            <pc:docMk/>
            <pc:sldMk cId="1219802142" sldId="280"/>
            <ac:picMk id="1026" creationId="{4AE682A1-1F5D-D3AA-1D69-36369C332E71}"/>
          </ac:picMkLst>
        </pc:picChg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3192491868" sldId="280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1329866298" sldId="281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2232163090" sldId="282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82608680" sldId="283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1235965637" sldId="284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2762899782" sldId="285"/>
        </pc:sldMkLst>
      </pc:sldChg>
      <pc:sldChg chg="del">
        <pc:chgData name="Vaidas Šeferis" userId="0c9cd00a-df69-4a92-b8a7-13a2645860c9" providerId="ADAL" clId="{DD6DA5E2-EFBC-43D5-8B33-613FC1BD0C15}" dt="2022-10-11T06:33:13.830" v="2" actId="47"/>
        <pc:sldMkLst>
          <pc:docMk/>
          <pc:sldMk cId="2665056135" sldId="286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1526339524" sldId="287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3485524658" sldId="288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835657488" sldId="289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2078957779" sldId="290"/>
        </pc:sldMkLst>
      </pc:sldChg>
    </pc:docChg>
  </pc:docChgLst>
  <pc:docChgLst>
    <pc:chgData name="Vaidas Šeferis" userId="0c9cd00a-df69-4a92-b8a7-13a2645860c9" providerId="ADAL" clId="{E4DE6356-5182-4DE6-B1D3-7952693E106E}"/>
    <pc:docChg chg="undo custSel addSld delSld modSld sldOrd">
      <pc:chgData name="Vaidas Šeferis" userId="0c9cd00a-df69-4a92-b8a7-13a2645860c9" providerId="ADAL" clId="{E4DE6356-5182-4DE6-B1D3-7952693E106E}" dt="2023-11-29T11:18:34.923" v="1151" actId="14100"/>
      <pc:docMkLst>
        <pc:docMk/>
      </pc:docMkLst>
      <pc:sldChg chg="add">
        <pc:chgData name="Vaidas Šeferis" userId="0c9cd00a-df69-4a92-b8a7-13a2645860c9" providerId="ADAL" clId="{E4DE6356-5182-4DE6-B1D3-7952693E106E}" dt="2023-11-29T11:02:05.279" v="914"/>
        <pc:sldMkLst>
          <pc:docMk/>
          <pc:sldMk cId="946030985" sldId="259"/>
        </pc:sldMkLst>
      </pc:sldChg>
      <pc:sldChg chg="addSp modSp add del mod">
        <pc:chgData name="Vaidas Šeferis" userId="0c9cd00a-df69-4a92-b8a7-13a2645860c9" providerId="ADAL" clId="{E4DE6356-5182-4DE6-B1D3-7952693E106E}" dt="2023-11-29T11:05:45.244" v="922" actId="47"/>
        <pc:sldMkLst>
          <pc:docMk/>
          <pc:sldMk cId="2341886697" sldId="260"/>
        </pc:sldMkLst>
        <pc:spChg chg="add mod">
          <ac:chgData name="Vaidas Šeferis" userId="0c9cd00a-df69-4a92-b8a7-13a2645860c9" providerId="ADAL" clId="{E4DE6356-5182-4DE6-B1D3-7952693E106E}" dt="2023-11-29T11:02:43.164" v="919" actId="692"/>
          <ac:spMkLst>
            <pc:docMk/>
            <pc:sldMk cId="2341886697" sldId="260"/>
            <ac:spMk id="3" creationId="{CFE45085-6FAF-B3CC-943A-A4E5A34BF9C4}"/>
          </ac:spMkLst>
        </pc:spChg>
      </pc:sldChg>
      <pc:sldChg chg="modSp mod">
        <pc:chgData name="Vaidas Šeferis" userId="0c9cd00a-df69-4a92-b8a7-13a2645860c9" providerId="ADAL" clId="{E4DE6356-5182-4DE6-B1D3-7952693E106E}" dt="2023-11-29T10:59:48.236" v="912" actId="113"/>
        <pc:sldMkLst>
          <pc:docMk/>
          <pc:sldMk cId="2387100347" sldId="275"/>
        </pc:sldMkLst>
        <pc:spChg chg="mod">
          <ac:chgData name="Vaidas Šeferis" userId="0c9cd00a-df69-4a92-b8a7-13a2645860c9" providerId="ADAL" clId="{E4DE6356-5182-4DE6-B1D3-7952693E106E}" dt="2023-11-29T10:59:48.236" v="912" actId="113"/>
          <ac:spMkLst>
            <pc:docMk/>
            <pc:sldMk cId="2387100347" sldId="275"/>
            <ac:spMk id="51203" creationId="{00000000-0000-0000-0000-000000000000}"/>
          </ac:spMkLst>
        </pc:spChg>
      </pc:sldChg>
      <pc:sldChg chg="delSp del mod">
        <pc:chgData name="Vaidas Šeferis" userId="0c9cd00a-df69-4a92-b8a7-13a2645860c9" providerId="ADAL" clId="{E4DE6356-5182-4DE6-B1D3-7952693E106E}" dt="2023-11-29T11:15:39.746" v="1047" actId="47"/>
        <pc:sldMkLst>
          <pc:docMk/>
          <pc:sldMk cId="646825762" sldId="277"/>
        </pc:sldMkLst>
        <pc:spChg chg="del">
          <ac:chgData name="Vaidas Šeferis" userId="0c9cd00a-df69-4a92-b8a7-13a2645860c9" providerId="ADAL" clId="{E4DE6356-5182-4DE6-B1D3-7952693E106E}" dt="2023-11-29T11:00:51.704" v="913" actId="21"/>
          <ac:spMkLst>
            <pc:docMk/>
            <pc:sldMk cId="646825762" sldId="277"/>
            <ac:spMk id="45060" creationId="{00000000-0000-0000-0000-000000000000}"/>
          </ac:spMkLst>
        </pc:spChg>
      </pc:sldChg>
      <pc:sldChg chg="ord">
        <pc:chgData name="Vaidas Šeferis" userId="0c9cd00a-df69-4a92-b8a7-13a2645860c9" providerId="ADAL" clId="{E4DE6356-5182-4DE6-B1D3-7952693E106E}" dt="2023-11-29T11:15:46.633" v="1050"/>
        <pc:sldMkLst>
          <pc:docMk/>
          <pc:sldMk cId="4115535974" sldId="278"/>
        </pc:sldMkLst>
      </pc:sldChg>
      <pc:sldChg chg="ord">
        <pc:chgData name="Vaidas Šeferis" userId="0c9cd00a-df69-4a92-b8a7-13a2645860c9" providerId="ADAL" clId="{E4DE6356-5182-4DE6-B1D3-7952693E106E}" dt="2023-11-29T10:34:36.449" v="272"/>
        <pc:sldMkLst>
          <pc:docMk/>
          <pc:sldMk cId="4204703120" sldId="279"/>
        </pc:sldMkLst>
      </pc:sldChg>
      <pc:sldChg chg="addSp delSp modSp mod ord">
        <pc:chgData name="Vaidas Šeferis" userId="0c9cd00a-df69-4a92-b8a7-13a2645860c9" providerId="ADAL" clId="{E4DE6356-5182-4DE6-B1D3-7952693E106E}" dt="2023-11-29T10:48:15.415" v="494" actId="1076"/>
        <pc:sldMkLst>
          <pc:docMk/>
          <pc:sldMk cId="1219802142" sldId="280"/>
        </pc:sldMkLst>
        <pc:spChg chg="mod">
          <ac:chgData name="Vaidas Šeferis" userId="0c9cd00a-df69-4a92-b8a7-13a2645860c9" providerId="ADAL" clId="{E4DE6356-5182-4DE6-B1D3-7952693E106E}" dt="2023-11-29T10:48:15.415" v="494" actId="1076"/>
          <ac:spMkLst>
            <pc:docMk/>
            <pc:sldMk cId="1219802142" sldId="280"/>
            <ac:spMk id="2" creationId="{BB06E961-4E69-A783-DA40-6002010F3D51}"/>
          </ac:spMkLst>
        </pc:spChg>
        <pc:spChg chg="add del mod">
          <ac:chgData name="Vaidas Šeferis" userId="0c9cd00a-df69-4a92-b8a7-13a2645860c9" providerId="ADAL" clId="{E4DE6356-5182-4DE6-B1D3-7952693E106E}" dt="2023-11-29T10:31:30.581" v="184"/>
          <ac:spMkLst>
            <pc:docMk/>
            <pc:sldMk cId="1219802142" sldId="280"/>
            <ac:spMk id="3" creationId="{462602E3-CE86-0C8C-7474-BD4B04921236}"/>
          </ac:spMkLst>
        </pc:spChg>
        <pc:spChg chg="add mod">
          <ac:chgData name="Vaidas Šeferis" userId="0c9cd00a-df69-4a92-b8a7-13a2645860c9" providerId="ADAL" clId="{E4DE6356-5182-4DE6-B1D3-7952693E106E}" dt="2023-11-29T10:34:16.619" v="263" actId="122"/>
          <ac:spMkLst>
            <pc:docMk/>
            <pc:sldMk cId="1219802142" sldId="280"/>
            <ac:spMk id="4" creationId="{EA795E7A-8F3E-ECF2-888D-1150BEF329B9}"/>
          </ac:spMkLst>
        </pc:spChg>
        <pc:spChg chg="add del mod">
          <ac:chgData name="Vaidas Šeferis" userId="0c9cd00a-df69-4a92-b8a7-13a2645860c9" providerId="ADAL" clId="{E4DE6356-5182-4DE6-B1D3-7952693E106E}" dt="2023-11-29T10:38:21.100" v="359" actId="21"/>
          <ac:spMkLst>
            <pc:docMk/>
            <pc:sldMk cId="1219802142" sldId="280"/>
            <ac:spMk id="5" creationId="{1FFC23FE-8525-98EB-4C11-8CC20CAD52C1}"/>
          </ac:spMkLst>
        </pc:spChg>
        <pc:spChg chg="add mod">
          <ac:chgData name="Vaidas Šeferis" userId="0c9cd00a-df69-4a92-b8a7-13a2645860c9" providerId="ADAL" clId="{E4DE6356-5182-4DE6-B1D3-7952693E106E}" dt="2023-11-29T10:39:21.839" v="374" actId="1076"/>
          <ac:spMkLst>
            <pc:docMk/>
            <pc:sldMk cId="1219802142" sldId="280"/>
            <ac:spMk id="6" creationId="{0FB48647-12BD-8531-7819-A54BE547D232}"/>
          </ac:spMkLst>
        </pc:spChg>
        <pc:spChg chg="add mod">
          <ac:chgData name="Vaidas Šeferis" userId="0c9cd00a-df69-4a92-b8a7-13a2645860c9" providerId="ADAL" clId="{E4DE6356-5182-4DE6-B1D3-7952693E106E}" dt="2023-11-29T10:40:15.632" v="378" actId="14100"/>
          <ac:spMkLst>
            <pc:docMk/>
            <pc:sldMk cId="1219802142" sldId="280"/>
            <ac:spMk id="7" creationId="{07F58721-4B4C-35A0-49CD-E23AEF548D91}"/>
          </ac:spMkLst>
        </pc:spChg>
        <pc:picChg chg="mod">
          <ac:chgData name="Vaidas Šeferis" userId="0c9cd00a-df69-4a92-b8a7-13a2645860c9" providerId="ADAL" clId="{E4DE6356-5182-4DE6-B1D3-7952693E106E}" dt="2023-11-29T10:34:20.303" v="264" actId="14100"/>
          <ac:picMkLst>
            <pc:docMk/>
            <pc:sldMk cId="1219802142" sldId="280"/>
            <ac:picMk id="1026" creationId="{4AE682A1-1F5D-D3AA-1D69-36369C332E71}"/>
          </ac:picMkLst>
        </pc:picChg>
      </pc:sldChg>
      <pc:sldChg chg="addSp modSp add mod ord">
        <pc:chgData name="Vaidas Šeferis" userId="0c9cd00a-df69-4a92-b8a7-13a2645860c9" providerId="ADAL" clId="{E4DE6356-5182-4DE6-B1D3-7952693E106E}" dt="2023-11-29T10:47:49.574" v="492" actId="6549"/>
        <pc:sldMkLst>
          <pc:docMk/>
          <pc:sldMk cId="2891977230" sldId="281"/>
        </pc:sldMkLst>
        <pc:spChg chg="mod">
          <ac:chgData name="Vaidas Šeferis" userId="0c9cd00a-df69-4a92-b8a7-13a2645860c9" providerId="ADAL" clId="{E4DE6356-5182-4DE6-B1D3-7952693E106E}" dt="2023-11-29T10:47:49.574" v="492" actId="6549"/>
          <ac:spMkLst>
            <pc:docMk/>
            <pc:sldMk cId="2891977230" sldId="281"/>
            <ac:spMk id="2" creationId="{BB06E961-4E69-A783-DA40-6002010F3D51}"/>
          </ac:spMkLst>
        </pc:spChg>
        <pc:spChg chg="add mod">
          <ac:chgData name="Vaidas Šeferis" userId="0c9cd00a-df69-4a92-b8a7-13a2645860c9" providerId="ADAL" clId="{E4DE6356-5182-4DE6-B1D3-7952693E106E}" dt="2023-11-29T10:32:42.972" v="200" actId="122"/>
          <ac:spMkLst>
            <pc:docMk/>
            <pc:sldMk cId="2891977230" sldId="281"/>
            <ac:spMk id="3" creationId="{C55CB51C-286F-C23A-7BD0-195D86F41472}"/>
          </ac:spMkLst>
        </pc:spChg>
        <pc:picChg chg="mod">
          <ac:chgData name="Vaidas Šeferis" userId="0c9cd00a-df69-4a92-b8a7-13a2645860c9" providerId="ADAL" clId="{E4DE6356-5182-4DE6-B1D3-7952693E106E}" dt="2023-11-29T10:32:49.208" v="201" actId="14100"/>
          <ac:picMkLst>
            <pc:docMk/>
            <pc:sldMk cId="2891977230" sldId="281"/>
            <ac:picMk id="1026" creationId="{4AE682A1-1F5D-D3AA-1D69-36369C332E71}"/>
          </ac:picMkLst>
        </pc:picChg>
      </pc:sldChg>
      <pc:sldChg chg="add del">
        <pc:chgData name="Vaidas Šeferis" userId="0c9cd00a-df69-4a92-b8a7-13a2645860c9" providerId="ADAL" clId="{E4DE6356-5182-4DE6-B1D3-7952693E106E}" dt="2023-11-29T10:34:28.138" v="265" actId="47"/>
        <pc:sldMkLst>
          <pc:docMk/>
          <pc:sldMk cId="658604183" sldId="282"/>
        </pc:sldMkLst>
      </pc:sldChg>
      <pc:sldChg chg="addSp modSp add mod">
        <pc:chgData name="Vaidas Šeferis" userId="0c9cd00a-df69-4a92-b8a7-13a2645860c9" providerId="ADAL" clId="{E4DE6356-5182-4DE6-B1D3-7952693E106E}" dt="2023-11-29T10:50:43.776" v="552" actId="20577"/>
        <pc:sldMkLst>
          <pc:docMk/>
          <pc:sldMk cId="1031577427" sldId="282"/>
        </pc:sldMkLst>
        <pc:spChg chg="mod">
          <ac:chgData name="Vaidas Šeferis" userId="0c9cd00a-df69-4a92-b8a7-13a2645860c9" providerId="ADAL" clId="{E4DE6356-5182-4DE6-B1D3-7952693E106E}" dt="2023-11-29T10:50:43.776" v="552" actId="20577"/>
          <ac:spMkLst>
            <pc:docMk/>
            <pc:sldMk cId="1031577427" sldId="282"/>
            <ac:spMk id="2" creationId="{BB06E961-4E69-A783-DA40-6002010F3D51}"/>
          </ac:spMkLst>
        </pc:spChg>
        <pc:spChg chg="add mod">
          <ac:chgData name="Vaidas Šeferis" userId="0c9cd00a-df69-4a92-b8a7-13a2645860c9" providerId="ADAL" clId="{E4DE6356-5182-4DE6-B1D3-7952693E106E}" dt="2023-11-29T10:44:30.135" v="420" actId="692"/>
          <ac:spMkLst>
            <pc:docMk/>
            <pc:sldMk cId="1031577427" sldId="282"/>
            <ac:spMk id="3" creationId="{A6259601-CEB7-CAF2-A98A-D8D39FC8FAC4}"/>
          </ac:spMkLst>
        </pc:spChg>
        <pc:spChg chg="add mod">
          <ac:chgData name="Vaidas Šeferis" userId="0c9cd00a-df69-4a92-b8a7-13a2645860c9" providerId="ADAL" clId="{E4DE6356-5182-4DE6-B1D3-7952693E106E}" dt="2023-11-29T10:44:58.791" v="433" actId="14100"/>
          <ac:spMkLst>
            <pc:docMk/>
            <pc:sldMk cId="1031577427" sldId="282"/>
            <ac:spMk id="5" creationId="{A3DE711C-39D3-D6BD-B308-493C063A77E7}"/>
          </ac:spMkLst>
        </pc:spChg>
        <pc:spChg chg="add mod">
          <ac:chgData name="Vaidas Šeferis" userId="0c9cd00a-df69-4a92-b8a7-13a2645860c9" providerId="ADAL" clId="{E4DE6356-5182-4DE6-B1D3-7952693E106E}" dt="2023-11-29T10:46:14.951" v="470" actId="14100"/>
          <ac:spMkLst>
            <pc:docMk/>
            <pc:sldMk cId="1031577427" sldId="282"/>
            <ac:spMk id="6" creationId="{2F00D897-7C9B-5989-13FA-5F204A8E1F3B}"/>
          </ac:spMkLst>
        </pc:spChg>
        <pc:spChg chg="add mod">
          <ac:chgData name="Vaidas Šeferis" userId="0c9cd00a-df69-4a92-b8a7-13a2645860c9" providerId="ADAL" clId="{E4DE6356-5182-4DE6-B1D3-7952693E106E}" dt="2023-11-29T10:46:44.250" v="481" actId="692"/>
          <ac:spMkLst>
            <pc:docMk/>
            <pc:sldMk cId="1031577427" sldId="282"/>
            <ac:spMk id="7" creationId="{FE801FC1-3BCE-50D8-165F-9B9B475399A4}"/>
          </ac:spMkLst>
        </pc:spChg>
        <pc:picChg chg="mod">
          <ac:chgData name="Vaidas Šeferis" userId="0c9cd00a-df69-4a92-b8a7-13a2645860c9" providerId="ADAL" clId="{E4DE6356-5182-4DE6-B1D3-7952693E106E}" dt="2023-11-29T10:44:34.831" v="421" actId="1076"/>
          <ac:picMkLst>
            <pc:docMk/>
            <pc:sldMk cId="1031577427" sldId="282"/>
            <ac:picMk id="1026" creationId="{4AE682A1-1F5D-D3AA-1D69-36369C332E71}"/>
          </ac:picMkLst>
        </pc:picChg>
      </pc:sldChg>
      <pc:sldChg chg="add del">
        <pc:chgData name="Vaidas Šeferis" userId="0c9cd00a-df69-4a92-b8a7-13a2645860c9" providerId="ADAL" clId="{E4DE6356-5182-4DE6-B1D3-7952693E106E}" dt="2023-11-29T10:34:28.933" v="266" actId="47"/>
        <pc:sldMkLst>
          <pc:docMk/>
          <pc:sldMk cId="1635866215" sldId="283"/>
        </pc:sldMkLst>
      </pc:sldChg>
      <pc:sldChg chg="add del">
        <pc:chgData name="Vaidas Šeferis" userId="0c9cd00a-df69-4a92-b8a7-13a2645860c9" providerId="ADAL" clId="{E4DE6356-5182-4DE6-B1D3-7952693E106E}" dt="2023-11-29T10:47:13.041" v="482" actId="47"/>
        <pc:sldMkLst>
          <pc:docMk/>
          <pc:sldMk cId="3634752293" sldId="283"/>
        </pc:sldMkLst>
      </pc:sldChg>
      <pc:sldChg chg="add del">
        <pc:chgData name="Vaidas Šeferis" userId="0c9cd00a-df69-4a92-b8a7-13a2645860c9" providerId="ADAL" clId="{E4DE6356-5182-4DE6-B1D3-7952693E106E}" dt="2023-11-29T10:47:14.627" v="483" actId="47"/>
        <pc:sldMkLst>
          <pc:docMk/>
          <pc:sldMk cId="146518600" sldId="284"/>
        </pc:sldMkLst>
      </pc:sldChg>
      <pc:sldChg chg="modSp add del">
        <pc:chgData name="Vaidas Šeferis" userId="0c9cd00a-df69-4a92-b8a7-13a2645860c9" providerId="ADAL" clId="{E4DE6356-5182-4DE6-B1D3-7952693E106E}" dt="2023-11-29T10:34:29.578" v="267" actId="47"/>
        <pc:sldMkLst>
          <pc:docMk/>
          <pc:sldMk cId="1975221924" sldId="284"/>
        </pc:sldMkLst>
        <pc:picChg chg="mod">
          <ac:chgData name="Vaidas Šeferis" userId="0c9cd00a-df69-4a92-b8a7-13a2645860c9" providerId="ADAL" clId="{E4DE6356-5182-4DE6-B1D3-7952693E106E}" dt="2023-11-29T10:31:41.562" v="188" actId="14100"/>
          <ac:picMkLst>
            <pc:docMk/>
            <pc:sldMk cId="1975221924" sldId="284"/>
            <ac:picMk id="1026" creationId="{4AE682A1-1F5D-D3AA-1D69-36369C332E71}"/>
          </ac:picMkLst>
        </pc:picChg>
      </pc:sldChg>
      <pc:sldChg chg="addSp modSp add mod">
        <pc:chgData name="Vaidas Šeferis" userId="0c9cd00a-df69-4a92-b8a7-13a2645860c9" providerId="ADAL" clId="{E4DE6356-5182-4DE6-B1D3-7952693E106E}" dt="2023-11-29T10:49:32.186" v="524" actId="20577"/>
        <pc:sldMkLst>
          <pc:docMk/>
          <pc:sldMk cId="756939523" sldId="285"/>
        </pc:sldMkLst>
        <pc:spChg chg="mod">
          <ac:chgData name="Vaidas Šeferis" userId="0c9cd00a-df69-4a92-b8a7-13a2645860c9" providerId="ADAL" clId="{E4DE6356-5182-4DE6-B1D3-7952693E106E}" dt="2023-11-29T10:49:32.186" v="524" actId="20577"/>
          <ac:spMkLst>
            <pc:docMk/>
            <pc:sldMk cId="756939523" sldId="285"/>
            <ac:spMk id="2" creationId="{BB06E961-4E69-A783-DA40-6002010F3D51}"/>
          </ac:spMkLst>
        </pc:spChg>
        <pc:spChg chg="add mod">
          <ac:chgData name="Vaidas Šeferis" userId="0c9cd00a-df69-4a92-b8a7-13a2645860c9" providerId="ADAL" clId="{E4DE6356-5182-4DE6-B1D3-7952693E106E}" dt="2023-11-29T10:42:19.840" v="409" actId="692"/>
          <ac:spMkLst>
            <pc:docMk/>
            <pc:sldMk cId="756939523" sldId="285"/>
            <ac:spMk id="3" creationId="{910C90BE-23B3-7BB1-1ABF-734E8C2FD1DB}"/>
          </ac:spMkLst>
        </pc:spChg>
      </pc:sldChg>
      <pc:sldChg chg="addSp modSp new mod">
        <pc:chgData name="Vaidas Šeferis" userId="0c9cd00a-df69-4a92-b8a7-13a2645860c9" providerId="ADAL" clId="{E4DE6356-5182-4DE6-B1D3-7952693E106E}" dt="2023-11-29T11:08:12.121" v="1046" actId="113"/>
        <pc:sldMkLst>
          <pc:docMk/>
          <pc:sldMk cId="3457111688" sldId="286"/>
        </pc:sldMkLst>
        <pc:spChg chg="add mod">
          <ac:chgData name="Vaidas Šeferis" userId="0c9cd00a-df69-4a92-b8a7-13a2645860c9" providerId="ADAL" clId="{E4DE6356-5182-4DE6-B1D3-7952693E106E}" dt="2023-11-29T11:08:12.121" v="1046" actId="113"/>
          <ac:spMkLst>
            <pc:docMk/>
            <pc:sldMk cId="3457111688" sldId="286"/>
            <ac:spMk id="4" creationId="{4A55BB7E-D9DE-8D88-6B9F-20EBBF1EEC76}"/>
          </ac:spMkLst>
        </pc:spChg>
        <pc:picChg chg="add mod">
          <ac:chgData name="Vaidas Šeferis" userId="0c9cd00a-df69-4a92-b8a7-13a2645860c9" providerId="ADAL" clId="{E4DE6356-5182-4DE6-B1D3-7952693E106E}" dt="2023-11-29T11:08:00.442" v="1042" actId="14100"/>
          <ac:picMkLst>
            <pc:docMk/>
            <pc:sldMk cId="3457111688" sldId="286"/>
            <ac:picMk id="3" creationId="{A61EF92F-4756-E366-306C-D2C4C7963BD7}"/>
          </ac:picMkLst>
        </pc:picChg>
      </pc:sldChg>
      <pc:sldChg chg="add">
        <pc:chgData name="Vaidas Šeferis" userId="0c9cd00a-df69-4a92-b8a7-13a2645860c9" providerId="ADAL" clId="{E4DE6356-5182-4DE6-B1D3-7952693E106E}" dt="2023-11-29T11:15:41.281" v="1048"/>
        <pc:sldMkLst>
          <pc:docMk/>
          <pc:sldMk cId="870732509" sldId="292"/>
        </pc:sldMkLst>
      </pc:sldChg>
      <pc:sldChg chg="addSp delSp modSp add mod">
        <pc:chgData name="Vaidas Šeferis" userId="0c9cd00a-df69-4a92-b8a7-13a2645860c9" providerId="ADAL" clId="{E4DE6356-5182-4DE6-B1D3-7952693E106E}" dt="2023-11-29T11:18:34.923" v="1151" actId="14100"/>
        <pc:sldMkLst>
          <pc:docMk/>
          <pc:sldMk cId="1217088114" sldId="293"/>
        </pc:sldMkLst>
        <pc:spChg chg="del">
          <ac:chgData name="Vaidas Šeferis" userId="0c9cd00a-df69-4a92-b8a7-13a2645860c9" providerId="ADAL" clId="{E4DE6356-5182-4DE6-B1D3-7952693E106E}" dt="2023-11-29T11:16:14.336" v="1053" actId="21"/>
          <ac:spMkLst>
            <pc:docMk/>
            <pc:sldMk cId="1217088114" sldId="293"/>
            <ac:spMk id="3" creationId="{00000000-0000-0000-0000-000000000000}"/>
          </ac:spMkLst>
        </pc:spChg>
        <pc:spChg chg="mod">
          <ac:chgData name="Vaidas Šeferis" userId="0c9cd00a-df69-4a92-b8a7-13a2645860c9" providerId="ADAL" clId="{E4DE6356-5182-4DE6-B1D3-7952693E106E}" dt="2023-11-29T11:18:20.582" v="1148" actId="20577"/>
          <ac:spMkLst>
            <pc:docMk/>
            <pc:sldMk cId="1217088114" sldId="293"/>
            <ac:spMk id="6" creationId="{7DEDC824-E643-415A-B637-07DA9C4F8A8E}"/>
          </ac:spMkLst>
        </pc:spChg>
        <pc:picChg chg="del">
          <ac:chgData name="Vaidas Šeferis" userId="0c9cd00a-df69-4a92-b8a7-13a2645860c9" providerId="ADAL" clId="{E4DE6356-5182-4DE6-B1D3-7952693E106E}" dt="2023-11-29T11:16:07.232" v="1052" actId="478"/>
          <ac:picMkLst>
            <pc:docMk/>
            <pc:sldMk cId="1217088114" sldId="293"/>
            <ac:picMk id="2" creationId="{00000000-0000-0000-0000-000000000000}"/>
          </ac:picMkLst>
        </pc:picChg>
        <pc:picChg chg="add mod">
          <ac:chgData name="Vaidas Šeferis" userId="0c9cd00a-df69-4a92-b8a7-13a2645860c9" providerId="ADAL" clId="{E4DE6356-5182-4DE6-B1D3-7952693E106E}" dt="2023-11-29T11:18:34.923" v="1151" actId="14100"/>
          <ac:picMkLst>
            <pc:docMk/>
            <pc:sldMk cId="1217088114" sldId="293"/>
            <ac:picMk id="5" creationId="{26FBC9CE-4AC3-FE49-7E9B-655CEEF1FC63}"/>
          </ac:picMkLst>
        </pc:picChg>
      </pc:sldChg>
      <pc:sldChg chg="add">
        <pc:chgData name="Vaidas Šeferis" userId="0c9cd00a-df69-4a92-b8a7-13a2645860c9" providerId="ADAL" clId="{E4DE6356-5182-4DE6-B1D3-7952693E106E}" dt="2023-11-29T11:16:02.789" v="1051"/>
        <pc:sldMkLst>
          <pc:docMk/>
          <pc:sldMk cId="3798690929" sldId="294"/>
        </pc:sldMkLst>
      </pc:sldChg>
      <pc:sldMasterChg chg="delSldLayout">
        <pc:chgData name="Vaidas Šeferis" userId="0c9cd00a-df69-4a92-b8a7-13a2645860c9" providerId="ADAL" clId="{E4DE6356-5182-4DE6-B1D3-7952693E106E}" dt="2023-11-29T11:15:39.746" v="1047" actId="47"/>
        <pc:sldMasterMkLst>
          <pc:docMk/>
          <pc:sldMasterMk cId="146699573" sldId="2147483648"/>
        </pc:sldMasterMkLst>
        <pc:sldLayoutChg chg="del">
          <pc:chgData name="Vaidas Šeferis" userId="0c9cd00a-df69-4a92-b8a7-13a2645860c9" providerId="ADAL" clId="{E4DE6356-5182-4DE6-B1D3-7952693E106E}" dt="2023-11-29T11:15:39.746" v="1047" actId="47"/>
          <pc:sldLayoutMkLst>
            <pc:docMk/>
            <pc:sldMasterMk cId="146699573" sldId="2147483648"/>
            <pc:sldLayoutMk cId="2490971943" sldId="2147483661"/>
          </pc:sldLayoutMkLst>
        </pc:sldLayoutChg>
      </pc:sldMasterChg>
    </pc:docChg>
  </pc:docChgLst>
  <pc:docChgLst>
    <pc:chgData name="Vaidas Šeferis" userId="0c9cd00a-df69-4a92-b8a7-13a2645860c9" providerId="ADAL" clId="{BC4DDF06-237B-4F28-AF18-80534D2664E1}"/>
    <pc:docChg chg="undo custSel addSld modSld sldOrd">
      <pc:chgData name="Vaidas Šeferis" userId="0c9cd00a-df69-4a92-b8a7-13a2645860c9" providerId="ADAL" clId="{BC4DDF06-237B-4F28-AF18-80534D2664E1}" dt="2023-11-30T08:38:23.149" v="6" actId="26606"/>
      <pc:docMkLst>
        <pc:docMk/>
      </pc:docMkLst>
      <pc:sldChg chg="addSp delSp modSp new mod ord setBg">
        <pc:chgData name="Vaidas Šeferis" userId="0c9cd00a-df69-4a92-b8a7-13a2645860c9" providerId="ADAL" clId="{BC4DDF06-237B-4F28-AF18-80534D2664E1}" dt="2023-11-30T08:38:23.149" v="6" actId="26606"/>
        <pc:sldMkLst>
          <pc:docMk/>
          <pc:sldMk cId="4089219479" sldId="295"/>
        </pc:sldMkLst>
        <pc:spChg chg="add del">
          <ac:chgData name="Vaidas Šeferis" userId="0c9cd00a-df69-4a92-b8a7-13a2645860c9" providerId="ADAL" clId="{BC4DDF06-237B-4F28-AF18-80534D2664E1}" dt="2023-11-30T08:38:23.025" v="5" actId="26606"/>
          <ac:spMkLst>
            <pc:docMk/>
            <pc:sldMk cId="4089219479" sldId="295"/>
            <ac:spMk id="8" creationId="{AB8C311F-7253-4AED-9701-7FC0708C41C7}"/>
          </ac:spMkLst>
        </pc:spChg>
        <pc:spChg chg="add del">
          <ac:chgData name="Vaidas Šeferis" userId="0c9cd00a-df69-4a92-b8a7-13a2645860c9" providerId="ADAL" clId="{BC4DDF06-237B-4F28-AF18-80534D2664E1}" dt="2023-11-30T08:38:23.025" v="5" actId="26606"/>
          <ac:spMkLst>
            <pc:docMk/>
            <pc:sldMk cId="4089219479" sldId="295"/>
            <ac:spMk id="10" creationId="{E2384209-CB15-4CDF-9D31-C44FD9A3F20D}"/>
          </ac:spMkLst>
        </pc:spChg>
        <pc:spChg chg="add del">
          <ac:chgData name="Vaidas Šeferis" userId="0c9cd00a-df69-4a92-b8a7-13a2645860c9" providerId="ADAL" clId="{BC4DDF06-237B-4F28-AF18-80534D2664E1}" dt="2023-11-30T08:38:23.025" v="5" actId="26606"/>
          <ac:spMkLst>
            <pc:docMk/>
            <pc:sldMk cId="4089219479" sldId="295"/>
            <ac:spMk id="12" creationId="{2633B3B5-CC90-43F0-8714-D31D1F3F0209}"/>
          </ac:spMkLst>
        </pc:spChg>
        <pc:spChg chg="add del">
          <ac:chgData name="Vaidas Šeferis" userId="0c9cd00a-df69-4a92-b8a7-13a2645860c9" providerId="ADAL" clId="{BC4DDF06-237B-4F28-AF18-80534D2664E1}" dt="2023-11-30T08:38:23.025" v="5" actId="26606"/>
          <ac:spMkLst>
            <pc:docMk/>
            <pc:sldMk cId="4089219479" sldId="295"/>
            <ac:spMk id="14" creationId="{A8D57A06-A426-446D-B02C-A2DC6B62E45E}"/>
          </ac:spMkLst>
        </pc:spChg>
        <pc:spChg chg="add">
          <ac:chgData name="Vaidas Šeferis" userId="0c9cd00a-df69-4a92-b8a7-13a2645860c9" providerId="ADAL" clId="{BC4DDF06-237B-4F28-AF18-80534D2664E1}" dt="2023-11-30T08:38:23.149" v="6" actId="26606"/>
          <ac:spMkLst>
            <pc:docMk/>
            <pc:sldMk cId="4089219479" sldId="295"/>
            <ac:spMk id="16" creationId="{32BC26D8-82FB-445E-AA49-62A77D7C1EE0}"/>
          </ac:spMkLst>
        </pc:spChg>
        <pc:spChg chg="add">
          <ac:chgData name="Vaidas Šeferis" userId="0c9cd00a-df69-4a92-b8a7-13a2645860c9" providerId="ADAL" clId="{BC4DDF06-237B-4F28-AF18-80534D2664E1}" dt="2023-11-30T08:38:23.149" v="6" actId="26606"/>
          <ac:spMkLst>
            <pc:docMk/>
            <pc:sldMk cId="4089219479" sldId="295"/>
            <ac:spMk id="17" creationId="{CB44330D-EA18-4254-AA95-EB49948539B8}"/>
          </ac:spMkLst>
        </pc:spChg>
        <pc:picChg chg="add mod">
          <ac:chgData name="Vaidas Šeferis" userId="0c9cd00a-df69-4a92-b8a7-13a2645860c9" providerId="ADAL" clId="{BC4DDF06-237B-4F28-AF18-80534D2664E1}" dt="2023-11-30T08:38:23.149" v="6" actId="26606"/>
          <ac:picMkLst>
            <pc:docMk/>
            <pc:sldMk cId="4089219479" sldId="295"/>
            <ac:picMk id="3" creationId="{8F3FDDE4-D42A-85D3-8347-970B54A675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8F3FDDE4-D42A-85D3-8347-970B54A67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6695" y="643467"/>
            <a:ext cx="84186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i="1" dirty="0" err="1"/>
              <a:t>Annales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Quedlinburgenses</a:t>
            </a:r>
            <a:r>
              <a:rPr lang="cs-CZ" altLang="cs-CZ" b="1" dirty="0"/>
              <a:t>, zápis z roku 1009</a:t>
            </a:r>
          </a:p>
        </p:txBody>
      </p:sp>
      <p:pic>
        <p:nvPicPr>
          <p:cNvPr id="56327" name="Picture 7" descr="Quedlinburgas_pusla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84314"/>
            <a:ext cx="2952750" cy="407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1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352" y="12042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pic>
        <p:nvPicPr>
          <p:cNvPr id="58374" name="Picture 6" descr="Quedlinburgas_cit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10" y="948806"/>
            <a:ext cx="11663158" cy="6272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8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Quedlinburgas_citat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166374" y="1914917"/>
            <a:ext cx="5504623" cy="4172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808372" y="1825625"/>
            <a:ext cx="554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 algn="r">
              <a:buNone/>
            </a:pPr>
            <a:endParaRPr lang="lt-LT" sz="1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Sanc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tus Br</a:t>
            </a:r>
            <a:r>
              <a:rPr lang="lt-LT" sz="1800" dirty="0"/>
              <a:t>u</a:t>
            </a:r>
            <a:r>
              <a:rPr lang="la-Latn" sz="1800" dirty="0"/>
              <a:t>no qui cognominatur Bonifacius archepiskopus et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monachus XI. </a:t>
            </a:r>
            <a:r>
              <a:rPr lang="lt-LT" sz="1800" dirty="0"/>
              <a:t>s</a:t>
            </a:r>
            <a:r>
              <a:rPr lang="la-Latn" sz="1800" dirty="0"/>
              <a:t>uae conversionis anno in confinio Rusci</a:t>
            </a:r>
            <a:r>
              <a:rPr lang="cs-CZ" sz="1800" dirty="0"/>
              <a:t>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et Li</a:t>
            </a:r>
            <a:r>
              <a:rPr lang="cs-CZ" sz="1800"/>
              <a:t>t</a:t>
            </a:r>
            <a:r>
              <a:rPr lang="la-Latn" sz="1800"/>
              <a:t>u</a:t>
            </a:r>
            <a:r>
              <a:rPr lang="cs-CZ" sz="1800" dirty="0"/>
              <a:t>æ</a:t>
            </a:r>
            <a:r>
              <a:rPr lang="la-Latn" sz="1800" dirty="0"/>
              <a:t> a paganis capite plexus cum suis XVIII</a:t>
            </a:r>
            <a:r>
              <a:rPr lang="lt-LT" sz="1800" dirty="0"/>
              <a:t>,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VII id</a:t>
            </a:r>
            <a:r>
              <a:rPr lang="lt-LT" sz="1800" dirty="0"/>
              <a:t>.</a:t>
            </a:r>
            <a:r>
              <a:rPr lang="la-Latn" sz="1800" dirty="0"/>
              <a:t> Martii periit c</a:t>
            </a:r>
            <a:r>
              <a:rPr lang="cs-CZ" sz="1800" dirty="0"/>
              <a:t>æ</a:t>
            </a:r>
            <a:r>
              <a:rPr lang="la-Latn" sz="1800" dirty="0"/>
              <a:t>los.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454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r>
              <a:rPr lang="cs-CZ" altLang="cs-CZ" dirty="0"/>
              <a:t> - Lotyšsko</a:t>
            </a:r>
          </a:p>
        </p:txBody>
      </p:sp>
      <p:pic>
        <p:nvPicPr>
          <p:cNvPr id="49158" name="Picture 6" descr="latv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67691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07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vija</a:t>
            </a:r>
            <a:r>
              <a:rPr lang="cs-CZ" altLang="cs-CZ" i="1" dirty="0"/>
              <a:t>,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vietis</a:t>
            </a:r>
            <a:r>
              <a:rPr lang="cs-CZ" altLang="cs-CZ" i="1" dirty="0"/>
              <a:t> /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vieši</a:t>
            </a:r>
            <a:endParaRPr lang="cs-CZ" altLang="cs-CZ" i="1" dirty="0"/>
          </a:p>
          <a:p>
            <a:pPr marL="0" indent="0">
              <a:buNone/>
            </a:pPr>
            <a:r>
              <a:rPr lang="cs-CZ" altLang="cs-CZ" dirty="0"/>
              <a:t>Tento název se definitivně ustálil pro označení Lotyšska až v 19. století. Dříve byly používány poněkud odlišné tvary zachycené v historických pramenech:</a:t>
            </a:r>
          </a:p>
          <a:p>
            <a:pPr marL="0" indent="0">
              <a:buNone/>
            </a:pPr>
            <a:r>
              <a:rPr lang="cs-CZ" altLang="cs-CZ" dirty="0"/>
              <a:t>V ruských letopisech 11.-12. st.: </a:t>
            </a:r>
            <a:r>
              <a:rPr lang="cs-CZ" altLang="cs-CZ" b="1" i="1" dirty="0" err="1"/>
              <a:t>Лотыгола</a:t>
            </a:r>
            <a:r>
              <a:rPr lang="cs-CZ" altLang="cs-CZ" b="1" i="1" dirty="0"/>
              <a:t> [</a:t>
            </a:r>
            <a:r>
              <a:rPr lang="cs-CZ" altLang="cs-CZ" b="1" i="1" dirty="0" err="1"/>
              <a:t>Lotygola</a:t>
            </a:r>
            <a:r>
              <a:rPr lang="cs-CZ" altLang="cs-CZ" b="1" i="1" dirty="0"/>
              <a:t>]</a:t>
            </a:r>
          </a:p>
          <a:p>
            <a:pPr marL="0" indent="0">
              <a:buNone/>
            </a:pPr>
            <a:r>
              <a:rPr lang="cs-CZ" altLang="cs-CZ" dirty="0" err="1"/>
              <a:t>Livonské</a:t>
            </a:r>
            <a:r>
              <a:rPr lang="cs-CZ" altLang="cs-CZ" dirty="0"/>
              <a:t> kroniky (r. 1206): </a:t>
            </a:r>
            <a:r>
              <a:rPr lang="cs-CZ" altLang="cs-CZ" b="1" i="1" dirty="0" err="1"/>
              <a:t>Lethos</a:t>
            </a:r>
            <a:r>
              <a:rPr lang="cs-CZ" altLang="cs-CZ" i="1" dirty="0"/>
              <a:t>, qui </a:t>
            </a:r>
            <a:r>
              <a:rPr lang="cs-CZ" altLang="cs-CZ" i="1" dirty="0" err="1"/>
              <a:t>proprie</a:t>
            </a:r>
            <a:r>
              <a:rPr lang="cs-CZ" altLang="cs-CZ" i="1" dirty="0"/>
              <a:t> </a:t>
            </a:r>
            <a:r>
              <a:rPr lang="cs-CZ" altLang="cs-CZ" i="1" dirty="0" err="1"/>
              <a:t>dicuntur</a:t>
            </a:r>
            <a:r>
              <a:rPr lang="cs-CZ" altLang="cs-CZ" i="1" dirty="0"/>
              <a:t> </a:t>
            </a:r>
            <a:r>
              <a:rPr lang="cs-CZ" altLang="cs-CZ" b="1" i="1" dirty="0" err="1"/>
              <a:t>Lethigalli</a:t>
            </a:r>
            <a:r>
              <a:rPr lang="cs-CZ" altLang="cs-CZ" dirty="0"/>
              <a:t>.</a:t>
            </a:r>
            <a:endParaRPr lang="cs-CZ" altLang="cs-CZ" i="1" dirty="0"/>
          </a:p>
          <a:p>
            <a:pPr lvl="1"/>
            <a:r>
              <a:rPr lang="cs-CZ" altLang="cs-CZ" b="1" i="1" dirty="0" err="1"/>
              <a:t>Lethhi</a:t>
            </a:r>
            <a:r>
              <a:rPr lang="cs-CZ" altLang="cs-CZ" b="1" i="1" dirty="0"/>
              <a:t>, </a:t>
            </a:r>
            <a:r>
              <a:rPr lang="cs-CZ" altLang="cs-CZ" b="1" i="1" dirty="0" err="1"/>
              <a:t>Letti</a:t>
            </a:r>
            <a:r>
              <a:rPr lang="cs-CZ" altLang="cs-CZ" b="1" i="1" dirty="0"/>
              <a:t>;</a:t>
            </a:r>
          </a:p>
          <a:p>
            <a:pPr lvl="1"/>
            <a:r>
              <a:rPr lang="cs-CZ" altLang="cs-CZ" b="1" i="1" dirty="0" err="1"/>
              <a:t>Lethia</a:t>
            </a:r>
            <a:r>
              <a:rPr lang="cs-CZ" altLang="cs-CZ" b="1" i="1" dirty="0"/>
              <a:t>, </a:t>
            </a:r>
            <a:r>
              <a:rPr lang="cs-CZ" altLang="cs-CZ" b="1" i="1" dirty="0" err="1"/>
              <a:t>Lettia</a:t>
            </a:r>
            <a:endParaRPr lang="cs-CZ" altLang="cs-CZ" b="1" i="1" dirty="0"/>
          </a:p>
          <a:p>
            <a:pPr marL="457200" lvl="1" indent="0">
              <a:buNone/>
            </a:pP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387100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62624"/>
            <a:ext cx="8168300" cy="575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0894" y="193183"/>
            <a:ext cx="105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dirty="0" err="1"/>
              <a:t>Pr</a:t>
            </a:r>
            <a:r>
              <a:rPr lang="lt-LT" altLang="cs-CZ" sz="4400" dirty="0"/>
              <a:t>ū</a:t>
            </a:r>
            <a:r>
              <a:rPr lang="cs-CZ" altLang="cs-CZ" sz="4400" dirty="0" err="1"/>
              <a:t>sai</a:t>
            </a:r>
            <a:r>
              <a:rPr lang="cs-CZ" altLang="cs-CZ" sz="4400" dirty="0"/>
              <a:t> </a:t>
            </a:r>
            <a:r>
              <a:rPr lang="lt-LT" altLang="cs-CZ" sz="4400" dirty="0"/>
              <a:t>-</a:t>
            </a:r>
            <a:r>
              <a:rPr lang="cs-CZ" altLang="cs-CZ" sz="4400" dirty="0"/>
              <a:t> Prusové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3190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Pr</a:t>
            </a:r>
            <a:r>
              <a:rPr lang="lt-LT" altLang="cs-CZ" dirty="0"/>
              <a:t>ū</a:t>
            </a:r>
            <a:r>
              <a:rPr lang="cs-CZ" altLang="cs-CZ" dirty="0" err="1"/>
              <a:t>sai</a:t>
            </a:r>
            <a:r>
              <a:rPr lang="cs-CZ" altLang="cs-CZ" dirty="0"/>
              <a:t> </a:t>
            </a:r>
            <a:r>
              <a:rPr lang="lt-LT" altLang="cs-CZ" dirty="0"/>
              <a:t>-</a:t>
            </a:r>
            <a:r>
              <a:rPr lang="cs-CZ" altLang="cs-CZ" dirty="0"/>
              <a:t> Prusové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32" y="1825625"/>
            <a:ext cx="6009067" cy="386683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Jméno se objevuje v 9. st.</a:t>
            </a:r>
          </a:p>
          <a:p>
            <a:r>
              <a:rPr lang="cs-CZ" altLang="cs-CZ" dirty="0"/>
              <a:t>Historické zápisy:</a:t>
            </a:r>
          </a:p>
          <a:p>
            <a:pPr>
              <a:buFontTx/>
              <a:buNone/>
            </a:pPr>
            <a:r>
              <a:rPr lang="cs-CZ" altLang="cs-CZ" sz="3600" i="1" dirty="0" err="1"/>
              <a:t>Bruzi</a:t>
            </a:r>
            <a:r>
              <a:rPr lang="cs-CZ" altLang="cs-CZ" sz="3600" i="1" dirty="0"/>
              <a:t>        </a:t>
            </a:r>
            <a:r>
              <a:rPr lang="cs-CZ" altLang="cs-CZ" sz="3600" i="1" dirty="0" err="1"/>
              <a:t>Pruzze</a:t>
            </a:r>
            <a:r>
              <a:rPr lang="cs-CZ" altLang="cs-CZ" sz="3600" i="1" dirty="0"/>
              <a:t>         </a:t>
            </a:r>
            <a:r>
              <a:rPr lang="cs-CZ" altLang="cs-CZ" sz="3600" i="1" dirty="0" err="1"/>
              <a:t>Pruze</a:t>
            </a:r>
            <a:r>
              <a:rPr lang="cs-CZ" altLang="cs-CZ" sz="3600" i="1" dirty="0"/>
              <a:t>   </a:t>
            </a:r>
            <a:r>
              <a:rPr lang="cs-CZ" altLang="cs-CZ" sz="3600" i="1" dirty="0" err="1"/>
              <a:t>Pruzzi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pl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Pruzzorum</a:t>
            </a:r>
            <a:r>
              <a:rPr lang="cs-CZ" altLang="cs-CZ" sz="3600" i="1" dirty="0"/>
              <a:t>    </a:t>
            </a:r>
            <a:r>
              <a:rPr lang="cs-CZ" altLang="cs-CZ" sz="3600" i="1" dirty="0" err="1"/>
              <a:t>Prucorum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Pruzziae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 err="1"/>
              <a:t>acc</a:t>
            </a:r>
            <a:r>
              <a:rPr lang="cs-CZ" altLang="cs-CZ" sz="3600" dirty="0"/>
              <a:t>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Pruciam</a:t>
            </a:r>
            <a:endParaRPr lang="cs-CZ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2273121"/>
            <a:ext cx="518303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7DEDC824-E643-415A-B637-07DA9C4F8A8E}"/>
              </a:ext>
            </a:extLst>
          </p:cNvPr>
          <p:cNvSpPr txBox="1"/>
          <p:nvPr/>
        </p:nvSpPr>
        <p:spPr>
          <a:xfrm>
            <a:off x="4566729" y="2320579"/>
            <a:ext cx="65303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cap="small" dirty="0"/>
              <a:t>Basilejský epigram (14. st.)</a:t>
            </a:r>
          </a:p>
          <a:p>
            <a:pPr algn="ctr"/>
            <a:endParaRPr lang="cs-CZ" sz="2800" dirty="0"/>
          </a:p>
          <a:p>
            <a:pPr algn="ctr"/>
            <a:r>
              <a:rPr lang="cs-CZ" sz="2800" dirty="0"/>
              <a:t>Nejstarší písemná památka pruštiny </a:t>
            </a:r>
          </a:p>
          <a:p>
            <a:pPr algn="ctr"/>
            <a:r>
              <a:rPr lang="cs-CZ" sz="2800" dirty="0"/>
              <a:t>a baltských jazyků obecně</a:t>
            </a:r>
          </a:p>
        </p:txBody>
      </p:sp>
      <p:pic>
        <p:nvPicPr>
          <p:cNvPr id="5" name="Obrázek 4" descr="Obsah obrázku text, dopis, rukopis, dokument&#10;&#10;Popis byl vytvořen automaticky">
            <a:extLst>
              <a:ext uri="{FF2B5EF4-FFF2-40B4-BE49-F238E27FC236}">
                <a16:creationId xmlns:a16="http://schemas.microsoft.com/office/drawing/2014/main" id="{26FBC9CE-4AC3-FE49-7E9B-655CEEF1F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0" y="95547"/>
            <a:ext cx="2685629" cy="66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8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3" y="952856"/>
            <a:ext cx="11607353" cy="495228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14407" y="6038494"/>
            <a:ext cx="5682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Kayle</a:t>
            </a:r>
            <a:r>
              <a:rPr lang="cs-CZ" dirty="0"/>
              <a:t> </a:t>
            </a:r>
            <a:r>
              <a:rPr lang="cs-CZ" dirty="0" err="1"/>
              <a:t>rekyse</a:t>
            </a:r>
            <a:r>
              <a:rPr lang="cs-CZ" dirty="0"/>
              <a:t>                            </a:t>
            </a:r>
            <a:r>
              <a:rPr lang="cs-CZ" dirty="0" err="1"/>
              <a:t>thoneaw</a:t>
            </a:r>
            <a:r>
              <a:rPr lang="cs-CZ" dirty="0"/>
              <a:t> </a:t>
            </a:r>
            <a:r>
              <a:rPr lang="cs-CZ" dirty="0" err="1"/>
              <a:t>labonache</a:t>
            </a:r>
            <a:r>
              <a:rPr lang="cs-CZ" dirty="0"/>
              <a:t> </a:t>
            </a:r>
            <a:r>
              <a:rPr lang="cs-CZ" dirty="0" err="1"/>
              <a:t>thewelyse</a:t>
            </a:r>
            <a:endParaRPr lang="cs-CZ" dirty="0"/>
          </a:p>
          <a:p>
            <a:r>
              <a:rPr lang="cs-CZ" dirty="0"/>
              <a:t>Eg </a:t>
            </a:r>
            <a:r>
              <a:rPr lang="cs-CZ" dirty="0" err="1"/>
              <a:t>koyte</a:t>
            </a:r>
            <a:r>
              <a:rPr lang="cs-CZ" dirty="0"/>
              <a:t> </a:t>
            </a:r>
            <a:r>
              <a:rPr lang="cs-CZ" dirty="0" err="1"/>
              <a:t>poyte</a:t>
            </a:r>
            <a:r>
              <a:rPr lang="cs-CZ" dirty="0"/>
              <a:t>                        </a:t>
            </a:r>
            <a:r>
              <a:rPr lang="cs-CZ" dirty="0" err="1"/>
              <a:t>nykoyte</a:t>
            </a:r>
            <a:r>
              <a:rPr lang="cs-CZ" dirty="0"/>
              <a:t> </a:t>
            </a:r>
            <a:r>
              <a:rPr lang="cs-CZ" dirty="0" err="1"/>
              <a:t>penega</a:t>
            </a:r>
            <a:r>
              <a:rPr lang="cs-CZ" dirty="0"/>
              <a:t> </a:t>
            </a:r>
            <a:r>
              <a:rPr lang="cs-CZ" dirty="0" err="1"/>
              <a:t>doyte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EDC824-E643-415A-B637-07DA9C4F8A8E}"/>
              </a:ext>
            </a:extLst>
          </p:cNvPr>
          <p:cNvSpPr txBox="1"/>
          <p:nvPr/>
        </p:nvSpPr>
        <p:spPr>
          <a:xfrm>
            <a:off x="3057525" y="429636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cap="small" dirty="0"/>
              <a:t>Basilejský epigram</a:t>
            </a:r>
          </a:p>
        </p:txBody>
      </p:sp>
    </p:spTree>
    <p:extLst>
      <p:ext uri="{BB962C8B-B14F-4D97-AF65-F5344CB8AC3E}">
        <p14:creationId xmlns:p14="http://schemas.microsoft.com/office/powerpoint/2010/main" val="379869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90" y="254248"/>
            <a:ext cx="7118548" cy="303713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364690" y="3495787"/>
            <a:ext cx="7462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Kayle</a:t>
            </a:r>
            <a:r>
              <a:rPr lang="cs-CZ" sz="2400" dirty="0"/>
              <a:t> </a:t>
            </a:r>
            <a:r>
              <a:rPr lang="cs-CZ" sz="2400" dirty="0" err="1"/>
              <a:t>rekyse</a:t>
            </a:r>
            <a:r>
              <a:rPr lang="cs-CZ" sz="2400" dirty="0"/>
              <a:t>                            </a:t>
            </a:r>
            <a:r>
              <a:rPr lang="cs-CZ" sz="2400" dirty="0" err="1"/>
              <a:t>thoneaw</a:t>
            </a:r>
            <a:r>
              <a:rPr lang="cs-CZ" sz="2400" dirty="0"/>
              <a:t> </a:t>
            </a:r>
            <a:r>
              <a:rPr lang="cs-CZ" sz="2400" dirty="0" err="1"/>
              <a:t>labonache</a:t>
            </a:r>
            <a:r>
              <a:rPr lang="cs-CZ" sz="2400" dirty="0"/>
              <a:t> </a:t>
            </a:r>
            <a:r>
              <a:rPr lang="cs-CZ" sz="2400" dirty="0" err="1"/>
              <a:t>thewelyse</a:t>
            </a:r>
            <a:endParaRPr lang="cs-CZ" sz="2400" dirty="0"/>
          </a:p>
          <a:p>
            <a:r>
              <a:rPr lang="cs-CZ" sz="2400" dirty="0"/>
              <a:t>Eg </a:t>
            </a:r>
            <a:r>
              <a:rPr lang="cs-CZ" sz="2400" dirty="0" err="1"/>
              <a:t>koyte</a:t>
            </a:r>
            <a:r>
              <a:rPr lang="cs-CZ" sz="2400" dirty="0"/>
              <a:t> </a:t>
            </a:r>
            <a:r>
              <a:rPr lang="cs-CZ" sz="2400" dirty="0" err="1"/>
              <a:t>poyte</a:t>
            </a:r>
            <a:r>
              <a:rPr lang="cs-CZ" sz="2400" dirty="0"/>
              <a:t>                        </a:t>
            </a:r>
            <a:r>
              <a:rPr lang="cs-CZ" sz="2400" dirty="0" err="1"/>
              <a:t>nykoyte</a:t>
            </a:r>
            <a:r>
              <a:rPr lang="cs-CZ" sz="2400" dirty="0"/>
              <a:t> </a:t>
            </a:r>
            <a:r>
              <a:rPr lang="cs-CZ" sz="2400" dirty="0" err="1"/>
              <a:t>penega</a:t>
            </a:r>
            <a:r>
              <a:rPr lang="cs-CZ" sz="2400" dirty="0"/>
              <a:t> </a:t>
            </a:r>
            <a:r>
              <a:rPr lang="cs-CZ" sz="2400" dirty="0" err="1"/>
              <a:t>doyte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300" y="4712385"/>
            <a:ext cx="5490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Žertovná glosa?</a:t>
            </a:r>
          </a:p>
          <a:p>
            <a:pPr algn="ctr"/>
            <a:r>
              <a:rPr lang="cs-CZ" sz="2400" dirty="0"/>
              <a:t>Buď zdráv, pane, ty už nejsi hodný strýček</a:t>
            </a:r>
          </a:p>
          <a:p>
            <a:pPr algn="ctr"/>
            <a:r>
              <a:rPr lang="cs-CZ" sz="2400" dirty="0"/>
              <a:t>Když se chceš napít, nechceš peníz dát.</a:t>
            </a:r>
          </a:p>
        </p:txBody>
      </p:sp>
      <p:sp>
        <p:nvSpPr>
          <p:cNvPr id="5" name="TextovéPole 4"/>
          <p:cNvSpPr txBox="1"/>
          <p:nvPr/>
        </p:nvSpPr>
        <p:spPr>
          <a:xfrm flipH="1">
            <a:off x="5448300" y="4712384"/>
            <a:ext cx="674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Koleda?</a:t>
            </a:r>
          </a:p>
          <a:p>
            <a:pPr algn="ctr"/>
            <a:r>
              <a:rPr lang="cs-CZ" sz="2400" dirty="0"/>
              <a:t>Dobrý den, hospodáři pantáto!</a:t>
            </a:r>
          </a:p>
          <a:p>
            <a:pPr algn="ctr"/>
            <a:r>
              <a:rPr lang="cs-CZ" sz="2400" dirty="0"/>
              <a:t>Pokud je libo, dejte napít, pokud ne – dejte peníz.</a:t>
            </a:r>
          </a:p>
        </p:txBody>
      </p:sp>
    </p:spTree>
    <p:extLst>
      <p:ext uri="{BB962C8B-B14F-4D97-AF65-F5344CB8AC3E}">
        <p14:creationId xmlns:p14="http://schemas.microsoft.com/office/powerpoint/2010/main" val="87073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(Baltic) Old Prussian language like, and how similar was it to  Lithuanian and Latvian? - Quora">
            <a:extLst>
              <a:ext uri="{FF2B5EF4-FFF2-40B4-BE49-F238E27FC236}">
                <a16:creationId xmlns:a16="http://schemas.microsoft.com/office/drawing/2014/main" id="{4AE682A1-1F5D-D3AA-1D69-36369C33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1" y="691307"/>
            <a:ext cx="6139246" cy="59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06E961-4E69-A783-DA40-6002010F3D51}"/>
              </a:ext>
            </a:extLst>
          </p:cNvPr>
          <p:cNvSpPr txBox="1"/>
          <p:nvPr/>
        </p:nvSpPr>
        <p:spPr>
          <a:xfrm>
            <a:off x="7093258" y="743422"/>
            <a:ext cx="4829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i="1" dirty="0"/>
          </a:p>
          <a:p>
            <a:endParaRPr lang="cs-CZ" sz="2800" dirty="0"/>
          </a:p>
          <a:p>
            <a:r>
              <a:rPr lang="cs-CZ" sz="2800" b="1" dirty="0"/>
              <a:t>Lotyština </a:t>
            </a:r>
          </a:p>
          <a:p>
            <a:endParaRPr lang="cs-CZ" sz="2800" b="1" dirty="0"/>
          </a:p>
          <a:p>
            <a:endParaRPr lang="cs-CZ" sz="2800" dirty="0"/>
          </a:p>
          <a:p>
            <a:r>
              <a:rPr lang="cs-CZ" sz="2800" dirty="0"/>
              <a:t>a </a:t>
            </a:r>
          </a:p>
          <a:p>
            <a:endParaRPr lang="cs-CZ" sz="2800" b="1" dirty="0"/>
          </a:p>
          <a:p>
            <a:r>
              <a:rPr lang="cs-CZ" sz="2800" b="1" dirty="0"/>
              <a:t>Litevština</a:t>
            </a:r>
          </a:p>
          <a:p>
            <a:endParaRPr lang="cs-CZ" sz="2800" b="1" dirty="0"/>
          </a:p>
          <a:p>
            <a:r>
              <a:rPr lang="cs-CZ" sz="2800" b="1" dirty="0"/>
              <a:t> </a:t>
            </a:r>
            <a:r>
              <a:rPr lang="cs-CZ" sz="2800" dirty="0"/>
              <a:t>jsou jediné </a:t>
            </a:r>
            <a:r>
              <a:rPr lang="cs-CZ" sz="2800" b="1" dirty="0"/>
              <a:t>ŽIVÉ</a:t>
            </a:r>
            <a:r>
              <a:rPr lang="cs-CZ" sz="2800" dirty="0"/>
              <a:t> baltské jazyky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55CB51C-286F-C23A-7BD0-195D86F41472}"/>
              </a:ext>
            </a:extLst>
          </p:cNvPr>
          <p:cNvSpPr txBox="1"/>
          <p:nvPr/>
        </p:nvSpPr>
        <p:spPr>
          <a:xfrm>
            <a:off x="1535837" y="106532"/>
            <a:ext cx="946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/>
              <a:t>Základní přehled baltských jazyků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9197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Prusk</a:t>
            </a:r>
            <a:r>
              <a:rPr lang="cs-CZ" dirty="0"/>
              <a:t>é písemné památky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433371"/>
            <a:ext cx="4287592" cy="53030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589694"/>
            <a:ext cx="3734874" cy="49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(Baltic) Old Prussian language like, and how similar was it to  Lithuanian and Latvian? - Quora">
            <a:extLst>
              <a:ext uri="{FF2B5EF4-FFF2-40B4-BE49-F238E27FC236}">
                <a16:creationId xmlns:a16="http://schemas.microsoft.com/office/drawing/2014/main" id="{4AE682A1-1F5D-D3AA-1D69-36369C33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9" y="691307"/>
            <a:ext cx="6139246" cy="59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06E961-4E69-A783-DA40-6002010F3D51}"/>
              </a:ext>
            </a:extLst>
          </p:cNvPr>
          <p:cNvSpPr txBox="1"/>
          <p:nvPr/>
        </p:nvSpPr>
        <p:spPr>
          <a:xfrm>
            <a:off x="7140315" y="1886959"/>
            <a:ext cx="48294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Latgalština</a:t>
            </a:r>
            <a:r>
              <a:rPr lang="cs-CZ" sz="2800" b="1" dirty="0"/>
              <a:t> </a:t>
            </a:r>
            <a:r>
              <a:rPr lang="cs-CZ" sz="2800" dirty="0"/>
              <a:t>(v Lotyšsku)</a:t>
            </a:r>
          </a:p>
          <a:p>
            <a:endParaRPr lang="cs-CZ" sz="2800" b="1" dirty="0"/>
          </a:p>
          <a:p>
            <a:r>
              <a:rPr lang="cs-CZ" sz="2800" dirty="0"/>
              <a:t>a</a:t>
            </a:r>
          </a:p>
          <a:p>
            <a:endParaRPr lang="cs-CZ" sz="2800" b="1" dirty="0"/>
          </a:p>
          <a:p>
            <a:r>
              <a:rPr lang="cs-CZ" sz="2800" b="1" dirty="0" err="1"/>
              <a:t>Žemaitština</a:t>
            </a:r>
            <a:r>
              <a:rPr lang="cs-CZ" sz="2800" dirty="0"/>
              <a:t> (v Litvě) </a:t>
            </a:r>
          </a:p>
          <a:p>
            <a:endParaRPr lang="cs-CZ" sz="2800" dirty="0"/>
          </a:p>
          <a:p>
            <a:r>
              <a:rPr lang="cs-CZ" sz="2800" dirty="0"/>
              <a:t>jsou silné dialekty lotyštiny a litevštiny, někdy považovány za samostatné jazyky</a:t>
            </a:r>
          </a:p>
          <a:p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795E7A-8F3E-ECF2-888D-1150BEF329B9}"/>
              </a:ext>
            </a:extLst>
          </p:cNvPr>
          <p:cNvSpPr txBox="1"/>
          <p:nvPr/>
        </p:nvSpPr>
        <p:spPr>
          <a:xfrm>
            <a:off x="1038687" y="106532"/>
            <a:ext cx="1071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/>
              <a:t>Základní přehled baltských jazyků</a:t>
            </a:r>
            <a:endParaRPr lang="cs-CZ" sz="3200" b="1" dirty="0"/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0FB48647-12BD-8531-7819-A54BE547D232}"/>
              </a:ext>
            </a:extLst>
          </p:cNvPr>
          <p:cNvSpPr/>
          <p:nvPr/>
        </p:nvSpPr>
        <p:spPr>
          <a:xfrm>
            <a:off x="5932870" y="2113936"/>
            <a:ext cx="1042219" cy="29496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07F58721-4B4C-35A0-49CD-E23AEF548D91}"/>
              </a:ext>
            </a:extLst>
          </p:cNvPr>
          <p:cNvSpPr/>
          <p:nvPr/>
        </p:nvSpPr>
        <p:spPr>
          <a:xfrm>
            <a:off x="3224981" y="3598606"/>
            <a:ext cx="3750108" cy="29496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80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298512"/>
            <a:ext cx="9955369" cy="61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61EF92F-4756-E366-306C-D2C4C796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4993" y="875071"/>
            <a:ext cx="7887664" cy="60910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55BB7E-D9DE-8D88-6B9F-20EBBF1EEC76}"/>
              </a:ext>
            </a:extLst>
          </p:cNvPr>
          <p:cNvSpPr txBox="1"/>
          <p:nvPr/>
        </p:nvSpPr>
        <p:spPr>
          <a:xfrm>
            <a:off x="245805" y="196645"/>
            <a:ext cx="11838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/>
              <a:t>ŽEMAITIJA</a:t>
            </a:r>
            <a:r>
              <a:rPr lang="lt-LT" sz="2800" dirty="0"/>
              <a:t> (latinsky a </a:t>
            </a:r>
            <a:r>
              <a:rPr lang="lt-LT" sz="2800" dirty="0" err="1"/>
              <a:t>anglick</a:t>
            </a:r>
            <a:r>
              <a:rPr lang="cs-CZ" sz="2800" dirty="0"/>
              <a:t>y</a:t>
            </a:r>
            <a:r>
              <a:rPr lang="lt-LT" sz="2800" dirty="0"/>
              <a:t> </a:t>
            </a:r>
            <a:r>
              <a:rPr lang="lt-LT" sz="2800" b="1" dirty="0"/>
              <a:t>SAMOGITIA</a:t>
            </a:r>
            <a:r>
              <a:rPr lang="lt-LT" sz="2800" dirty="0"/>
              <a:t>, </a:t>
            </a:r>
            <a:r>
              <a:rPr lang="cs-CZ" sz="2800" dirty="0"/>
              <a:t>polsky a česky </a:t>
            </a:r>
            <a:r>
              <a:rPr lang="cs-CZ" sz="2800" b="1" dirty="0"/>
              <a:t>ŽMUĎ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711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(Baltic) Old Prussian language like, and how similar was it to  Lithuanian and Latvian? - Quora">
            <a:extLst>
              <a:ext uri="{FF2B5EF4-FFF2-40B4-BE49-F238E27FC236}">
                <a16:creationId xmlns:a16="http://schemas.microsoft.com/office/drawing/2014/main" id="{4AE682A1-1F5D-D3AA-1D69-36369C33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9" y="691307"/>
            <a:ext cx="6139246" cy="59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06E961-4E69-A783-DA40-6002010F3D51}"/>
              </a:ext>
            </a:extLst>
          </p:cNvPr>
          <p:cNvSpPr txBox="1"/>
          <p:nvPr/>
        </p:nvSpPr>
        <p:spPr>
          <a:xfrm>
            <a:off x="7428511" y="4173381"/>
            <a:ext cx="4665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Pruština</a:t>
            </a:r>
            <a:r>
              <a:rPr lang="cs-CZ" sz="3200" dirty="0"/>
              <a:t> je </a:t>
            </a:r>
          </a:p>
          <a:p>
            <a:r>
              <a:rPr lang="cs-CZ" sz="3200" b="1" dirty="0"/>
              <a:t>ZANIKLÝ</a:t>
            </a:r>
            <a:r>
              <a:rPr lang="cs-CZ" sz="3200" dirty="0"/>
              <a:t> baltský jazyk, </a:t>
            </a:r>
          </a:p>
          <a:p>
            <a:r>
              <a:rPr lang="cs-CZ" sz="3200" dirty="0"/>
              <a:t>je však přímo zachycen v písemné podobě</a:t>
            </a:r>
          </a:p>
          <a:p>
            <a:endParaRPr lang="cs-CZ" sz="3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795E7A-8F3E-ECF2-888D-1150BEF329B9}"/>
              </a:ext>
            </a:extLst>
          </p:cNvPr>
          <p:cNvSpPr txBox="1"/>
          <p:nvPr/>
        </p:nvSpPr>
        <p:spPr>
          <a:xfrm>
            <a:off x="1038687" y="106532"/>
            <a:ext cx="1071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/>
              <a:t>Základní přehled baltských jazyků</a:t>
            </a:r>
            <a:endParaRPr lang="cs-CZ" sz="3200" b="1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910C90BE-23B3-7BB1-1ABF-734E8C2FD1DB}"/>
              </a:ext>
            </a:extLst>
          </p:cNvPr>
          <p:cNvSpPr/>
          <p:nvPr/>
        </p:nvSpPr>
        <p:spPr>
          <a:xfrm rot="3150726">
            <a:off x="1526596" y="3715265"/>
            <a:ext cx="1691149" cy="2911503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93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(Baltic) Old Prussian language like, and how similar was it to  Lithuanian and Latvian? - Quora">
            <a:extLst>
              <a:ext uri="{FF2B5EF4-FFF2-40B4-BE49-F238E27FC236}">
                <a16:creationId xmlns:a16="http://schemas.microsoft.com/office/drawing/2014/main" id="{4AE682A1-1F5D-D3AA-1D69-36369C33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7" y="775391"/>
            <a:ext cx="6139246" cy="597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06E961-4E69-A783-DA40-6002010F3D51}"/>
              </a:ext>
            </a:extLst>
          </p:cNvPr>
          <p:cNvSpPr txBox="1"/>
          <p:nvPr/>
        </p:nvSpPr>
        <p:spPr>
          <a:xfrm>
            <a:off x="6788158" y="2586175"/>
            <a:ext cx="5303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Malé baltské jazyky </a:t>
            </a:r>
          </a:p>
          <a:p>
            <a:r>
              <a:rPr lang="cs-CZ" sz="3200" dirty="0"/>
              <a:t>jsou </a:t>
            </a:r>
            <a:r>
              <a:rPr lang="cs-CZ" sz="3200" b="1" dirty="0"/>
              <a:t>ZANIKLÉ</a:t>
            </a:r>
            <a:r>
              <a:rPr lang="cs-CZ" sz="3200" dirty="0"/>
              <a:t> jazyky, </a:t>
            </a:r>
          </a:p>
          <a:p>
            <a:r>
              <a:rPr lang="cs-CZ" sz="3200" dirty="0"/>
              <a:t>nemají písemné prameny, víme o nich pouze nepřímo, např. ze středověkých kronik nebo místních názvů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795E7A-8F3E-ECF2-888D-1150BEF329B9}"/>
              </a:ext>
            </a:extLst>
          </p:cNvPr>
          <p:cNvSpPr txBox="1"/>
          <p:nvPr/>
        </p:nvSpPr>
        <p:spPr>
          <a:xfrm>
            <a:off x="1038687" y="106532"/>
            <a:ext cx="1071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/>
              <a:t>Základní přehled baltských jazyků</a:t>
            </a:r>
            <a:endParaRPr lang="cs-CZ" sz="3200" b="1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6259601-CEB7-CAF2-A98A-D8D39FC8FAC4}"/>
              </a:ext>
            </a:extLst>
          </p:cNvPr>
          <p:cNvSpPr/>
          <p:nvPr/>
        </p:nvSpPr>
        <p:spPr>
          <a:xfrm>
            <a:off x="2032986" y="2450237"/>
            <a:ext cx="1100831" cy="5149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3DE711C-39D3-D6BD-B308-493C063A77E7}"/>
              </a:ext>
            </a:extLst>
          </p:cNvPr>
          <p:cNvSpPr/>
          <p:nvPr/>
        </p:nvSpPr>
        <p:spPr>
          <a:xfrm>
            <a:off x="3018503" y="2586175"/>
            <a:ext cx="1258529" cy="46305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F00D897-7C9B-5989-13FA-5F204A8E1F3B}"/>
              </a:ext>
            </a:extLst>
          </p:cNvPr>
          <p:cNvSpPr/>
          <p:nvPr/>
        </p:nvSpPr>
        <p:spPr>
          <a:xfrm>
            <a:off x="4277032" y="2684206"/>
            <a:ext cx="985517" cy="46305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E801FC1-3BCE-50D8-165F-9B9B475399A4}"/>
              </a:ext>
            </a:extLst>
          </p:cNvPr>
          <p:cNvSpPr/>
          <p:nvPr/>
        </p:nvSpPr>
        <p:spPr>
          <a:xfrm>
            <a:off x="3234813" y="5142271"/>
            <a:ext cx="2025445" cy="68825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57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5A397-BBBB-083C-CE23-8D159221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Zaniklé baltské jazyky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B2C8225-9E69-6033-890F-62D780B63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999113"/>
            <a:ext cx="5874956" cy="560587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1BEF98-B5DE-D8A8-ABF5-9F5140F1EBD7}"/>
              </a:ext>
            </a:extLst>
          </p:cNvPr>
          <p:cNvSpPr txBox="1"/>
          <p:nvPr/>
        </p:nvSpPr>
        <p:spPr>
          <a:xfrm>
            <a:off x="6693763" y="1438183"/>
            <a:ext cx="52378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PRUŠTINA</a:t>
            </a:r>
          </a:p>
          <a:p>
            <a:endParaRPr lang="cs-CZ" sz="2400" dirty="0"/>
          </a:p>
          <a:p>
            <a:r>
              <a:rPr lang="cs-CZ" sz="3200" b="1" dirty="0"/>
              <a:t>Malé baltské jazyky</a:t>
            </a:r>
            <a:r>
              <a:rPr lang="cs-CZ" sz="2400" dirty="0"/>
              <a:t>:</a:t>
            </a:r>
          </a:p>
          <a:p>
            <a:r>
              <a:rPr lang="cs-CZ" sz="2400" dirty="0"/>
              <a:t>	</a:t>
            </a:r>
            <a:r>
              <a:rPr lang="cs-CZ" sz="2400" dirty="0" err="1"/>
              <a:t>Kuronština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Zemgalština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Sélština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Jotvinština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Galindština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0470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LIETUVA</a:t>
            </a:r>
            <a:r>
              <a:rPr lang="cs-CZ" dirty="0"/>
              <a:t> - LITVA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i="1" dirty="0" err="1"/>
              <a:t>Lietu</a:t>
            </a:r>
            <a:r>
              <a:rPr lang="cs-CZ" altLang="cs-CZ" b="1" i="1" dirty="0" err="1"/>
              <a:t>va</a:t>
            </a:r>
            <a:r>
              <a:rPr lang="cs-CZ" altLang="cs-CZ" i="1" dirty="0"/>
              <a:t>,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vis</a:t>
            </a:r>
            <a:r>
              <a:rPr lang="cs-CZ" altLang="cs-CZ" i="1" dirty="0"/>
              <a:t> /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viai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</a:t>
            </a:r>
            <a:r>
              <a:rPr lang="cs-CZ" altLang="cs-CZ" dirty="0" err="1"/>
              <a:t>zapísy</a:t>
            </a:r>
            <a:r>
              <a:rPr lang="cs-CZ" altLang="cs-CZ" dirty="0"/>
              <a:t>:</a:t>
            </a:r>
          </a:p>
          <a:p>
            <a:pPr marL="0" indent="0">
              <a:buNone/>
            </a:pPr>
            <a:r>
              <a:rPr lang="cs-CZ" altLang="cs-CZ" dirty="0"/>
              <a:t>Latina: </a:t>
            </a:r>
            <a:r>
              <a:rPr lang="cs-CZ" altLang="cs-CZ" i="1" dirty="0" err="1"/>
              <a:t>Litua</a:t>
            </a:r>
            <a:r>
              <a:rPr lang="cs-CZ" altLang="cs-CZ" dirty="0"/>
              <a:t>, </a:t>
            </a:r>
            <a:r>
              <a:rPr lang="cs-CZ" altLang="cs-CZ" i="1" dirty="0" err="1"/>
              <a:t>Lethovia</a:t>
            </a:r>
            <a:r>
              <a:rPr lang="cs-CZ" altLang="cs-CZ" i="1" dirty="0"/>
              <a:t>; </a:t>
            </a:r>
            <a:r>
              <a:rPr lang="cs-CZ" altLang="cs-CZ" i="1" dirty="0" err="1"/>
              <a:t>Lettowen</a:t>
            </a:r>
            <a:r>
              <a:rPr lang="cs-CZ" altLang="cs-CZ" i="1" dirty="0"/>
              <a:t>; </a:t>
            </a:r>
            <a:r>
              <a:rPr lang="cs-CZ" altLang="cs-CZ" i="1" dirty="0" err="1"/>
              <a:t>Lethovini</a:t>
            </a:r>
            <a:endParaRPr lang="cs-CZ" altLang="cs-CZ" i="1" dirty="0"/>
          </a:p>
          <a:p>
            <a:pPr marL="0" indent="0">
              <a:buNone/>
            </a:pPr>
            <a:endParaRPr lang="cs-CZ" altLang="cs-CZ" i="1" dirty="0"/>
          </a:p>
          <a:p>
            <a:pPr marL="0" indent="0">
              <a:buNone/>
            </a:pPr>
            <a:r>
              <a:rPr lang="cs-CZ" altLang="cs-CZ" dirty="0"/>
              <a:t>Ruština: </a:t>
            </a:r>
            <a:r>
              <a:rPr lang="cs-CZ" altLang="cs-CZ" i="1" dirty="0" err="1"/>
              <a:t>Лит</a:t>
            </a:r>
            <a:r>
              <a:rPr lang="cs-CZ" altLang="cs-CZ" i="1" dirty="0"/>
              <a:t>(ъ)</a:t>
            </a:r>
            <a:r>
              <a:rPr lang="cs-CZ" altLang="cs-CZ" i="1" dirty="0" err="1"/>
              <a:t>ва</a:t>
            </a:r>
            <a:r>
              <a:rPr lang="cs-CZ" altLang="cs-CZ" dirty="0"/>
              <a:t> (čti </a:t>
            </a:r>
            <a:r>
              <a:rPr lang="cs-CZ" altLang="cs-CZ" i="1" dirty="0"/>
              <a:t>Litva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</a:p>
          <a:p>
            <a:pPr marL="0" indent="0">
              <a:buNone/>
            </a:pPr>
            <a:r>
              <a:rPr lang="cs-CZ" altLang="cs-CZ" dirty="0"/>
              <a:t>Polština:  </a:t>
            </a:r>
            <a:r>
              <a:rPr lang="cs-CZ" altLang="cs-CZ" i="1" dirty="0" err="1"/>
              <a:t>Litwa</a:t>
            </a:r>
            <a:r>
              <a:rPr lang="cs-CZ" altLang="cs-CZ" i="1" dirty="0"/>
              <a:t>,</a:t>
            </a:r>
            <a:r>
              <a:rPr lang="cs-CZ" altLang="cs-CZ" dirty="0"/>
              <a:t>  </a:t>
            </a:r>
            <a:r>
              <a:rPr lang="cs-CZ" altLang="cs-CZ" i="1" dirty="0" err="1"/>
              <a:t>Litwini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1917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Širokoúhlá obrazovka</PresentationFormat>
  <Paragraphs>90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Zaniklé baltské jazyky</vt:lpstr>
      <vt:lpstr>LIETUVA - LITVA</vt:lpstr>
      <vt:lpstr>Lietuva</vt:lpstr>
      <vt:lpstr>Lietuva</vt:lpstr>
      <vt:lpstr>Prezentace aplikace PowerPoint</vt:lpstr>
      <vt:lpstr>Latvija - Lotyšsko</vt:lpstr>
      <vt:lpstr>Latvija</vt:lpstr>
      <vt:lpstr>Prezentace aplikace PowerPoint</vt:lpstr>
      <vt:lpstr>Prūsai - Prusové</vt:lpstr>
      <vt:lpstr>Prezentace aplikace PowerPoint</vt:lpstr>
      <vt:lpstr>Prezentace aplikace PowerPoint</vt:lpstr>
      <vt:lpstr>Prezentace aplikace PowerPoint</vt:lpstr>
      <vt:lpstr>Pruské písemné památky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46</cp:revision>
  <dcterms:created xsi:type="dcterms:W3CDTF">2016-04-27T05:16:26Z</dcterms:created>
  <dcterms:modified xsi:type="dcterms:W3CDTF">2023-11-30T08:38:32Z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