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2A366-ED03-4869-A423-30FC9D5132F1}" v="1" dt="2023-09-27T06:13:24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D692A366-ED03-4869-A423-30FC9D5132F1}"/>
    <pc:docChg chg="custSel modSld">
      <pc:chgData name="Vaidas Šeferis" userId="0c9cd00a-df69-4a92-b8a7-13a2645860c9" providerId="ADAL" clId="{D692A366-ED03-4869-A423-30FC9D5132F1}" dt="2023-09-27T06:21:14.336" v="160" actId="20577"/>
      <pc:docMkLst>
        <pc:docMk/>
      </pc:docMkLst>
      <pc:sldChg chg="modSp mod">
        <pc:chgData name="Vaidas Šeferis" userId="0c9cd00a-df69-4a92-b8a7-13a2645860c9" providerId="ADAL" clId="{D692A366-ED03-4869-A423-30FC9D5132F1}" dt="2023-09-27T06:18:51.949" v="99" actId="6549"/>
        <pc:sldMkLst>
          <pc:docMk/>
          <pc:sldMk cId="641968273" sldId="260"/>
        </pc:sldMkLst>
        <pc:spChg chg="mod">
          <ac:chgData name="Vaidas Šeferis" userId="0c9cd00a-df69-4a92-b8a7-13a2645860c9" providerId="ADAL" clId="{D692A366-ED03-4869-A423-30FC9D5132F1}" dt="2023-09-27T06:18:51.949" v="99" actId="6549"/>
          <ac:spMkLst>
            <pc:docMk/>
            <pc:sldMk cId="641968273" sldId="260"/>
            <ac:spMk id="2" creationId="{101D50F7-0BA2-43A1-87B2-C9E9D03497A1}"/>
          </ac:spMkLst>
        </pc:spChg>
      </pc:sldChg>
      <pc:sldChg chg="addSp delSp modSp mod">
        <pc:chgData name="Vaidas Šeferis" userId="0c9cd00a-df69-4a92-b8a7-13a2645860c9" providerId="ADAL" clId="{D692A366-ED03-4869-A423-30FC9D5132F1}" dt="2023-09-27T06:13:57.542" v="2"/>
        <pc:sldMkLst>
          <pc:docMk/>
          <pc:sldMk cId="2719944974" sldId="262"/>
        </pc:sldMkLst>
        <pc:spChg chg="add del">
          <ac:chgData name="Vaidas Šeferis" userId="0c9cd00a-df69-4a92-b8a7-13a2645860c9" providerId="ADAL" clId="{D692A366-ED03-4869-A423-30FC9D5132F1}" dt="2023-09-27T06:13:57.542" v="2"/>
          <ac:spMkLst>
            <pc:docMk/>
            <pc:sldMk cId="2719944974" sldId="262"/>
            <ac:spMk id="2" creationId="{8D6AB64A-AC92-762F-3CD3-2607CECF567C}"/>
          </ac:spMkLst>
        </pc:spChg>
        <pc:graphicFrameChg chg="mod">
          <ac:chgData name="Vaidas Šeferis" userId="0c9cd00a-df69-4a92-b8a7-13a2645860c9" providerId="ADAL" clId="{D692A366-ED03-4869-A423-30FC9D5132F1}" dt="2023-09-27T06:13:24.854" v="0" actId="767"/>
          <ac:graphicFrameMkLst>
            <pc:docMk/>
            <pc:sldMk cId="2719944974" sldId="262"/>
            <ac:graphicFrameMk id="7" creationId="{C75D6A18-BB61-CE2A-5F24-52C5C38A5EAD}"/>
          </ac:graphicFrameMkLst>
        </pc:graphicFrameChg>
      </pc:sldChg>
      <pc:sldChg chg="modSp mod">
        <pc:chgData name="Vaidas Šeferis" userId="0c9cd00a-df69-4a92-b8a7-13a2645860c9" providerId="ADAL" clId="{D692A366-ED03-4869-A423-30FC9D5132F1}" dt="2023-09-27T06:21:14.336" v="160" actId="20577"/>
        <pc:sldMkLst>
          <pc:docMk/>
          <pc:sldMk cId="2748167659" sldId="263"/>
        </pc:sldMkLst>
        <pc:spChg chg="mod">
          <ac:chgData name="Vaidas Šeferis" userId="0c9cd00a-df69-4a92-b8a7-13a2645860c9" providerId="ADAL" clId="{D692A366-ED03-4869-A423-30FC9D5132F1}" dt="2023-09-27T06:21:14.336" v="160" actId="20577"/>
          <ac:spMkLst>
            <pc:docMk/>
            <pc:sldMk cId="2748167659" sldId="263"/>
            <ac:spMk id="3" creationId="{FEF3329F-8F79-6D7E-623A-021D96C78006}"/>
          </ac:spMkLst>
        </pc:spChg>
      </pc:sldChg>
    </pc:docChg>
  </pc:docChgLst>
  <pc:docChgLst>
    <pc:chgData name="Vaidas Šeferis" userId="0c9cd00a-df69-4a92-b8a7-13a2645860c9" providerId="ADAL" clId="{F328D70D-861B-482A-82CD-C7BD5777E616}"/>
    <pc:docChg chg="undo custSel modSld">
      <pc:chgData name="Vaidas Šeferis" userId="0c9cd00a-df69-4a92-b8a7-13a2645860c9" providerId="ADAL" clId="{F328D70D-861B-482A-82CD-C7BD5777E616}" dt="2021-10-01T07:24:58.823" v="436" actId="20577"/>
      <pc:docMkLst>
        <pc:docMk/>
      </pc:docMkLst>
      <pc:sldChg chg="addSp delSp modSp mod">
        <pc:chgData name="Vaidas Šeferis" userId="0c9cd00a-df69-4a92-b8a7-13a2645860c9" providerId="ADAL" clId="{F328D70D-861B-482A-82CD-C7BD5777E616}" dt="2021-09-24T09:02:18.558" v="6" actId="1076"/>
        <pc:sldMkLst>
          <pc:docMk/>
          <pc:sldMk cId="673133787" sldId="257"/>
        </pc:sldMkLst>
        <pc:picChg chg="del">
          <ac:chgData name="Vaidas Šeferis" userId="0c9cd00a-df69-4a92-b8a7-13a2645860c9" providerId="ADAL" clId="{F328D70D-861B-482A-82CD-C7BD5777E616}" dt="2021-09-24T09:02:04.335" v="0" actId="478"/>
          <ac:picMkLst>
            <pc:docMk/>
            <pc:sldMk cId="673133787" sldId="257"/>
            <ac:picMk id="3" creationId="{B6E2DBB7-A0F2-4EB9-B2A2-0A89FE6FBFDF}"/>
          </ac:picMkLst>
        </pc:picChg>
        <pc:picChg chg="add mod">
          <ac:chgData name="Vaidas Šeferis" userId="0c9cd00a-df69-4a92-b8a7-13a2645860c9" providerId="ADAL" clId="{F328D70D-861B-482A-82CD-C7BD5777E616}" dt="2021-09-24T09:02:18.558" v="6" actId="1076"/>
          <ac:picMkLst>
            <pc:docMk/>
            <pc:sldMk cId="673133787" sldId="257"/>
            <ac:picMk id="6" creationId="{27902A36-733E-44B1-81CC-E053A41FBCFF}"/>
          </ac:picMkLst>
        </pc:picChg>
      </pc:sldChg>
      <pc:sldChg chg="addSp modSp mod">
        <pc:chgData name="Vaidas Šeferis" userId="0c9cd00a-df69-4a92-b8a7-13a2645860c9" providerId="ADAL" clId="{F328D70D-861B-482A-82CD-C7BD5777E616}" dt="2021-09-24T09:07:00.518" v="95" actId="1076"/>
        <pc:sldMkLst>
          <pc:docMk/>
          <pc:sldMk cId="2990917015" sldId="258"/>
        </pc:sldMkLst>
        <pc:spChg chg="add mod">
          <ac:chgData name="Vaidas Šeferis" userId="0c9cd00a-df69-4a92-b8a7-13a2645860c9" providerId="ADAL" clId="{F328D70D-861B-482A-82CD-C7BD5777E616}" dt="2021-09-24T09:04:17.523" v="24" actId="255"/>
          <ac:spMkLst>
            <pc:docMk/>
            <pc:sldMk cId="2990917015" sldId="258"/>
            <ac:spMk id="5" creationId="{E41C0A0D-7518-47E7-AAB0-CB24F5BB8FB1}"/>
          </ac:spMkLst>
        </pc:spChg>
        <pc:spChg chg="add mod">
          <ac:chgData name="Vaidas Šeferis" userId="0c9cd00a-df69-4a92-b8a7-13a2645860c9" providerId="ADAL" clId="{F328D70D-861B-482A-82CD-C7BD5777E616}" dt="2021-09-24T09:06:28.461" v="93" actId="1076"/>
          <ac:spMkLst>
            <pc:docMk/>
            <pc:sldMk cId="2990917015" sldId="258"/>
            <ac:spMk id="6" creationId="{AC064638-7072-4867-902A-B203DB1E3E47}"/>
          </ac:spMkLst>
        </pc:spChg>
        <pc:spChg chg="add mod">
          <ac:chgData name="Vaidas Šeferis" userId="0c9cd00a-df69-4a92-b8a7-13a2645860c9" providerId="ADAL" clId="{F328D70D-861B-482A-82CD-C7BD5777E616}" dt="2021-09-24T09:06:34.582" v="94" actId="1076"/>
          <ac:spMkLst>
            <pc:docMk/>
            <pc:sldMk cId="2990917015" sldId="258"/>
            <ac:spMk id="7" creationId="{5C6ABD12-7129-481F-BC12-416483A32A0D}"/>
          </ac:spMkLst>
        </pc:spChg>
        <pc:spChg chg="add mod">
          <ac:chgData name="Vaidas Šeferis" userId="0c9cd00a-df69-4a92-b8a7-13a2645860c9" providerId="ADAL" clId="{F328D70D-861B-482A-82CD-C7BD5777E616}" dt="2021-09-24T09:04:32.968" v="33" actId="20577"/>
          <ac:spMkLst>
            <pc:docMk/>
            <pc:sldMk cId="2990917015" sldId="258"/>
            <ac:spMk id="8" creationId="{4672CDDF-FF7B-4823-9543-39C4A3EC68F2}"/>
          </ac:spMkLst>
        </pc:spChg>
        <pc:spChg chg="add mod">
          <ac:chgData name="Vaidas Šeferis" userId="0c9cd00a-df69-4a92-b8a7-13a2645860c9" providerId="ADAL" clId="{F328D70D-861B-482A-82CD-C7BD5777E616}" dt="2021-09-24T09:05:07.759" v="44" actId="20577"/>
          <ac:spMkLst>
            <pc:docMk/>
            <pc:sldMk cId="2990917015" sldId="258"/>
            <ac:spMk id="9" creationId="{CE6BAA00-E9EC-4CB4-8D0F-EAB78600F15C}"/>
          </ac:spMkLst>
        </pc:spChg>
        <pc:spChg chg="add mod">
          <ac:chgData name="Vaidas Šeferis" userId="0c9cd00a-df69-4a92-b8a7-13a2645860c9" providerId="ADAL" clId="{F328D70D-861B-482A-82CD-C7BD5777E616}" dt="2021-09-24T09:05:27.958" v="55" actId="20577"/>
          <ac:spMkLst>
            <pc:docMk/>
            <pc:sldMk cId="2990917015" sldId="258"/>
            <ac:spMk id="10" creationId="{C274916C-9F67-4C0E-ACF8-99C3DE03FC2F}"/>
          </ac:spMkLst>
        </pc:spChg>
        <pc:spChg chg="add mod">
          <ac:chgData name="Vaidas Šeferis" userId="0c9cd00a-df69-4a92-b8a7-13a2645860c9" providerId="ADAL" clId="{F328D70D-861B-482A-82CD-C7BD5777E616}" dt="2021-09-24T09:07:00.518" v="95" actId="1076"/>
          <ac:spMkLst>
            <pc:docMk/>
            <pc:sldMk cId="2990917015" sldId="258"/>
            <ac:spMk id="11" creationId="{A0FA5E64-F132-454B-829B-1FB1840B5EE6}"/>
          </ac:spMkLst>
        </pc:spChg>
        <pc:spChg chg="add mod">
          <ac:chgData name="Vaidas Šeferis" userId="0c9cd00a-df69-4a92-b8a7-13a2645860c9" providerId="ADAL" clId="{F328D70D-861B-482A-82CD-C7BD5777E616}" dt="2021-09-24T09:06:03.063" v="78" actId="20577"/>
          <ac:spMkLst>
            <pc:docMk/>
            <pc:sldMk cId="2990917015" sldId="258"/>
            <ac:spMk id="12" creationId="{98FC8FA9-CBE2-4178-9424-341505E847CF}"/>
          </ac:spMkLst>
        </pc:spChg>
        <pc:spChg chg="add mod">
          <ac:chgData name="Vaidas Šeferis" userId="0c9cd00a-df69-4a92-b8a7-13a2645860c9" providerId="ADAL" clId="{F328D70D-861B-482A-82CD-C7BD5777E616}" dt="2021-09-24T09:06:17.104" v="92" actId="20577"/>
          <ac:spMkLst>
            <pc:docMk/>
            <pc:sldMk cId="2990917015" sldId="258"/>
            <ac:spMk id="13" creationId="{274E461D-811F-405F-9F7A-E5FF2C5D78E1}"/>
          </ac:spMkLst>
        </pc:spChg>
        <pc:picChg chg="mod">
          <ac:chgData name="Vaidas Šeferis" userId="0c9cd00a-df69-4a92-b8a7-13a2645860c9" providerId="ADAL" clId="{F328D70D-861B-482A-82CD-C7BD5777E616}" dt="2021-09-24T09:05:40.094" v="62" actId="1076"/>
          <ac:picMkLst>
            <pc:docMk/>
            <pc:sldMk cId="2990917015" sldId="258"/>
            <ac:picMk id="3" creationId="{48784E4C-855D-4AE9-B5F3-44068067D407}"/>
          </ac:picMkLst>
        </pc:picChg>
      </pc:sldChg>
      <pc:sldChg chg="addSp delSp modSp mod">
        <pc:chgData name="Vaidas Šeferis" userId="0c9cd00a-df69-4a92-b8a7-13a2645860c9" providerId="ADAL" clId="{F328D70D-861B-482A-82CD-C7BD5777E616}" dt="2021-09-24T09:13:23.959" v="251" actId="1076"/>
        <pc:sldMkLst>
          <pc:docMk/>
          <pc:sldMk cId="2317322790" sldId="259"/>
        </pc:sldMkLst>
        <pc:spChg chg="add mod">
          <ac:chgData name="Vaidas Šeferis" userId="0c9cd00a-df69-4a92-b8a7-13a2645860c9" providerId="ADAL" clId="{F328D70D-861B-482A-82CD-C7BD5777E616}" dt="2021-09-24T09:07:46.230" v="114" actId="1076"/>
          <ac:spMkLst>
            <pc:docMk/>
            <pc:sldMk cId="2317322790" sldId="259"/>
            <ac:spMk id="6" creationId="{84AA923F-FAB5-469F-BD6A-0812311E67C2}"/>
          </ac:spMkLst>
        </pc:spChg>
        <pc:spChg chg="add mod">
          <ac:chgData name="Vaidas Šeferis" userId="0c9cd00a-df69-4a92-b8a7-13a2645860c9" providerId="ADAL" clId="{F328D70D-861B-482A-82CD-C7BD5777E616}" dt="2021-09-24T09:08:02.085" v="116" actId="1076"/>
          <ac:spMkLst>
            <pc:docMk/>
            <pc:sldMk cId="2317322790" sldId="259"/>
            <ac:spMk id="7" creationId="{A66D8486-9F2E-4CB9-B4D5-9F87ED5B29A6}"/>
          </ac:spMkLst>
        </pc:spChg>
        <pc:spChg chg="add mod">
          <ac:chgData name="Vaidas Šeferis" userId="0c9cd00a-df69-4a92-b8a7-13a2645860c9" providerId="ADAL" clId="{F328D70D-861B-482A-82CD-C7BD5777E616}" dt="2021-09-24T09:08:20.071" v="130" actId="20577"/>
          <ac:spMkLst>
            <pc:docMk/>
            <pc:sldMk cId="2317322790" sldId="259"/>
            <ac:spMk id="8" creationId="{6F3A0DB8-3207-4BA7-92DE-E612F2C3B03F}"/>
          </ac:spMkLst>
        </pc:spChg>
        <pc:spChg chg="add mod">
          <ac:chgData name="Vaidas Šeferis" userId="0c9cd00a-df69-4a92-b8a7-13a2645860c9" providerId="ADAL" clId="{F328D70D-861B-482A-82CD-C7BD5777E616}" dt="2021-09-24T09:08:39.671" v="139" actId="20577"/>
          <ac:spMkLst>
            <pc:docMk/>
            <pc:sldMk cId="2317322790" sldId="259"/>
            <ac:spMk id="9" creationId="{FC586076-C45C-4D9E-9F1E-0E3CDC1017E7}"/>
          </ac:spMkLst>
        </pc:spChg>
        <pc:spChg chg="add mod">
          <ac:chgData name="Vaidas Šeferis" userId="0c9cd00a-df69-4a92-b8a7-13a2645860c9" providerId="ADAL" clId="{F328D70D-861B-482A-82CD-C7BD5777E616}" dt="2021-09-24T09:08:56.175" v="151" actId="20577"/>
          <ac:spMkLst>
            <pc:docMk/>
            <pc:sldMk cId="2317322790" sldId="259"/>
            <ac:spMk id="10" creationId="{3E6FD46A-42A2-4CAE-866E-F2AE16EB81DC}"/>
          </ac:spMkLst>
        </pc:spChg>
        <pc:spChg chg="add mod">
          <ac:chgData name="Vaidas Šeferis" userId="0c9cd00a-df69-4a92-b8a7-13a2645860c9" providerId="ADAL" clId="{F328D70D-861B-482A-82CD-C7BD5777E616}" dt="2021-09-24T09:09:12.933" v="160" actId="1076"/>
          <ac:spMkLst>
            <pc:docMk/>
            <pc:sldMk cId="2317322790" sldId="259"/>
            <ac:spMk id="11" creationId="{06A71926-B28B-4D6D-97EE-2A97ABF97CD4}"/>
          </ac:spMkLst>
        </pc:spChg>
        <pc:spChg chg="add mod">
          <ac:chgData name="Vaidas Šeferis" userId="0c9cd00a-df69-4a92-b8a7-13a2645860c9" providerId="ADAL" clId="{F328D70D-861B-482A-82CD-C7BD5777E616}" dt="2021-09-24T09:09:31.518" v="168" actId="1076"/>
          <ac:spMkLst>
            <pc:docMk/>
            <pc:sldMk cId="2317322790" sldId="259"/>
            <ac:spMk id="12" creationId="{EE093F0D-2D9D-49A7-9719-C1C2FDAA70D9}"/>
          </ac:spMkLst>
        </pc:spChg>
        <pc:spChg chg="add mod">
          <ac:chgData name="Vaidas Šeferis" userId="0c9cd00a-df69-4a92-b8a7-13a2645860c9" providerId="ADAL" clId="{F328D70D-861B-482A-82CD-C7BD5777E616}" dt="2021-09-24T09:11:29.926" v="204" actId="14100"/>
          <ac:spMkLst>
            <pc:docMk/>
            <pc:sldMk cId="2317322790" sldId="259"/>
            <ac:spMk id="13" creationId="{5C8EEAFC-A55A-4B5B-A551-26E8D2410037}"/>
          </ac:spMkLst>
        </pc:spChg>
        <pc:spChg chg="add del mod">
          <ac:chgData name="Vaidas Šeferis" userId="0c9cd00a-df69-4a92-b8a7-13a2645860c9" providerId="ADAL" clId="{F328D70D-861B-482A-82CD-C7BD5777E616}" dt="2021-09-24T09:12:11.464" v="208" actId="11529"/>
          <ac:spMkLst>
            <pc:docMk/>
            <pc:sldMk cId="2317322790" sldId="259"/>
            <ac:spMk id="14" creationId="{4906633B-07A9-4FCB-AB37-F40DCF6DDEF9}"/>
          </ac:spMkLst>
        </pc:spChg>
        <pc:spChg chg="add mod">
          <ac:chgData name="Vaidas Šeferis" userId="0c9cd00a-df69-4a92-b8a7-13a2645860c9" providerId="ADAL" clId="{F328D70D-861B-482A-82CD-C7BD5777E616}" dt="2021-09-24T09:13:23.959" v="251" actId="1076"/>
          <ac:spMkLst>
            <pc:docMk/>
            <pc:sldMk cId="2317322790" sldId="259"/>
            <ac:spMk id="15" creationId="{E948911F-3365-4AB1-8B6A-AA6CB457E184}"/>
          </ac:spMkLst>
        </pc:spChg>
        <pc:picChg chg="mod">
          <ac:chgData name="Vaidas Šeferis" userId="0c9cd00a-df69-4a92-b8a7-13a2645860c9" providerId="ADAL" clId="{F328D70D-861B-482A-82CD-C7BD5777E616}" dt="2021-09-24T09:13:00.239" v="248" actId="1076"/>
          <ac:picMkLst>
            <pc:docMk/>
            <pc:sldMk cId="2317322790" sldId="259"/>
            <ac:picMk id="5" creationId="{17B5AE8F-2F74-46D9-B4D3-19BDD395355A}"/>
          </ac:picMkLst>
        </pc:picChg>
      </pc:sldChg>
      <pc:sldChg chg="modSp mod">
        <pc:chgData name="Vaidas Šeferis" userId="0c9cd00a-df69-4a92-b8a7-13a2645860c9" providerId="ADAL" clId="{F328D70D-861B-482A-82CD-C7BD5777E616}" dt="2021-10-01T07:24:58.823" v="436" actId="20577"/>
        <pc:sldMkLst>
          <pc:docMk/>
          <pc:sldMk cId="641968273" sldId="260"/>
        </pc:sldMkLst>
        <pc:spChg chg="mod">
          <ac:chgData name="Vaidas Šeferis" userId="0c9cd00a-df69-4a92-b8a7-13a2645860c9" providerId="ADAL" clId="{F328D70D-861B-482A-82CD-C7BD5777E616}" dt="2021-10-01T07:24:58.823" v="436" actId="20577"/>
          <ac:spMkLst>
            <pc:docMk/>
            <pc:sldMk cId="641968273" sldId="260"/>
            <ac:spMk id="2" creationId="{101D50F7-0BA2-43A1-87B2-C9E9D03497A1}"/>
          </ac:spMkLst>
        </pc:spChg>
      </pc:sldChg>
    </pc:docChg>
  </pc:docChgLst>
  <pc:docChgLst>
    <pc:chgData name="Vaidas Šeferis" userId="0c9cd00a-df69-4a92-b8a7-13a2645860c9" providerId="ADAL" clId="{EFD27023-FDEA-406D-9AA3-838C76C23B3B}"/>
    <pc:docChg chg="modSld">
      <pc:chgData name="Vaidas Šeferis" userId="0c9cd00a-df69-4a92-b8a7-13a2645860c9" providerId="ADAL" clId="{EFD27023-FDEA-406D-9AA3-838C76C23B3B}" dt="2022-09-20T06:40:49.230" v="1" actId="20577"/>
      <pc:docMkLst>
        <pc:docMk/>
      </pc:docMkLst>
      <pc:sldChg chg="modSp mod">
        <pc:chgData name="Vaidas Šeferis" userId="0c9cd00a-df69-4a92-b8a7-13a2645860c9" providerId="ADAL" clId="{EFD27023-FDEA-406D-9AA3-838C76C23B3B}" dt="2022-09-20T06:40:49.230" v="1" actId="20577"/>
        <pc:sldMkLst>
          <pc:docMk/>
          <pc:sldMk cId="641968273" sldId="260"/>
        </pc:sldMkLst>
        <pc:spChg chg="mod">
          <ac:chgData name="Vaidas Šeferis" userId="0c9cd00a-df69-4a92-b8a7-13a2645860c9" providerId="ADAL" clId="{EFD27023-FDEA-406D-9AA3-838C76C23B3B}" dt="2022-09-20T06:40:49.230" v="1" actId="20577"/>
          <ac:spMkLst>
            <pc:docMk/>
            <pc:sldMk cId="641968273" sldId="260"/>
            <ac:spMk id="2" creationId="{101D50F7-0BA2-43A1-87B2-C9E9D03497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D5957-3E9E-425F-9340-D4312705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D87227-A57D-466E-92E5-057F9BBE2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9054A9-706F-4BA1-9D83-A51AE016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41F4F-5602-488C-83D5-CEC7EDAE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3300E-E57D-4148-AD24-8FA8D80C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9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86AE9-D677-4E63-B9D0-E0F3D227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E95D0D-38BC-46D9-9006-D83105CF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BB16AE-3A83-4C6F-8D44-23547D3B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60A748-BB65-4B40-B1A5-9D74F36B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03CEAD-7596-443C-BD14-88E22865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0C6BB1-12BE-40D0-A0DE-020F32EAD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95A88E-DCAF-4804-B3D6-CB3DD16C4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046CDC-EE2A-445E-9D39-7896A9F2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D97CAF-1608-465D-95C1-5CA65F69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0BF1B5-B457-4133-9409-AA00A7FE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8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A12CA-DB37-4A9A-83AD-B94413C2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19281-4BE6-4967-88B8-E9705467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BAC1B-7D26-4252-9933-B5E09DB8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6E3A06-B95D-436E-8952-06C022C4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56BAE-0F63-4847-BAE7-A143A16F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7A2BE-E931-419F-9CBA-02C8A693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3629ED-31FF-499A-B34C-39FE219B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CA8890-4A08-45E6-9E47-C697369B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E377BC-FDEA-4AE6-9291-258F725B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FFFBD7-787F-4B4C-8517-13466174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53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3E63-4020-4459-BDD8-C9EC572A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609CE-83A6-415F-82D0-306CDE6B4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15F696-95BD-4AC7-81CD-465CBC5C3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00A198-1224-42C7-9335-8EED81B1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A5D00A-F783-4363-B104-601FD47F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C223DB-DCE0-4FCF-B097-4FE84F22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47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0E6AF-0C6D-4746-A776-0D82B52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2C0E63-63F1-4755-BA69-238EFF3AF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EB11EE-184D-4FD2-84E0-DB1EF2CE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7B3A2B-2C33-4C51-8E08-6CB903F0E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2F2803-EE6F-4263-922C-FF3468AB3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F22048-F94D-4934-84CC-EF3CD3A8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50745B-A106-48C7-89B3-EB95AED0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AC5B16-3C47-4C32-B7D2-4E0F0E84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96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3A346-D7C6-46AE-A57E-12648672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A72156-4A58-4E6C-8E01-F72ACF00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92C3F7-4844-4B4A-A07E-E488F96D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A2DE97-513E-4154-90C6-E9AEDD2F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FCA823-DABF-49D8-9867-F7C81839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06BCA8-1072-4B9A-80A5-B7A0E253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6F045-0316-42FB-BBEF-E09B5B01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6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DF8D2-CED4-4F6F-8301-120E8F5E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71FCC-869A-4CAB-9535-EF0DF4B3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BAA5C-71B7-470F-9B62-002014904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BBB0EB-F587-495D-B832-EB0E93DC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8B7430-2E4B-4C5D-AF9F-D7B570ED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80978D-8F2B-4508-9A2A-B043D56B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01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E2A2A-92D7-461C-AB15-FA71BC96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EA35FA-70DB-4D13-BBAD-31CC1C373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E56CD1-1E70-4546-913F-181ED162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D664EF-A1D0-4D55-AEC1-47DE6878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40A2EB-41A1-4C93-9156-569A537C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345E18-D60E-461D-94A1-BA1BE3BB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1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6264731-5DB6-4FC7-A763-190AB0A3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2676D9-1A23-41C0-A758-735F1C644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FFB929-648F-4096-BD07-6B410C470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87C4-F7DF-4489-A8C0-82C5CB35BB3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15C3CC-6617-4CD3-8B9C-3134A3F01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FCFC70-C0C4-4FBD-9CA1-2F6F6014F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82E95-BDB9-4135-A7D7-50EE3388F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17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101E6CE-C57B-4BC1-A46B-A57ABC8433FE}"/>
              </a:ext>
            </a:extLst>
          </p:cNvPr>
          <p:cNvSpPr txBox="1"/>
          <p:nvPr/>
        </p:nvSpPr>
        <p:spPr>
          <a:xfrm>
            <a:off x="7417837" y="485192"/>
            <a:ext cx="4516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NAKRESLETE</a:t>
            </a:r>
          </a:p>
          <a:p>
            <a:endParaRPr lang="cs-CZ" sz="2000" dirty="0"/>
          </a:p>
          <a:p>
            <a:r>
              <a:rPr lang="cs-CZ" sz="2000" dirty="0"/>
              <a:t>1) LOTYŠSKO</a:t>
            </a:r>
          </a:p>
          <a:p>
            <a:r>
              <a:rPr lang="cs-CZ" sz="2000" dirty="0"/>
              <a:t>2) FINSKO</a:t>
            </a:r>
          </a:p>
          <a:p>
            <a:r>
              <a:rPr lang="cs-CZ" sz="2000" dirty="0"/>
              <a:t>3) LITVU</a:t>
            </a:r>
          </a:p>
          <a:p>
            <a:r>
              <a:rPr lang="cs-CZ" sz="2000" dirty="0"/>
              <a:t>4) ESTONSKO</a:t>
            </a:r>
          </a:p>
          <a:p>
            <a:endParaRPr lang="cs-CZ" sz="2000" dirty="0"/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27902A36-733E-44B1-81CC-E053A41F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482" y="-414533"/>
            <a:ext cx="8160974" cy="84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3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48784E4C-855D-4AE9-B5F3-44068067D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9" y="532082"/>
            <a:ext cx="9906000" cy="61531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256D48-5CDA-4678-9A65-A6B14768932A}"/>
              </a:ext>
            </a:extLst>
          </p:cNvPr>
          <p:cNvSpPr txBox="1"/>
          <p:nvPr/>
        </p:nvSpPr>
        <p:spPr>
          <a:xfrm>
            <a:off x="65314" y="102637"/>
            <a:ext cx="1204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Uveďte název státu, polohu a název hlavního města, názvy sousedních států a moří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1C0A0D-7518-47E7-AAB0-CB24F5BB8FB1}"/>
              </a:ext>
            </a:extLst>
          </p:cNvPr>
          <p:cNvSpPr txBox="1"/>
          <p:nvPr/>
        </p:nvSpPr>
        <p:spPr>
          <a:xfrm>
            <a:off x="5603846" y="3715042"/>
            <a:ext cx="26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LOTYŠSKO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C064638-7072-4867-902A-B203DB1E3E47}"/>
              </a:ext>
            </a:extLst>
          </p:cNvPr>
          <p:cNvSpPr/>
          <p:nvPr/>
        </p:nvSpPr>
        <p:spPr>
          <a:xfrm>
            <a:off x="5142451" y="3078500"/>
            <a:ext cx="201336" cy="146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6ABD12-7129-481F-BC12-416483A32A0D}"/>
              </a:ext>
            </a:extLst>
          </p:cNvPr>
          <p:cNvSpPr txBox="1"/>
          <p:nvPr/>
        </p:nvSpPr>
        <p:spPr>
          <a:xfrm>
            <a:off x="5343787" y="2995298"/>
            <a:ext cx="13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Rīga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72CDDF-FF7B-4823-9543-39C4A3EC68F2}"/>
              </a:ext>
            </a:extLst>
          </p:cNvPr>
          <p:cNvSpPr txBox="1"/>
          <p:nvPr/>
        </p:nvSpPr>
        <p:spPr>
          <a:xfrm>
            <a:off x="7239699" y="847288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ESTONSKO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6BAA00-E9EC-4CB4-8D0F-EAB78600F15C}"/>
              </a:ext>
            </a:extLst>
          </p:cNvPr>
          <p:cNvSpPr txBox="1"/>
          <p:nvPr/>
        </p:nvSpPr>
        <p:spPr>
          <a:xfrm>
            <a:off x="9580229" y="1879134"/>
            <a:ext cx="11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RUSKO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74916C-9F67-4C0E-ACF8-99C3DE03FC2F}"/>
              </a:ext>
            </a:extLst>
          </p:cNvPr>
          <p:cNvSpPr txBox="1"/>
          <p:nvPr/>
        </p:nvSpPr>
        <p:spPr>
          <a:xfrm>
            <a:off x="8665828" y="6258187"/>
            <a:ext cx="197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BĚLORUSKO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FA5E64-F132-454B-829B-1FB1840B5EE6}"/>
              </a:ext>
            </a:extLst>
          </p:cNvPr>
          <p:cNvSpPr txBox="1"/>
          <p:nvPr/>
        </p:nvSpPr>
        <p:spPr>
          <a:xfrm>
            <a:off x="4370664" y="5541716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LITVA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FC8FA9-CBE2-4178-9424-341505E847CF}"/>
              </a:ext>
            </a:extLst>
          </p:cNvPr>
          <p:cNvSpPr txBox="1"/>
          <p:nvPr/>
        </p:nvSpPr>
        <p:spPr>
          <a:xfrm>
            <a:off x="3775046" y="1669409"/>
            <a:ext cx="14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Rižský záliv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74E461D-811F-405F-9F7A-E5FF2C5D78E1}"/>
              </a:ext>
            </a:extLst>
          </p:cNvPr>
          <p:cNvSpPr txBox="1"/>
          <p:nvPr/>
        </p:nvSpPr>
        <p:spPr>
          <a:xfrm>
            <a:off x="1015068" y="1434517"/>
            <a:ext cx="16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Baltské moře</a:t>
            </a:r>
          </a:p>
        </p:txBody>
      </p:sp>
    </p:spTree>
    <p:extLst>
      <p:ext uri="{BB962C8B-B14F-4D97-AF65-F5344CB8AC3E}">
        <p14:creationId xmlns:p14="http://schemas.microsoft.com/office/powerpoint/2010/main" val="299091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7AC286F-2BC7-6ED7-5012-573CA87ED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93487"/>
              </p:ext>
            </p:extLst>
          </p:nvPr>
        </p:nvGraphicFramePr>
        <p:xfrm>
          <a:off x="4171880" y="-233768"/>
          <a:ext cx="4683362" cy="732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1150" imgH="9011844" progId="Word.Document.12">
                  <p:embed/>
                </p:oleObj>
              </mc:Choice>
              <mc:Fallback>
                <p:oleObj name="Document" r:id="rId2" imgW="5761150" imgH="9011844" progId="Word.Documen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E7AC286F-2BC7-6ED7-5012-573CA87ED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1880" y="-233768"/>
                        <a:ext cx="4683362" cy="732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91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B256D48-5CDA-4678-9A65-A6B14768932A}"/>
              </a:ext>
            </a:extLst>
          </p:cNvPr>
          <p:cNvSpPr txBox="1"/>
          <p:nvPr/>
        </p:nvSpPr>
        <p:spPr>
          <a:xfrm>
            <a:off x="65314" y="102637"/>
            <a:ext cx="1204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Uveďte název státu, polohu a název hlavního města, názvy sousedních států a moří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17B5AE8F-2F74-46D9-B4D3-19BDD395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59" y="471967"/>
            <a:ext cx="9124950" cy="63288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AA923F-FAB5-469F-BD6A-0812311E67C2}"/>
              </a:ext>
            </a:extLst>
          </p:cNvPr>
          <p:cNvSpPr txBox="1"/>
          <p:nvPr/>
        </p:nvSpPr>
        <p:spPr>
          <a:xfrm>
            <a:off x="5670959" y="2851579"/>
            <a:ext cx="122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LITVA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66D8486-9F2E-4CB9-B4D5-9F87ED5B29A6}"/>
              </a:ext>
            </a:extLst>
          </p:cNvPr>
          <p:cNvSpPr/>
          <p:nvPr/>
        </p:nvSpPr>
        <p:spPr>
          <a:xfrm>
            <a:off x="7873067" y="4681056"/>
            <a:ext cx="125835" cy="192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3A0DB8-3207-4BA7-92DE-E612F2C3B03F}"/>
              </a:ext>
            </a:extLst>
          </p:cNvPr>
          <p:cNvSpPr txBox="1"/>
          <p:nvPr/>
        </p:nvSpPr>
        <p:spPr>
          <a:xfrm>
            <a:off x="7466202" y="4337108"/>
            <a:ext cx="10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Vilnius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C586076-C45C-4D9E-9F1E-0E3CDC1017E7}"/>
              </a:ext>
            </a:extLst>
          </p:cNvPr>
          <p:cNvSpPr txBox="1"/>
          <p:nvPr/>
        </p:nvSpPr>
        <p:spPr>
          <a:xfrm>
            <a:off x="4530055" y="471967"/>
            <a:ext cx="22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LOTYŠSKO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E6FD46A-42A2-4CAE-866E-F2AE16EB81DC}"/>
              </a:ext>
            </a:extLst>
          </p:cNvPr>
          <p:cNvSpPr txBox="1"/>
          <p:nvPr/>
        </p:nvSpPr>
        <p:spPr>
          <a:xfrm>
            <a:off x="8976220" y="4420998"/>
            <a:ext cx="156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BĚLORUSKO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A71926-B28B-4D6D-97EE-2A97ABF97CD4}"/>
              </a:ext>
            </a:extLst>
          </p:cNvPr>
          <p:cNvSpPr txBox="1"/>
          <p:nvPr/>
        </p:nvSpPr>
        <p:spPr>
          <a:xfrm>
            <a:off x="3657602" y="6016700"/>
            <a:ext cx="11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POLSKO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E093F0D-2D9D-49A7-9719-C1C2FDAA70D9}"/>
              </a:ext>
            </a:extLst>
          </p:cNvPr>
          <p:cNvSpPr txBox="1"/>
          <p:nvPr/>
        </p:nvSpPr>
        <p:spPr>
          <a:xfrm>
            <a:off x="2743202" y="44963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RUSKO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8EEAFC-A55A-4B5B-A551-26E8D2410037}"/>
              </a:ext>
            </a:extLst>
          </p:cNvPr>
          <p:cNvSpPr txBox="1"/>
          <p:nvPr/>
        </p:nvSpPr>
        <p:spPr>
          <a:xfrm>
            <a:off x="1557459" y="656634"/>
            <a:ext cx="695960" cy="194395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cs-CZ" sz="1400" dirty="0"/>
              <a:t>BALTSKÉ MOŘE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948911F-3365-4AB1-8B6A-AA6CB457E184}"/>
              </a:ext>
            </a:extLst>
          </p:cNvPr>
          <p:cNvSpPr txBox="1"/>
          <p:nvPr/>
        </p:nvSpPr>
        <p:spPr>
          <a:xfrm>
            <a:off x="1905439" y="3636407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Kurský záliv</a:t>
            </a:r>
          </a:p>
        </p:txBody>
      </p:sp>
    </p:spTree>
    <p:extLst>
      <p:ext uri="{BB962C8B-B14F-4D97-AF65-F5344CB8AC3E}">
        <p14:creationId xmlns:p14="http://schemas.microsoft.com/office/powerpoint/2010/main" val="231732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C75D6A18-BB61-CE2A-5F24-52C5C38A5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50997"/>
              </p:ext>
            </p:extLst>
          </p:nvPr>
        </p:nvGraphicFramePr>
        <p:xfrm>
          <a:off x="1082843" y="0"/>
          <a:ext cx="10414920" cy="693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75191" imgH="3848178" progId="Word.Document.12">
                  <p:embed/>
                </p:oleObj>
              </mc:Choice>
              <mc:Fallback>
                <p:oleObj name="Document" r:id="rId2" imgW="5775191" imgH="3848178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C75D6A18-BB61-CE2A-5F24-52C5C38A5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2843" y="0"/>
                        <a:ext cx="10414920" cy="693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94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01D50F7-0BA2-43A1-87B2-C9E9D03497A1}"/>
              </a:ext>
            </a:extLst>
          </p:cNvPr>
          <p:cNvSpPr txBox="1"/>
          <p:nvPr/>
        </p:nvSpPr>
        <p:spPr>
          <a:xfrm>
            <a:off x="111967" y="121298"/>
            <a:ext cx="1190586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400" dirty="0"/>
              <a:t>Uveďte přibližný počet obyvatelů</a:t>
            </a:r>
          </a:p>
          <a:p>
            <a:pPr lvl="1"/>
            <a:r>
              <a:rPr lang="cs-CZ" sz="1400" dirty="0"/>
              <a:t>Litva: 2 700 00</a:t>
            </a:r>
          </a:p>
          <a:p>
            <a:pPr lvl="1"/>
            <a:r>
              <a:rPr lang="cs-CZ" sz="1400" dirty="0"/>
              <a:t>Lotyšsko: 1 900 000</a:t>
            </a:r>
          </a:p>
          <a:p>
            <a:pPr lvl="1"/>
            <a:r>
              <a:rPr lang="cs-CZ" sz="1400" dirty="0"/>
              <a:t>Finsko: 5 570 000</a:t>
            </a:r>
          </a:p>
          <a:p>
            <a:pPr lvl="1"/>
            <a:r>
              <a:rPr lang="cs-CZ" sz="1400" dirty="0"/>
              <a:t>Estonsko: 1 330 000</a:t>
            </a:r>
          </a:p>
          <a:p>
            <a:endParaRPr lang="cs-CZ" sz="1400" dirty="0"/>
          </a:p>
          <a:p>
            <a:r>
              <a:rPr lang="cs-CZ" sz="1400" dirty="0"/>
              <a:t>3. Seřaďte uvedené státy dle jejich </a:t>
            </a:r>
            <a:r>
              <a:rPr lang="cs-CZ" sz="1400" b="1" dirty="0"/>
              <a:t>rozlohy </a:t>
            </a:r>
            <a:r>
              <a:rPr lang="cs-CZ" sz="1400" dirty="0"/>
              <a:t>od nejmenšího po největší – Česko, Lotyšsko, Slovensko, Litva:</a:t>
            </a:r>
          </a:p>
          <a:p>
            <a:r>
              <a:rPr lang="cs-CZ" sz="1400" dirty="0"/>
              <a:t>Estonsko (45 228 km</a:t>
            </a:r>
            <a:r>
              <a:rPr lang="cs-CZ" sz="1400" baseline="30000" dirty="0"/>
              <a:t>2</a:t>
            </a:r>
            <a:r>
              <a:rPr lang="cs-CZ" sz="1400" dirty="0"/>
              <a:t>)</a:t>
            </a:r>
            <a:endParaRPr lang="cs-CZ" sz="1400" baseline="30000" dirty="0"/>
          </a:p>
          <a:p>
            <a:r>
              <a:rPr lang="cs-CZ" sz="1400" dirty="0"/>
              <a:t>Slovensko (49 036 km</a:t>
            </a:r>
            <a:r>
              <a:rPr lang="cs-CZ" sz="1400" baseline="30000" dirty="0"/>
              <a:t>2</a:t>
            </a:r>
            <a:r>
              <a:rPr lang="cs-CZ" sz="1400" dirty="0"/>
              <a:t>)</a:t>
            </a:r>
          </a:p>
          <a:p>
            <a:r>
              <a:rPr lang="cs-CZ" sz="1400" dirty="0"/>
              <a:t>Lotyšsko (64 589 km</a:t>
            </a:r>
            <a:r>
              <a:rPr lang="cs-CZ" sz="1400" baseline="30000" dirty="0"/>
              <a:t>2</a:t>
            </a:r>
            <a:r>
              <a:rPr lang="cs-CZ" sz="1400" dirty="0"/>
              <a:t>)</a:t>
            </a:r>
          </a:p>
          <a:p>
            <a:r>
              <a:rPr lang="cs-CZ" sz="1400" dirty="0"/>
              <a:t>Litva (65 200 km</a:t>
            </a:r>
            <a:r>
              <a:rPr lang="cs-CZ" sz="1400" baseline="30000" dirty="0"/>
              <a:t>2</a:t>
            </a:r>
            <a:r>
              <a:rPr lang="cs-CZ" sz="1400" dirty="0"/>
              <a:t>)</a:t>
            </a:r>
          </a:p>
          <a:p>
            <a:r>
              <a:rPr lang="cs-CZ" sz="1400" dirty="0"/>
              <a:t>Česko (78 870 km</a:t>
            </a:r>
            <a:r>
              <a:rPr lang="cs-CZ" sz="1400" baseline="30000" dirty="0"/>
              <a:t>2</a:t>
            </a:r>
            <a:r>
              <a:rPr lang="cs-CZ" sz="1400" dirty="0"/>
              <a:t>)</a:t>
            </a:r>
          </a:p>
          <a:p>
            <a:r>
              <a:rPr lang="cs-CZ" sz="1400" dirty="0"/>
              <a:t>Finsko (338 432 km</a:t>
            </a:r>
            <a:r>
              <a:rPr lang="cs-CZ" sz="1400" baseline="30000" dirty="0"/>
              <a:t>2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r>
              <a:rPr lang="cs-CZ" sz="1400" dirty="0"/>
              <a:t>4. Vyberte správnou odpověď: Litevština je a) slovanský jazyk; b) ugrofinský jazyk; </a:t>
            </a:r>
            <a:r>
              <a:rPr lang="cs-CZ" sz="1400" b="1" u="sng" dirty="0"/>
              <a:t>c) baltský jazyk</a:t>
            </a:r>
            <a:r>
              <a:rPr lang="cs-CZ" sz="1400" dirty="0"/>
              <a:t>; d) germánský jazyk</a:t>
            </a:r>
          </a:p>
          <a:p>
            <a:endParaRPr lang="cs-CZ" sz="1400" dirty="0"/>
          </a:p>
          <a:p>
            <a:r>
              <a:rPr lang="cs-CZ" sz="1400" dirty="0"/>
              <a:t>5. Vyberte správnou odpověď: Lotyština je a) slovanský jazyk; b) ugrofinský jazyk; </a:t>
            </a:r>
            <a:r>
              <a:rPr lang="cs-CZ" sz="1400" b="1" u="sng" dirty="0"/>
              <a:t>c) baltský jazyk</a:t>
            </a:r>
            <a:r>
              <a:rPr lang="cs-CZ" sz="1400" dirty="0"/>
              <a:t>; d) germánský jazyk</a:t>
            </a:r>
          </a:p>
          <a:p>
            <a:endParaRPr lang="cs-CZ" sz="1400" dirty="0"/>
          </a:p>
          <a:p>
            <a:r>
              <a:rPr lang="cs-CZ" sz="1400" dirty="0"/>
              <a:t>5. Vyberte správnou odpověď: Estonština je a) slovanský jazyk; b) </a:t>
            </a:r>
            <a:r>
              <a:rPr lang="cs-CZ" sz="1400" b="1" u="sng" dirty="0"/>
              <a:t>ugrofinský jazyk</a:t>
            </a:r>
            <a:r>
              <a:rPr lang="cs-CZ" sz="1400" dirty="0"/>
              <a:t>; c) baltský jazyk; d) germánský jazyk</a:t>
            </a:r>
          </a:p>
          <a:p>
            <a:endParaRPr lang="cs-CZ" sz="1400" dirty="0"/>
          </a:p>
          <a:p>
            <a:r>
              <a:rPr lang="cs-CZ" sz="1400" dirty="0"/>
              <a:t>6. Vyberte správnou odpověď: Finština je a) slovanský jazyk; b) </a:t>
            </a:r>
            <a:r>
              <a:rPr lang="cs-CZ" sz="1400" b="1" u="sng" dirty="0"/>
              <a:t>ugrofinský jazyk</a:t>
            </a:r>
            <a:r>
              <a:rPr lang="cs-CZ" sz="1400" dirty="0"/>
              <a:t>; c) baltský jazyk; d) germánský jazyk</a:t>
            </a:r>
          </a:p>
          <a:p>
            <a:endParaRPr lang="cs-CZ" sz="1400" dirty="0"/>
          </a:p>
          <a:p>
            <a:r>
              <a:rPr lang="cs-CZ" sz="1400" dirty="0"/>
              <a:t>7. Uveďte odpověď „ano / ne“: </a:t>
            </a:r>
          </a:p>
          <a:p>
            <a:pPr marL="342900" indent="-342900">
              <a:buAutoNum type="alphaLcParenR"/>
            </a:pPr>
            <a:r>
              <a:rPr lang="cs-CZ" sz="1400" dirty="0"/>
              <a:t>Je Litva členem NATO? - ANO</a:t>
            </a:r>
          </a:p>
          <a:p>
            <a:pPr marL="342900" indent="-342900">
              <a:buFontTx/>
              <a:buAutoNum type="alphaLcParenR"/>
            </a:pPr>
            <a:r>
              <a:rPr lang="cs-CZ" sz="1400" dirty="0"/>
              <a:t>Je Lotyšsko členem NATO? - ANO</a:t>
            </a:r>
          </a:p>
          <a:p>
            <a:pPr marL="342900" indent="-342900">
              <a:buAutoNum type="alphaLcParenR"/>
            </a:pPr>
            <a:r>
              <a:rPr lang="cs-CZ" sz="1400" dirty="0"/>
              <a:t>Je Litva členem EU? - ANO</a:t>
            </a:r>
          </a:p>
          <a:p>
            <a:pPr marL="342900" indent="-342900">
              <a:buAutoNum type="alphaLcParenR"/>
            </a:pPr>
            <a:r>
              <a:rPr lang="cs-CZ" sz="1400" dirty="0"/>
              <a:t>Je Lotyšsko členem EU? - ANO</a:t>
            </a:r>
          </a:p>
          <a:p>
            <a:pPr marL="342900" indent="-342900">
              <a:buAutoNum type="alphaLcParenR"/>
            </a:pPr>
            <a:r>
              <a:rPr lang="cs-CZ" sz="1400" dirty="0"/>
              <a:t>Je Finsko členem EU? - ANO</a:t>
            </a:r>
          </a:p>
          <a:p>
            <a:pPr marL="342900" indent="-342900">
              <a:buAutoNum type="alphaLcParenR"/>
            </a:pPr>
            <a:r>
              <a:rPr lang="cs-CZ" sz="1400" dirty="0"/>
              <a:t>Je Estonsko členem EU? - ANO</a:t>
            </a:r>
          </a:p>
          <a:p>
            <a:pPr marL="342900" indent="-342900">
              <a:buAutoNum type="alphaLcParenR"/>
            </a:pPr>
            <a:r>
              <a:rPr lang="cs-CZ" sz="1400" dirty="0"/>
              <a:t>Je Finsko členem NATO? - ANO</a:t>
            </a:r>
          </a:p>
          <a:p>
            <a:pPr marL="342900" indent="-342900">
              <a:buAutoNum type="alphaLcParenR"/>
            </a:pPr>
            <a:r>
              <a:rPr lang="cs-CZ" sz="1400" dirty="0"/>
              <a:t>Je Estonsko členem NATO? - ANO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4196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EF3329F-8F79-6D7E-623A-021D96C78006}"/>
              </a:ext>
            </a:extLst>
          </p:cNvPr>
          <p:cNvSpPr txBox="1"/>
          <p:nvPr/>
        </p:nvSpPr>
        <p:spPr>
          <a:xfrm>
            <a:off x="736978" y="900753"/>
            <a:ext cx="91985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8. Ve které z těchto zemí se </a:t>
            </a:r>
            <a:r>
              <a:rPr lang="cs-CZ" sz="1800" b="1" dirty="0"/>
              <a:t>neplatí</a:t>
            </a:r>
            <a:r>
              <a:rPr lang="cs-CZ" sz="1800" dirty="0"/>
              <a:t> eurem? – </a:t>
            </a:r>
            <a:r>
              <a:rPr lang="cs-CZ" dirty="0"/>
              <a:t>Eurem se platí ve </a:t>
            </a:r>
            <a:r>
              <a:rPr lang="cs-CZ"/>
              <a:t>všech uvedených zemích.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9. Byla některá z těchto zemí nezávislá i jindy než po rozpadu Sovětského svazu?</a:t>
            </a:r>
          </a:p>
          <a:p>
            <a:endParaRPr lang="cs-CZ" sz="1800" dirty="0"/>
          </a:p>
          <a:p>
            <a:r>
              <a:rPr lang="cs-CZ" sz="1800" dirty="0"/>
              <a:t>    - Lotyšsko: ANO. 1918-1939.</a:t>
            </a:r>
          </a:p>
          <a:p>
            <a:r>
              <a:rPr lang="cs-CZ" sz="1800" dirty="0"/>
              <a:t>     - Litva: ANO. 1263-1795 a 1918-1939.</a:t>
            </a:r>
          </a:p>
          <a:p>
            <a:r>
              <a:rPr lang="cs-CZ" sz="1800" dirty="0"/>
              <a:t>     - Estonsko: ANO. 1918-1940</a:t>
            </a:r>
          </a:p>
          <a:p>
            <a:r>
              <a:rPr lang="cs-CZ" sz="1800" dirty="0"/>
              <a:t>     - Finsko: ANO. Od 1917</a:t>
            </a:r>
          </a:p>
          <a:p>
            <a:endParaRPr lang="cs-CZ" sz="1800" dirty="0"/>
          </a:p>
          <a:p>
            <a:r>
              <a:rPr lang="cs-CZ" sz="1800" dirty="0"/>
              <a:t>10. Heslovitě uveďte, co víte o Litvě a Lotyšsku (cokoliv, např. ze sportu, kultury, politiky, </a:t>
            </a:r>
            <a:r>
              <a:rPr lang="cs-CZ" sz="1800" dirty="0" err="1"/>
              <a:t>kulinarie</a:t>
            </a:r>
            <a:r>
              <a:rPr lang="cs-CZ" sz="1800" dirty="0"/>
              <a:t> atd.)</a:t>
            </a:r>
          </a:p>
        </p:txBody>
      </p:sp>
    </p:spTree>
    <p:extLst>
      <p:ext uri="{BB962C8B-B14F-4D97-AF65-F5344CB8AC3E}">
        <p14:creationId xmlns:p14="http://schemas.microsoft.com/office/powerpoint/2010/main" val="2748167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412</Words>
  <Application>Microsoft Office PowerPoint</Application>
  <PresentationFormat>Širokoúhlá obrazovka</PresentationFormat>
  <Paragraphs>65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6</cp:revision>
  <cp:lastPrinted>2021-09-24T08:50:17Z</cp:lastPrinted>
  <dcterms:created xsi:type="dcterms:W3CDTF">2021-09-24T08:13:49Z</dcterms:created>
  <dcterms:modified xsi:type="dcterms:W3CDTF">2023-09-27T06:21:16Z</dcterms:modified>
</cp:coreProperties>
</file>