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5" r:id="rId6"/>
    <p:sldId id="261" r:id="rId7"/>
    <p:sldId id="276" r:id="rId8"/>
    <p:sldId id="267" r:id="rId9"/>
    <p:sldId id="277" r:id="rId10"/>
    <p:sldId id="280" r:id="rId11"/>
    <p:sldId id="269" r:id="rId12"/>
    <p:sldId id="279" r:id="rId13"/>
    <p:sldId id="270" r:id="rId14"/>
    <p:sldId id="271" r:id="rId15"/>
    <p:sldId id="272" r:id="rId16"/>
    <p:sldId id="273" r:id="rId1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143BC66-12E1-4931-9127-64693E0EE381}" v="6" dt="2023-10-20T10:44:29.2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idas Šeferis" userId="0c9cd00a-df69-4a92-b8a7-13a2645860c9" providerId="ADAL" clId="{7143BC66-12E1-4931-9127-64693E0EE381}"/>
    <pc:docChg chg="undo custSel addSld delSld modSld">
      <pc:chgData name="Vaidas Šeferis" userId="0c9cd00a-df69-4a92-b8a7-13a2645860c9" providerId="ADAL" clId="{7143BC66-12E1-4931-9127-64693E0EE381}" dt="2023-10-20T10:46:51.780" v="1308" actId="47"/>
      <pc:docMkLst>
        <pc:docMk/>
      </pc:docMkLst>
      <pc:sldChg chg="modSp mod">
        <pc:chgData name="Vaidas Šeferis" userId="0c9cd00a-df69-4a92-b8a7-13a2645860c9" providerId="ADAL" clId="{7143BC66-12E1-4931-9127-64693E0EE381}" dt="2023-10-20T10:24:52.438" v="10" actId="20577"/>
        <pc:sldMkLst>
          <pc:docMk/>
          <pc:sldMk cId="4041232184" sldId="257"/>
        </pc:sldMkLst>
        <pc:spChg chg="mod">
          <ac:chgData name="Vaidas Šeferis" userId="0c9cd00a-df69-4a92-b8a7-13a2645860c9" providerId="ADAL" clId="{7143BC66-12E1-4931-9127-64693E0EE381}" dt="2023-10-20T10:24:52.438" v="10" actId="20577"/>
          <ac:spMkLst>
            <pc:docMk/>
            <pc:sldMk cId="4041232184" sldId="257"/>
            <ac:spMk id="3" creationId="{00000000-0000-0000-0000-000000000000}"/>
          </ac:spMkLst>
        </pc:spChg>
      </pc:sldChg>
      <pc:sldChg chg="modSp mod">
        <pc:chgData name="Vaidas Šeferis" userId="0c9cd00a-df69-4a92-b8a7-13a2645860c9" providerId="ADAL" clId="{7143BC66-12E1-4931-9127-64693E0EE381}" dt="2023-10-20T10:26:15.689" v="66" actId="20577"/>
        <pc:sldMkLst>
          <pc:docMk/>
          <pc:sldMk cId="3100353099" sldId="258"/>
        </pc:sldMkLst>
        <pc:spChg chg="mod">
          <ac:chgData name="Vaidas Šeferis" userId="0c9cd00a-df69-4a92-b8a7-13a2645860c9" providerId="ADAL" clId="{7143BC66-12E1-4931-9127-64693E0EE381}" dt="2023-10-20T10:26:15.689" v="66" actId="20577"/>
          <ac:spMkLst>
            <pc:docMk/>
            <pc:sldMk cId="3100353099" sldId="258"/>
            <ac:spMk id="3" creationId="{00000000-0000-0000-0000-000000000000}"/>
          </ac:spMkLst>
        </pc:spChg>
      </pc:sldChg>
      <pc:sldChg chg="addSp delSp modSp mod">
        <pc:chgData name="Vaidas Šeferis" userId="0c9cd00a-df69-4a92-b8a7-13a2645860c9" providerId="ADAL" clId="{7143BC66-12E1-4931-9127-64693E0EE381}" dt="2023-10-20T10:28:09.878" v="213" actId="5793"/>
        <pc:sldMkLst>
          <pc:docMk/>
          <pc:sldMk cId="3254764385" sldId="259"/>
        </pc:sldMkLst>
        <pc:spChg chg="del mod">
          <ac:chgData name="Vaidas Šeferis" userId="0c9cd00a-df69-4a92-b8a7-13a2645860c9" providerId="ADAL" clId="{7143BC66-12E1-4931-9127-64693E0EE381}" dt="2023-10-20T10:27:05.727" v="71" actId="21"/>
          <ac:spMkLst>
            <pc:docMk/>
            <pc:sldMk cId="3254764385" sldId="259"/>
            <ac:spMk id="2" creationId="{00000000-0000-0000-0000-000000000000}"/>
          </ac:spMkLst>
        </pc:spChg>
        <pc:spChg chg="mod">
          <ac:chgData name="Vaidas Šeferis" userId="0c9cd00a-df69-4a92-b8a7-13a2645860c9" providerId="ADAL" clId="{7143BC66-12E1-4931-9127-64693E0EE381}" dt="2023-10-20T10:28:09.878" v="213" actId="5793"/>
          <ac:spMkLst>
            <pc:docMk/>
            <pc:sldMk cId="3254764385" sldId="259"/>
            <ac:spMk id="5" creationId="{00000000-0000-0000-0000-000000000000}"/>
          </ac:spMkLst>
        </pc:spChg>
        <pc:spChg chg="add del mod">
          <ac:chgData name="Vaidas Šeferis" userId="0c9cd00a-df69-4a92-b8a7-13a2645860c9" providerId="ADAL" clId="{7143BC66-12E1-4931-9127-64693E0EE381}" dt="2023-10-20T10:27:08.629" v="72" actId="21"/>
          <ac:spMkLst>
            <pc:docMk/>
            <pc:sldMk cId="3254764385" sldId="259"/>
            <ac:spMk id="6" creationId="{06E8A4BB-9E27-CD95-D459-099BC6B56085}"/>
          </ac:spMkLst>
        </pc:spChg>
        <pc:picChg chg="mod">
          <ac:chgData name="Vaidas Šeferis" userId="0c9cd00a-df69-4a92-b8a7-13a2645860c9" providerId="ADAL" clId="{7143BC66-12E1-4931-9127-64693E0EE381}" dt="2023-10-20T10:27:32.598" v="108" actId="1076"/>
          <ac:picMkLst>
            <pc:docMk/>
            <pc:sldMk cId="3254764385" sldId="259"/>
            <ac:picMk id="4" creationId="{00000000-0000-0000-0000-000000000000}"/>
          </ac:picMkLst>
        </pc:picChg>
      </pc:sldChg>
      <pc:sldChg chg="del">
        <pc:chgData name="Vaidas Šeferis" userId="0c9cd00a-df69-4a92-b8a7-13a2645860c9" providerId="ADAL" clId="{7143BC66-12E1-4931-9127-64693E0EE381}" dt="2023-10-20T10:28:58.948" v="215" actId="47"/>
        <pc:sldMkLst>
          <pc:docMk/>
          <pc:sldMk cId="2113028779" sldId="260"/>
        </pc:sldMkLst>
      </pc:sldChg>
      <pc:sldChg chg="modSp mod">
        <pc:chgData name="Vaidas Šeferis" userId="0c9cd00a-df69-4a92-b8a7-13a2645860c9" providerId="ADAL" clId="{7143BC66-12E1-4931-9127-64693E0EE381}" dt="2023-10-20T10:33:33.961" v="476" actId="20577"/>
        <pc:sldMkLst>
          <pc:docMk/>
          <pc:sldMk cId="3283862473" sldId="261"/>
        </pc:sldMkLst>
        <pc:spChg chg="mod">
          <ac:chgData name="Vaidas Šeferis" userId="0c9cd00a-df69-4a92-b8a7-13a2645860c9" providerId="ADAL" clId="{7143BC66-12E1-4931-9127-64693E0EE381}" dt="2023-10-20T10:33:33.961" v="476" actId="20577"/>
          <ac:spMkLst>
            <pc:docMk/>
            <pc:sldMk cId="3283862473" sldId="261"/>
            <ac:spMk id="4" creationId="{00000000-0000-0000-0000-000000000000}"/>
          </ac:spMkLst>
        </pc:spChg>
      </pc:sldChg>
      <pc:sldChg chg="del">
        <pc:chgData name="Vaidas Šeferis" userId="0c9cd00a-df69-4a92-b8a7-13a2645860c9" providerId="ADAL" clId="{7143BC66-12E1-4931-9127-64693E0EE381}" dt="2023-10-20T10:31:26.969" v="359" actId="47"/>
        <pc:sldMkLst>
          <pc:docMk/>
          <pc:sldMk cId="3319714378" sldId="262"/>
        </pc:sldMkLst>
      </pc:sldChg>
      <pc:sldChg chg="del">
        <pc:chgData name="Vaidas Šeferis" userId="0c9cd00a-df69-4a92-b8a7-13a2645860c9" providerId="ADAL" clId="{7143BC66-12E1-4931-9127-64693E0EE381}" dt="2023-10-20T10:31:31.673" v="360" actId="47"/>
        <pc:sldMkLst>
          <pc:docMk/>
          <pc:sldMk cId="1444902603" sldId="263"/>
        </pc:sldMkLst>
      </pc:sldChg>
      <pc:sldChg chg="del">
        <pc:chgData name="Vaidas Šeferis" userId="0c9cd00a-df69-4a92-b8a7-13a2645860c9" providerId="ADAL" clId="{7143BC66-12E1-4931-9127-64693E0EE381}" dt="2023-10-20T10:31:37.488" v="361" actId="47"/>
        <pc:sldMkLst>
          <pc:docMk/>
          <pc:sldMk cId="3250986151" sldId="264"/>
        </pc:sldMkLst>
      </pc:sldChg>
      <pc:sldChg chg="del">
        <pc:chgData name="Vaidas Šeferis" userId="0c9cd00a-df69-4a92-b8a7-13a2645860c9" providerId="ADAL" clId="{7143BC66-12E1-4931-9127-64693E0EE381}" dt="2023-10-20T10:31:40.783" v="362" actId="47"/>
        <pc:sldMkLst>
          <pc:docMk/>
          <pc:sldMk cId="258981427" sldId="265"/>
        </pc:sldMkLst>
      </pc:sldChg>
      <pc:sldChg chg="del">
        <pc:chgData name="Vaidas Šeferis" userId="0c9cd00a-df69-4a92-b8a7-13a2645860c9" providerId="ADAL" clId="{7143BC66-12E1-4931-9127-64693E0EE381}" dt="2023-10-20T10:31:46.910" v="363" actId="47"/>
        <pc:sldMkLst>
          <pc:docMk/>
          <pc:sldMk cId="236172101" sldId="266"/>
        </pc:sldMkLst>
      </pc:sldChg>
      <pc:sldChg chg="addSp delSp modSp mod">
        <pc:chgData name="Vaidas Šeferis" userId="0c9cd00a-df69-4a92-b8a7-13a2645860c9" providerId="ADAL" clId="{7143BC66-12E1-4931-9127-64693E0EE381}" dt="2023-10-20T10:37:59.742" v="765" actId="27636"/>
        <pc:sldMkLst>
          <pc:docMk/>
          <pc:sldMk cId="974837064" sldId="267"/>
        </pc:sldMkLst>
        <pc:spChg chg="del">
          <ac:chgData name="Vaidas Šeferis" userId="0c9cd00a-df69-4a92-b8a7-13a2645860c9" providerId="ADAL" clId="{7143BC66-12E1-4931-9127-64693E0EE381}" dt="2023-10-20T10:37:22.278" v="717" actId="21"/>
          <ac:spMkLst>
            <pc:docMk/>
            <pc:sldMk cId="974837064" sldId="267"/>
            <ac:spMk id="2" creationId="{00000000-0000-0000-0000-000000000000}"/>
          </ac:spMkLst>
        </pc:spChg>
        <pc:spChg chg="mod">
          <ac:chgData name="Vaidas Šeferis" userId="0c9cd00a-df69-4a92-b8a7-13a2645860c9" providerId="ADAL" clId="{7143BC66-12E1-4931-9127-64693E0EE381}" dt="2023-10-20T10:37:59.742" v="765" actId="27636"/>
          <ac:spMkLst>
            <pc:docMk/>
            <pc:sldMk cId="974837064" sldId="267"/>
            <ac:spMk id="4" creationId="{00000000-0000-0000-0000-000000000000}"/>
          </ac:spMkLst>
        </pc:spChg>
        <pc:spChg chg="add del mod">
          <ac:chgData name="Vaidas Šeferis" userId="0c9cd00a-df69-4a92-b8a7-13a2645860c9" providerId="ADAL" clId="{7143BC66-12E1-4931-9127-64693E0EE381}" dt="2023-10-20T10:37:26.021" v="718" actId="21"/>
          <ac:spMkLst>
            <pc:docMk/>
            <pc:sldMk cId="974837064" sldId="267"/>
            <ac:spMk id="6" creationId="{BE1E468F-9905-0056-0339-F07631B0AB86}"/>
          </ac:spMkLst>
        </pc:spChg>
      </pc:sldChg>
      <pc:sldChg chg="del">
        <pc:chgData name="Vaidas Šeferis" userId="0c9cd00a-df69-4a92-b8a7-13a2645860c9" providerId="ADAL" clId="{7143BC66-12E1-4931-9127-64693E0EE381}" dt="2023-10-20T10:40:47.863" v="944" actId="47"/>
        <pc:sldMkLst>
          <pc:docMk/>
          <pc:sldMk cId="3748606798" sldId="268"/>
        </pc:sldMkLst>
      </pc:sldChg>
      <pc:sldChg chg="modSp mod">
        <pc:chgData name="Vaidas Šeferis" userId="0c9cd00a-df69-4a92-b8a7-13a2645860c9" providerId="ADAL" clId="{7143BC66-12E1-4931-9127-64693E0EE381}" dt="2023-10-20T10:41:53.169" v="1045" actId="20577"/>
        <pc:sldMkLst>
          <pc:docMk/>
          <pc:sldMk cId="665045951" sldId="269"/>
        </pc:sldMkLst>
        <pc:spChg chg="mod">
          <ac:chgData name="Vaidas Šeferis" userId="0c9cd00a-df69-4a92-b8a7-13a2645860c9" providerId="ADAL" clId="{7143BC66-12E1-4931-9127-64693E0EE381}" dt="2023-10-20T10:41:53.169" v="1045" actId="20577"/>
          <ac:spMkLst>
            <pc:docMk/>
            <pc:sldMk cId="665045951" sldId="269"/>
            <ac:spMk id="4" creationId="{00000000-0000-0000-0000-000000000000}"/>
          </ac:spMkLst>
        </pc:spChg>
      </pc:sldChg>
      <pc:sldChg chg="del">
        <pc:chgData name="Vaidas Šeferis" userId="0c9cd00a-df69-4a92-b8a7-13a2645860c9" providerId="ADAL" clId="{7143BC66-12E1-4931-9127-64693E0EE381}" dt="2023-10-20T10:28:43.703" v="214" actId="47"/>
        <pc:sldMkLst>
          <pc:docMk/>
          <pc:sldMk cId="2754973167" sldId="274"/>
        </pc:sldMkLst>
      </pc:sldChg>
      <pc:sldChg chg="modSp add mod">
        <pc:chgData name="Vaidas Šeferis" userId="0c9cd00a-df69-4a92-b8a7-13a2645860c9" providerId="ADAL" clId="{7143BC66-12E1-4931-9127-64693E0EE381}" dt="2023-10-20T10:26:55.530" v="69" actId="6549"/>
        <pc:sldMkLst>
          <pc:docMk/>
          <pc:sldMk cId="1815609729" sldId="275"/>
        </pc:sldMkLst>
        <pc:spChg chg="mod">
          <ac:chgData name="Vaidas Šeferis" userId="0c9cd00a-df69-4a92-b8a7-13a2645860c9" providerId="ADAL" clId="{7143BC66-12E1-4931-9127-64693E0EE381}" dt="2023-10-20T10:26:55.530" v="69" actId="6549"/>
          <ac:spMkLst>
            <pc:docMk/>
            <pc:sldMk cId="1815609729" sldId="275"/>
            <ac:spMk id="2" creationId="{00000000-0000-0000-0000-000000000000}"/>
          </ac:spMkLst>
        </pc:spChg>
      </pc:sldChg>
      <pc:sldChg chg="modSp add mod">
        <pc:chgData name="Vaidas Šeferis" userId="0c9cd00a-df69-4a92-b8a7-13a2645860c9" providerId="ADAL" clId="{7143BC66-12E1-4931-9127-64693E0EE381}" dt="2023-10-20T10:36:00.739" v="715" actId="20577"/>
        <pc:sldMkLst>
          <pc:docMk/>
          <pc:sldMk cId="900911960" sldId="276"/>
        </pc:sldMkLst>
        <pc:spChg chg="mod">
          <ac:chgData name="Vaidas Šeferis" userId="0c9cd00a-df69-4a92-b8a7-13a2645860c9" providerId="ADAL" clId="{7143BC66-12E1-4931-9127-64693E0EE381}" dt="2023-10-20T10:36:00.739" v="715" actId="20577"/>
          <ac:spMkLst>
            <pc:docMk/>
            <pc:sldMk cId="900911960" sldId="276"/>
            <ac:spMk id="4" creationId="{00000000-0000-0000-0000-000000000000}"/>
          </ac:spMkLst>
        </pc:spChg>
      </pc:sldChg>
      <pc:sldChg chg="addSp delSp modSp add mod">
        <pc:chgData name="Vaidas Šeferis" userId="0c9cd00a-df69-4a92-b8a7-13a2645860c9" providerId="ADAL" clId="{7143BC66-12E1-4931-9127-64693E0EE381}" dt="2023-10-20T10:44:13.723" v="1252" actId="6549"/>
        <pc:sldMkLst>
          <pc:docMk/>
          <pc:sldMk cId="2233069918" sldId="277"/>
        </pc:sldMkLst>
        <pc:spChg chg="add del">
          <ac:chgData name="Vaidas Šeferis" userId="0c9cd00a-df69-4a92-b8a7-13a2645860c9" providerId="ADAL" clId="{7143BC66-12E1-4931-9127-64693E0EE381}" dt="2023-10-20T10:38:27.780" v="769" actId="21"/>
          <ac:spMkLst>
            <pc:docMk/>
            <pc:sldMk cId="2233069918" sldId="277"/>
            <ac:spMk id="2" creationId="{00000000-0000-0000-0000-000000000000}"/>
          </ac:spMkLst>
        </pc:spChg>
        <pc:spChg chg="mod">
          <ac:chgData name="Vaidas Šeferis" userId="0c9cd00a-df69-4a92-b8a7-13a2645860c9" providerId="ADAL" clId="{7143BC66-12E1-4931-9127-64693E0EE381}" dt="2023-10-20T10:44:13.723" v="1252" actId="6549"/>
          <ac:spMkLst>
            <pc:docMk/>
            <pc:sldMk cId="2233069918" sldId="277"/>
            <ac:spMk id="4" creationId="{00000000-0000-0000-0000-000000000000}"/>
          </ac:spMkLst>
        </pc:spChg>
        <pc:spChg chg="add del mod">
          <ac:chgData name="Vaidas Šeferis" userId="0c9cd00a-df69-4a92-b8a7-13a2645860c9" providerId="ADAL" clId="{7143BC66-12E1-4931-9127-64693E0EE381}" dt="2023-10-20T10:38:21.777" v="768" actId="21"/>
          <ac:spMkLst>
            <pc:docMk/>
            <pc:sldMk cId="2233069918" sldId="277"/>
            <ac:spMk id="6" creationId="{F4C774F3-33E0-58D9-B3DE-D819C22E1EDA}"/>
          </ac:spMkLst>
        </pc:spChg>
        <pc:spChg chg="add del mod">
          <ac:chgData name="Vaidas Šeferis" userId="0c9cd00a-df69-4a92-b8a7-13a2645860c9" providerId="ADAL" clId="{7143BC66-12E1-4931-9127-64693E0EE381}" dt="2023-10-20T10:38:35.548" v="770" actId="21"/>
          <ac:spMkLst>
            <pc:docMk/>
            <pc:sldMk cId="2233069918" sldId="277"/>
            <ac:spMk id="8" creationId="{392023F6-7F5B-E2B0-A2E0-73F4991F8B28}"/>
          </ac:spMkLst>
        </pc:spChg>
      </pc:sldChg>
      <pc:sldChg chg="add del">
        <pc:chgData name="Vaidas Šeferis" userId="0c9cd00a-df69-4a92-b8a7-13a2645860c9" providerId="ADAL" clId="{7143BC66-12E1-4931-9127-64693E0EE381}" dt="2023-10-20T10:46:51.780" v="1308" actId="47"/>
        <pc:sldMkLst>
          <pc:docMk/>
          <pc:sldMk cId="2843405468" sldId="278"/>
        </pc:sldMkLst>
      </pc:sldChg>
      <pc:sldChg chg="modSp add mod">
        <pc:chgData name="Vaidas Šeferis" userId="0c9cd00a-df69-4a92-b8a7-13a2645860c9" providerId="ADAL" clId="{7143BC66-12E1-4931-9127-64693E0EE381}" dt="2023-10-20T10:42:29.490" v="1133" actId="20577"/>
        <pc:sldMkLst>
          <pc:docMk/>
          <pc:sldMk cId="4087591257" sldId="279"/>
        </pc:sldMkLst>
        <pc:spChg chg="mod">
          <ac:chgData name="Vaidas Šeferis" userId="0c9cd00a-df69-4a92-b8a7-13a2645860c9" providerId="ADAL" clId="{7143BC66-12E1-4931-9127-64693E0EE381}" dt="2023-10-20T10:42:29.490" v="1133" actId="20577"/>
          <ac:spMkLst>
            <pc:docMk/>
            <pc:sldMk cId="4087591257" sldId="279"/>
            <ac:spMk id="4" creationId="{00000000-0000-0000-0000-000000000000}"/>
          </ac:spMkLst>
        </pc:spChg>
      </pc:sldChg>
      <pc:sldChg chg="modSp add mod">
        <pc:chgData name="Vaidas Šeferis" userId="0c9cd00a-df69-4a92-b8a7-13a2645860c9" providerId="ADAL" clId="{7143BC66-12E1-4931-9127-64693E0EE381}" dt="2023-10-20T10:46:41.885" v="1307" actId="20577"/>
        <pc:sldMkLst>
          <pc:docMk/>
          <pc:sldMk cId="2693497941" sldId="280"/>
        </pc:sldMkLst>
        <pc:spChg chg="mod">
          <ac:chgData name="Vaidas Šeferis" userId="0c9cd00a-df69-4a92-b8a7-13a2645860c9" providerId="ADAL" clId="{7143BC66-12E1-4931-9127-64693E0EE381}" dt="2023-10-20T10:46:41.885" v="1307" actId="20577"/>
          <ac:spMkLst>
            <pc:docMk/>
            <pc:sldMk cId="2693497941" sldId="280"/>
            <ac:spMk id="4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71F34-71FA-47AA-91AB-EB38D6E21BB1}" type="datetimeFigureOut">
              <a:rPr lang="cs-CZ" smtClean="0"/>
              <a:t>20.10.2023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53CD2-6FE6-4BDF-9EAB-D3F9AC7DCD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8255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71F34-71FA-47AA-91AB-EB38D6E21BB1}" type="datetimeFigureOut">
              <a:rPr lang="cs-CZ" smtClean="0"/>
              <a:t>20.10.2023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53CD2-6FE6-4BDF-9EAB-D3F9AC7DCD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5508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71F34-71FA-47AA-91AB-EB38D6E21BB1}" type="datetimeFigureOut">
              <a:rPr lang="cs-CZ" smtClean="0"/>
              <a:t>20.10.2023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53CD2-6FE6-4BDF-9EAB-D3F9AC7DCD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4343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71F34-71FA-47AA-91AB-EB38D6E21BB1}" type="datetimeFigureOut">
              <a:rPr lang="cs-CZ" smtClean="0"/>
              <a:t>20.10.2023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53CD2-6FE6-4BDF-9EAB-D3F9AC7DCD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3752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71F34-71FA-47AA-91AB-EB38D6E21BB1}" type="datetimeFigureOut">
              <a:rPr lang="cs-CZ" smtClean="0"/>
              <a:t>20.10.2023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53CD2-6FE6-4BDF-9EAB-D3F9AC7DCD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2438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71F34-71FA-47AA-91AB-EB38D6E21BB1}" type="datetimeFigureOut">
              <a:rPr lang="cs-CZ" smtClean="0"/>
              <a:t>20.10.2023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53CD2-6FE6-4BDF-9EAB-D3F9AC7DCD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5857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71F34-71FA-47AA-91AB-EB38D6E21BB1}" type="datetimeFigureOut">
              <a:rPr lang="cs-CZ" smtClean="0"/>
              <a:t>20.10.2023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53CD2-6FE6-4BDF-9EAB-D3F9AC7DCD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3265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71F34-71FA-47AA-91AB-EB38D6E21BB1}" type="datetimeFigureOut">
              <a:rPr lang="cs-CZ" smtClean="0"/>
              <a:t>20.10.2023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53CD2-6FE6-4BDF-9EAB-D3F9AC7DCD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8274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71F34-71FA-47AA-91AB-EB38D6E21BB1}" type="datetimeFigureOut">
              <a:rPr lang="cs-CZ" smtClean="0"/>
              <a:t>20.10.2023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53CD2-6FE6-4BDF-9EAB-D3F9AC7DCD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5947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71F34-71FA-47AA-91AB-EB38D6E21BB1}" type="datetimeFigureOut">
              <a:rPr lang="cs-CZ" smtClean="0"/>
              <a:t>20.10.2023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53CD2-6FE6-4BDF-9EAB-D3F9AC7DCD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1697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71F34-71FA-47AA-91AB-EB38D6E21BB1}" type="datetimeFigureOut">
              <a:rPr lang="cs-CZ" smtClean="0"/>
              <a:t>20.10.2023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53CD2-6FE6-4BDF-9EAB-D3F9AC7DCD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8323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371F34-71FA-47AA-91AB-EB38D6E21BB1}" type="datetimeFigureOut">
              <a:rPr lang="cs-CZ" smtClean="0"/>
              <a:t>20.10.2023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253CD2-6FE6-4BDF-9EAB-D3F9AC7DCD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1353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Počátky písemnictví na Litvě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19365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97168" y="1400622"/>
            <a:ext cx="4486379" cy="4351338"/>
          </a:xfrm>
          <a:prstGeom prst="rect">
            <a:avLst/>
          </a:prstGeom>
        </p:spPr>
      </p:pic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87155" y="717846"/>
            <a:ext cx="6890197" cy="51018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Velkokníže </a:t>
            </a:r>
            <a:r>
              <a:rPr lang="cs-CZ" dirty="0" err="1"/>
              <a:t>Gediminas</a:t>
            </a:r>
            <a:r>
              <a:rPr lang="cs-CZ" dirty="0"/>
              <a:t> žil v letech 1275-1341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Křesťanství nikdy nepřijal.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Jaký byl </a:t>
            </a:r>
            <a:r>
              <a:rPr lang="cs-CZ" dirty="0" err="1"/>
              <a:t>Gediminasův</a:t>
            </a:r>
            <a:r>
              <a:rPr lang="cs-CZ" dirty="0"/>
              <a:t> rodinný vztah k </a:t>
            </a:r>
            <a:r>
              <a:rPr lang="cs-CZ" dirty="0" err="1"/>
              <a:t>Mindaugasovi</a:t>
            </a:r>
            <a:r>
              <a:rPr lang="cs-CZ" dirty="0"/>
              <a:t>? Žádný.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Co znamená, když se říká, že </a:t>
            </a:r>
            <a:r>
              <a:rPr lang="cs-CZ" dirty="0" err="1"/>
              <a:t>Gediminas</a:t>
            </a:r>
            <a:r>
              <a:rPr lang="cs-CZ" dirty="0"/>
              <a:t> je zakladatel hlavního města Vilniusu? Přenesl do Vilniusu své sídlo. První zmínka o Vilniusu se datuje do roku 1323.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934979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0"/>
            <a:ext cx="10515600" cy="1325563"/>
          </a:xfrm>
        </p:spPr>
        <p:txBody>
          <a:bodyPr/>
          <a:lstStyle/>
          <a:p>
            <a:pPr algn="ctr"/>
            <a:r>
              <a:rPr lang="cs-CZ" dirty="0" err="1"/>
              <a:t>Gediminasovy</a:t>
            </a:r>
            <a:r>
              <a:rPr lang="cs-CZ" dirty="0"/>
              <a:t> dopisy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/>
              <a:t>Kolik známe </a:t>
            </a:r>
            <a:r>
              <a:rPr lang="cs-CZ" dirty="0" err="1"/>
              <a:t>Gediminasových</a:t>
            </a:r>
            <a:r>
              <a:rPr lang="cs-CZ" dirty="0"/>
              <a:t> dopisů?</a:t>
            </a:r>
          </a:p>
          <a:p>
            <a:r>
              <a:rPr lang="cs-CZ" dirty="0"/>
              <a:t>V jakém jazyce jsou napsány?</a:t>
            </a:r>
          </a:p>
          <a:p>
            <a:r>
              <a:rPr lang="cs-CZ" dirty="0"/>
              <a:t>Čím se po jazykové stránce liší od </a:t>
            </a:r>
            <a:r>
              <a:rPr lang="cs-CZ" dirty="0" err="1"/>
              <a:t>Mindaugasových</a:t>
            </a:r>
            <a:r>
              <a:rPr lang="cs-CZ" dirty="0"/>
              <a:t> dopisů?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21971" y="939197"/>
            <a:ext cx="4340181" cy="6517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0459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0"/>
            <a:ext cx="10515600" cy="1325563"/>
          </a:xfrm>
        </p:spPr>
        <p:txBody>
          <a:bodyPr/>
          <a:lstStyle/>
          <a:p>
            <a:pPr algn="ctr"/>
            <a:r>
              <a:rPr lang="cs-CZ" dirty="0" err="1"/>
              <a:t>Gediminasovy</a:t>
            </a:r>
            <a:r>
              <a:rPr lang="cs-CZ" dirty="0"/>
              <a:t> dopisy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/>
              <a:t>Známe šest </a:t>
            </a:r>
            <a:r>
              <a:rPr lang="cs-CZ" dirty="0" err="1"/>
              <a:t>Gediminasových</a:t>
            </a:r>
            <a:r>
              <a:rPr lang="cs-CZ" dirty="0"/>
              <a:t> dopisů z období 1323-1324</a:t>
            </a:r>
          </a:p>
          <a:p>
            <a:r>
              <a:rPr lang="cs-CZ" dirty="0"/>
              <a:t>Jsou napsány ve středověké </a:t>
            </a:r>
            <a:r>
              <a:rPr lang="cs-CZ" u="sng" dirty="0"/>
              <a:t>latině</a:t>
            </a:r>
            <a:r>
              <a:rPr lang="cs-CZ" dirty="0"/>
              <a:t>.</a:t>
            </a:r>
          </a:p>
          <a:p>
            <a:r>
              <a:rPr lang="cs-CZ" dirty="0"/>
              <a:t>Po jazykové stránce vykazují větší míru individuálního projevu.</a:t>
            </a:r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21971" y="939197"/>
            <a:ext cx="4340181" cy="6517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5912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199" y="-206062"/>
            <a:ext cx="10515600" cy="875763"/>
          </a:xfrm>
        </p:spPr>
        <p:txBody>
          <a:bodyPr/>
          <a:lstStyle/>
          <a:p>
            <a:pPr algn="ctr"/>
            <a:r>
              <a:rPr lang="cs-CZ" dirty="0" err="1"/>
              <a:t>Gediminasův</a:t>
            </a:r>
            <a:r>
              <a:rPr lang="cs-CZ" dirty="0"/>
              <a:t> dopis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199" y="579549"/>
            <a:ext cx="10716491" cy="604985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sz="3200" dirty="0" err="1"/>
              <a:t>Gediminas</a:t>
            </a:r>
            <a:r>
              <a:rPr lang="cs-CZ" sz="3200" dirty="0"/>
              <a:t>, z Boží vůle král Litevců a Rusů, vládce a kníže </a:t>
            </a:r>
            <a:r>
              <a:rPr lang="cs-CZ" sz="3200" dirty="0" err="1"/>
              <a:t>Zemgaly</a:t>
            </a:r>
            <a:r>
              <a:rPr lang="cs-CZ" sz="3200" dirty="0"/>
              <a:t>, posílá pozdravy všem učeným mužům dominikánského řádu, magistrům všech jeho provincií a také všem bratrům a zejména Saskému magistrovi a jeho podřízeným.</a:t>
            </a:r>
          </a:p>
          <a:p>
            <a:pPr marL="0" indent="0">
              <a:buNone/>
            </a:pPr>
            <a:endParaRPr lang="cs-CZ" sz="3200" dirty="0"/>
          </a:p>
          <a:p>
            <a:pPr marL="0" indent="0">
              <a:buNone/>
            </a:pPr>
            <a:r>
              <a:rPr lang="cs-CZ" sz="3200" dirty="0"/>
              <a:t>Nechť se vaše vznešená a zkušená učenost dozví, že jsme vyslali své posly s našim dopisem k našemu slavnému Otci panu papeži Janovi, aby nás oděl nejlepším rubášem, a očekáváme jeho vyslance každým dnem a to s velkou pokorou a nedočkavostí, neboť z příklonností našeho Pána Ježíše Krista budeme připraveni vždy plnit jeho vůli. Proto si přejeme pozvat k nám biskupy, kněze a mnichy, pouze z výjimkou těch, kteří svoje kláštery prodávají a chystají kněžím smrt; chceme bránit církevní práva, mít duchovenstvo v úctě a šířit větší boží slávu. Proto vás žádáme, abyste toto ohlásili lidem ve všech městech, panstvích a vesnicích, kde budete kázat. Pokud by se našli ochotní rytíři a zbrojnoši, zaopatříme je příjmy a půdou v takové míře, v jaké si jen budou přát. Kupcům, kovářům, kolářům, výrobcům kuší, švecům a jiným řemeslníkům dovolujeme svobodně jet do našeho panství a také kdykoliv jej opustit společně se svými ženami a dětmi a to bez žádných poplatků, mýtného a jakýchkoliv dalších překážek.</a:t>
            </a:r>
          </a:p>
        </p:txBody>
      </p:sp>
    </p:spTree>
    <p:extLst>
      <p:ext uri="{BB962C8B-B14F-4D97-AF65-F5344CB8AC3E}">
        <p14:creationId xmlns:p14="http://schemas.microsoft.com/office/powerpoint/2010/main" val="13196387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199" y="-206062"/>
            <a:ext cx="10515600" cy="875763"/>
          </a:xfrm>
        </p:spPr>
        <p:txBody>
          <a:bodyPr/>
          <a:lstStyle/>
          <a:p>
            <a:pPr algn="ctr"/>
            <a:r>
              <a:rPr lang="cs-CZ" dirty="0" err="1"/>
              <a:t>Gediminasův</a:t>
            </a:r>
            <a:r>
              <a:rPr lang="cs-CZ" dirty="0"/>
              <a:t> dopis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199" y="579549"/>
            <a:ext cx="10716491" cy="604985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2700" dirty="0"/>
          </a:p>
          <a:p>
            <a:pPr marL="0" indent="0">
              <a:buNone/>
            </a:pPr>
            <a:r>
              <a:rPr lang="cs-CZ" sz="2700" dirty="0"/>
              <a:t>Ačkoliv křižáci spálili naši pečeť, aby nás ponížili a také snad proto, aby přerušili započatou božskou práci a lid ponechali v slepotě, přesto tento svůj dopis pečetíme stejnou pečetí, stejně jako jsme kázali přiložit pečeť také k dopisu pro našeho nejmilejšího Apoštolského Otce, abychom takto jej [tzn. dopis] chránili a prokázali jeho důvěryhodnost. Dříve se železo přemění na vosk a voda se stane ocelí, než abychom odvolali naše slovo. Každý, kdo poškodí tento list nebo pečeť, je lhář, uctívač ďábla, bourač víry, podvodník, heretik a člověk prostý jakékoliv cti.</a:t>
            </a:r>
          </a:p>
          <a:p>
            <a:pPr marL="0" indent="0">
              <a:buNone/>
            </a:pPr>
            <a:endParaRPr lang="cs-CZ" sz="2700" dirty="0"/>
          </a:p>
          <a:p>
            <a:pPr marL="0" indent="0">
              <a:buNone/>
            </a:pPr>
            <a:r>
              <a:rPr lang="cs-CZ" sz="2700" dirty="0"/>
              <a:t>Dáno léta páně 1323 </a:t>
            </a:r>
            <a:r>
              <a:rPr lang="lt-LT" sz="2700" dirty="0"/>
              <a:t>[v </a:t>
            </a:r>
            <a:r>
              <a:rPr lang="cs-CZ" sz="2700" dirty="0"/>
              <a:t>našem městě Vilniusu</a:t>
            </a:r>
            <a:r>
              <a:rPr lang="lt-LT" sz="2700" dirty="0"/>
              <a:t>]</a:t>
            </a:r>
            <a:endParaRPr lang="cs-CZ" sz="2700" dirty="0"/>
          </a:p>
        </p:txBody>
      </p:sp>
    </p:spTree>
    <p:extLst>
      <p:ext uri="{BB962C8B-B14F-4D97-AF65-F5344CB8AC3E}">
        <p14:creationId xmlns:p14="http://schemas.microsoft.com/office/powerpoint/2010/main" val="9178408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273" y="-328037"/>
            <a:ext cx="10515600" cy="1325563"/>
          </a:xfrm>
        </p:spPr>
        <p:txBody>
          <a:bodyPr/>
          <a:lstStyle/>
          <a:p>
            <a:pPr algn="ctr"/>
            <a:r>
              <a:rPr lang="cs-CZ" dirty="0" err="1"/>
              <a:t>Gediminasův</a:t>
            </a:r>
            <a:r>
              <a:rPr lang="cs-CZ" dirty="0"/>
              <a:t> dopis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95459" y="997526"/>
            <a:ext cx="11347605" cy="58604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V textu je mnohem patrnější aktivní jazyková „přítomnost“ samotného vládce: to už není jen diplomaticky přesná formule (jako v případě </a:t>
            </a:r>
            <a:r>
              <a:rPr lang="cs-CZ" dirty="0" err="1"/>
              <a:t>Mindaugase</a:t>
            </a:r>
            <a:r>
              <a:rPr lang="cs-CZ" dirty="0"/>
              <a:t>), ale stylisticky poměrně výrazný text. Domníváme se, že v závěru použité přirovnání je autorské, tzn. že písař tady věrně přeložil slova knížete:</a:t>
            </a:r>
          </a:p>
          <a:p>
            <a:pPr marL="0" indent="0">
              <a:buNone/>
            </a:pPr>
            <a:r>
              <a:rPr lang="cs-CZ" dirty="0"/>
              <a:t>„Dříve se železo přemění na vosk a voda se stane ocelí, než abychom odvolali naše slovo.“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747756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273" y="-328037"/>
            <a:ext cx="10515600" cy="1325563"/>
          </a:xfrm>
        </p:spPr>
        <p:txBody>
          <a:bodyPr/>
          <a:lstStyle/>
          <a:p>
            <a:pPr algn="ctr"/>
            <a:r>
              <a:rPr lang="cs-CZ" dirty="0" err="1"/>
              <a:t>Gediminasův</a:t>
            </a:r>
            <a:r>
              <a:rPr lang="cs-CZ" dirty="0"/>
              <a:t> dopis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95459" y="997526"/>
            <a:ext cx="11347605" cy="58604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Co lze z textu odvodit:</a:t>
            </a:r>
          </a:p>
          <a:p>
            <a:pPr marL="514350" indent="-514350">
              <a:buAutoNum type="arabicPeriod"/>
            </a:pPr>
            <a:r>
              <a:rPr lang="cs-CZ" dirty="0"/>
              <a:t>Vilniuský knížecí dvůr má kontinuální diplomatické vztahy se Západní Evropou a má odborníky na latinu a němčinu.</a:t>
            </a:r>
          </a:p>
          <a:p>
            <a:pPr marL="514350" indent="-514350">
              <a:buAutoNum type="arabicPeriod"/>
            </a:pPr>
            <a:r>
              <a:rPr lang="cs-CZ" dirty="0" err="1"/>
              <a:t>Gediminas</a:t>
            </a:r>
            <a:r>
              <a:rPr lang="cs-CZ" dirty="0"/>
              <a:t> vyjadřuje svou ochotu přijmout křesťanskou víru, ale zatím křesťanem není.</a:t>
            </a:r>
          </a:p>
          <a:p>
            <a:pPr marL="514350" indent="-514350">
              <a:buAutoNum type="arabicPeriod"/>
            </a:pPr>
            <a:r>
              <a:rPr lang="cs-CZ" dirty="0" err="1"/>
              <a:t>Gediminas</a:t>
            </a:r>
            <a:r>
              <a:rPr lang="cs-CZ" dirty="0"/>
              <a:t> toleruje a podporuje křesťanství, ale neslibuje mu výsadné postavení vůči staré litevské víře nebo byzantskému ritu.</a:t>
            </a:r>
          </a:p>
          <a:p>
            <a:pPr marL="514350" indent="-514350">
              <a:buAutoNum type="arabicPeriod"/>
            </a:pPr>
            <a:r>
              <a:rPr lang="cs-CZ" dirty="0" err="1"/>
              <a:t>Gediminas</a:t>
            </a:r>
            <a:r>
              <a:rPr lang="cs-CZ" dirty="0"/>
              <a:t> usiluje o technologickou modernizaci státu: zve především řemeslníky.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95070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Písemnictví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Litevské staré písemnictví zkoumá… (co?)</a:t>
            </a:r>
          </a:p>
        </p:txBody>
      </p:sp>
    </p:spTree>
    <p:extLst>
      <p:ext uri="{BB962C8B-B14F-4D97-AF65-F5344CB8AC3E}">
        <p14:creationId xmlns:p14="http://schemas.microsoft.com/office/powerpoint/2010/main" val="4041232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Písemnictví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Vznik prvních psaných památek na Litvě se datuje do doby….</a:t>
            </a:r>
          </a:p>
          <a:p>
            <a:r>
              <a:rPr lang="cs-CZ" dirty="0"/>
              <a:t>V jakém jazyce jsou napsány?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00353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09300" y="190500"/>
            <a:ext cx="6153150" cy="323850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2370915" y="3589169"/>
            <a:ext cx="773083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První a jediný litevský král se jmenoval …………..</a:t>
            </a:r>
          </a:p>
          <a:p>
            <a:pPr algn="ctr"/>
            <a:r>
              <a:rPr lang="cs-CZ" sz="2800" dirty="0"/>
              <a:t>Žil v letech ………………….</a:t>
            </a:r>
          </a:p>
          <a:p>
            <a:pPr algn="ctr"/>
            <a:r>
              <a:rPr lang="cs-CZ" sz="2800" dirty="0"/>
              <a:t>Korunován na krále roku ………………………</a:t>
            </a:r>
          </a:p>
        </p:txBody>
      </p:sp>
    </p:spTree>
    <p:extLst>
      <p:ext uri="{BB962C8B-B14F-4D97-AF65-F5344CB8AC3E}">
        <p14:creationId xmlns:p14="http://schemas.microsoft.com/office/powerpoint/2010/main" val="32547643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810" y="0"/>
            <a:ext cx="10515600" cy="1325563"/>
          </a:xfrm>
        </p:spPr>
        <p:txBody>
          <a:bodyPr/>
          <a:lstStyle/>
          <a:p>
            <a:pPr algn="ctr"/>
            <a:r>
              <a:rPr lang="cs-CZ" dirty="0" err="1"/>
              <a:t>Mindaugas</a:t>
            </a:r>
            <a:r>
              <a:rPr lang="cs-CZ" dirty="0"/>
              <a:t> (1200 – 1263) 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32388" y="1135135"/>
            <a:ext cx="6153150" cy="323850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2832388" y="4828309"/>
            <a:ext cx="773083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První a jediný litevský král. Tvůrce litevského státu.</a:t>
            </a:r>
          </a:p>
          <a:p>
            <a:pPr algn="ctr"/>
            <a:r>
              <a:rPr lang="cs-CZ" sz="2800" dirty="0"/>
              <a:t>1251 pokřtěn.</a:t>
            </a:r>
          </a:p>
          <a:p>
            <a:pPr algn="ctr"/>
            <a:r>
              <a:rPr lang="cs-CZ" sz="2800" dirty="0"/>
              <a:t>1253 korunován na krále.</a:t>
            </a:r>
          </a:p>
        </p:txBody>
      </p:sp>
    </p:spTree>
    <p:extLst>
      <p:ext uri="{BB962C8B-B14F-4D97-AF65-F5344CB8AC3E}">
        <p14:creationId xmlns:p14="http://schemas.microsoft.com/office/powerpoint/2010/main" val="18156097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0"/>
            <a:ext cx="10515600" cy="1325563"/>
          </a:xfrm>
        </p:spPr>
        <p:txBody>
          <a:bodyPr/>
          <a:lstStyle/>
          <a:p>
            <a:pPr algn="ctr"/>
            <a:r>
              <a:rPr lang="cs-CZ" dirty="0" err="1"/>
              <a:t>Midaugasovy</a:t>
            </a:r>
            <a:r>
              <a:rPr lang="cs-CZ" dirty="0"/>
              <a:t> dopisy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85747" y="1341618"/>
            <a:ext cx="4817526" cy="5319352"/>
          </a:xfrm>
          <a:prstGeom prst="rect">
            <a:avLst/>
          </a:prstGeom>
        </p:spPr>
      </p:pic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/>
              <a:t>Kolik známe </a:t>
            </a:r>
            <a:r>
              <a:rPr lang="cs-CZ" dirty="0" err="1"/>
              <a:t>Mindaugasových</a:t>
            </a:r>
            <a:r>
              <a:rPr lang="cs-CZ" dirty="0"/>
              <a:t> dopisů?</a:t>
            </a:r>
          </a:p>
          <a:p>
            <a:r>
              <a:rPr lang="cs-CZ" dirty="0"/>
              <a:t>V jakém jazyce byly napsány?</a:t>
            </a:r>
          </a:p>
          <a:p>
            <a:r>
              <a:rPr lang="cs-CZ" dirty="0"/>
              <a:t>Kde se </a:t>
            </a:r>
            <a:r>
              <a:rPr lang="cs-CZ" dirty="0" err="1"/>
              <a:t>Mindaugas</a:t>
            </a:r>
            <a:r>
              <a:rPr lang="cs-CZ" dirty="0"/>
              <a:t> vzdělával, aby mohl tyto dopisy napsat?</a:t>
            </a:r>
          </a:p>
          <a:p>
            <a:r>
              <a:rPr lang="cs-CZ" dirty="0"/>
              <a:t>Jaký byl historický a politický kontext pro vznik těchto dopisů?</a:t>
            </a:r>
          </a:p>
        </p:txBody>
      </p:sp>
    </p:spTree>
    <p:extLst>
      <p:ext uri="{BB962C8B-B14F-4D97-AF65-F5344CB8AC3E}">
        <p14:creationId xmlns:p14="http://schemas.microsoft.com/office/powerpoint/2010/main" val="32838624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0"/>
            <a:ext cx="10515600" cy="1325563"/>
          </a:xfrm>
        </p:spPr>
        <p:txBody>
          <a:bodyPr/>
          <a:lstStyle/>
          <a:p>
            <a:pPr algn="ctr"/>
            <a:r>
              <a:rPr lang="cs-CZ" dirty="0" err="1"/>
              <a:t>Midaugasovy</a:t>
            </a:r>
            <a:r>
              <a:rPr lang="cs-CZ" dirty="0"/>
              <a:t> dopisy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85747" y="1341618"/>
            <a:ext cx="4817526" cy="5319352"/>
          </a:xfrm>
          <a:prstGeom prst="rect">
            <a:avLst/>
          </a:prstGeom>
        </p:spPr>
      </p:pic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/>
              <a:t>Známe devět </a:t>
            </a:r>
            <a:r>
              <a:rPr lang="cs-CZ" dirty="0" err="1"/>
              <a:t>Mindaugasových</a:t>
            </a:r>
            <a:r>
              <a:rPr lang="cs-CZ" dirty="0"/>
              <a:t> dopisů</a:t>
            </a:r>
          </a:p>
          <a:p>
            <a:r>
              <a:rPr lang="cs-CZ" dirty="0"/>
              <a:t>Jsou napsány ve středověké </a:t>
            </a:r>
            <a:r>
              <a:rPr lang="cs-CZ" u="sng" dirty="0"/>
              <a:t>latině</a:t>
            </a:r>
            <a:r>
              <a:rPr lang="cs-CZ" dirty="0"/>
              <a:t>.</a:t>
            </a:r>
          </a:p>
          <a:p>
            <a:r>
              <a:rPr lang="cs-CZ" dirty="0"/>
              <a:t>Nevzdělával se nikde. Dopisy vyhotovila jeho kancelář.</a:t>
            </a:r>
          </a:p>
          <a:p>
            <a:r>
              <a:rPr lang="cs-CZ" dirty="0"/>
              <a:t>Diplomatickou korespondenci podnítila snaha vyřešit konflikt s katolickou Evropou a odolat náporu z </a:t>
            </a:r>
            <a:r>
              <a:rPr lang="cs-CZ" dirty="0" err="1"/>
              <a:t>Livonska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009119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97168" y="1400622"/>
            <a:ext cx="4486379" cy="4351338"/>
          </a:xfrm>
          <a:prstGeom prst="rect">
            <a:avLst/>
          </a:prstGeom>
        </p:spPr>
      </p:pic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87155" y="2782653"/>
            <a:ext cx="6890197" cy="15872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Druhý litevský král se jmenoval……..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748370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97168" y="1400622"/>
            <a:ext cx="4486379" cy="4351338"/>
          </a:xfrm>
          <a:prstGeom prst="rect">
            <a:avLst/>
          </a:prstGeom>
        </p:spPr>
      </p:pic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87155" y="717846"/>
            <a:ext cx="6890197" cy="51018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Velkokníže </a:t>
            </a:r>
            <a:r>
              <a:rPr lang="cs-CZ" dirty="0" err="1"/>
              <a:t>Gediminas</a:t>
            </a:r>
            <a:r>
              <a:rPr lang="cs-CZ" dirty="0"/>
              <a:t> žil v letech…………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Křesťanství přijal roku ………………………..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Jaký byl </a:t>
            </a:r>
            <a:r>
              <a:rPr lang="cs-CZ" dirty="0" err="1"/>
              <a:t>Gediminasův</a:t>
            </a:r>
            <a:r>
              <a:rPr lang="cs-CZ" dirty="0"/>
              <a:t> rodinný vztah k </a:t>
            </a:r>
            <a:r>
              <a:rPr lang="cs-CZ" dirty="0" err="1"/>
              <a:t>Mindaugasovi</a:t>
            </a:r>
            <a:r>
              <a:rPr lang="cs-CZ" dirty="0"/>
              <a:t>?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Co znamená, když se říká, že </a:t>
            </a:r>
            <a:r>
              <a:rPr lang="cs-CZ" dirty="0" err="1"/>
              <a:t>Gediminas</a:t>
            </a:r>
            <a:r>
              <a:rPr lang="cs-CZ" dirty="0"/>
              <a:t> je zakladatel hlavního města Vilniusu?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3306991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11904f23-f0db-4cdc-96f7-390bd55fcee8}" enabled="0" method="" siteId="{11904f23-f0db-4cdc-96f7-390bd55fcee8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770</Words>
  <Application>Microsoft Office PowerPoint</Application>
  <PresentationFormat>Širokoúhlá obrazovka</PresentationFormat>
  <Paragraphs>64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Motiv Office</vt:lpstr>
      <vt:lpstr>Počátky písemnictví na Litvě</vt:lpstr>
      <vt:lpstr>Písemnictví</vt:lpstr>
      <vt:lpstr>Písemnictví</vt:lpstr>
      <vt:lpstr>Prezentace aplikace PowerPoint</vt:lpstr>
      <vt:lpstr>Mindaugas (1200 – 1263) </vt:lpstr>
      <vt:lpstr>Midaugasovy dopisy</vt:lpstr>
      <vt:lpstr>Midaugasovy dopisy</vt:lpstr>
      <vt:lpstr>Prezentace aplikace PowerPoint</vt:lpstr>
      <vt:lpstr>Prezentace aplikace PowerPoint</vt:lpstr>
      <vt:lpstr>Prezentace aplikace PowerPoint</vt:lpstr>
      <vt:lpstr>Gediminasovy dopisy</vt:lpstr>
      <vt:lpstr>Gediminasovy dopisy</vt:lpstr>
      <vt:lpstr>Gediminasův dopis</vt:lpstr>
      <vt:lpstr>Gediminasův dopis</vt:lpstr>
      <vt:lpstr>Gediminasův dopis</vt:lpstr>
      <vt:lpstr>Gediminasův dopis</vt:lpstr>
    </vt:vector>
  </TitlesOfParts>
  <Company>FFMU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Vaidas Šeferis</dc:creator>
  <cp:lastModifiedBy>Vaidas Šeferis</cp:lastModifiedBy>
  <cp:revision>26</cp:revision>
  <dcterms:created xsi:type="dcterms:W3CDTF">2017-10-04T18:20:46Z</dcterms:created>
  <dcterms:modified xsi:type="dcterms:W3CDTF">2023-10-20T10:46:57Z</dcterms:modified>
</cp:coreProperties>
</file>