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57" r:id="rId4"/>
    <p:sldId id="265" r:id="rId5"/>
    <p:sldId id="25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D325A-F35F-459C-823F-553556EF5457}" v="10" dt="2023-10-20T11:05:24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FD1D325A-F35F-459C-823F-553556EF5457}"/>
    <pc:docChg chg="undo redo custSel addSld delSld modSld">
      <pc:chgData name="Vaidas Šeferis" userId="0c9cd00a-df69-4a92-b8a7-13a2645860c9" providerId="ADAL" clId="{FD1D325A-F35F-459C-823F-553556EF5457}" dt="2023-10-20T11:06:41.235" v="719" actId="20577"/>
      <pc:docMkLst>
        <pc:docMk/>
      </pc:docMkLst>
      <pc:sldChg chg="modSp mod">
        <pc:chgData name="Vaidas Šeferis" userId="0c9cd00a-df69-4a92-b8a7-13a2645860c9" providerId="ADAL" clId="{FD1D325A-F35F-459C-823F-553556EF5457}" dt="2023-10-20T10:16:29.941" v="0" actId="6549"/>
        <pc:sldMkLst>
          <pc:docMk/>
          <pc:sldMk cId="342065830" sldId="257"/>
        </pc:sldMkLst>
        <pc:spChg chg="mod">
          <ac:chgData name="Vaidas Šeferis" userId="0c9cd00a-df69-4a92-b8a7-13a2645860c9" providerId="ADAL" clId="{FD1D325A-F35F-459C-823F-553556EF5457}" dt="2023-10-20T10:16:29.941" v="0" actId="6549"/>
          <ac:spMkLst>
            <pc:docMk/>
            <pc:sldMk cId="342065830" sldId="257"/>
            <ac:spMk id="7" creationId="{00000000-0000-0000-0000-000000000000}"/>
          </ac:spMkLst>
        </pc:spChg>
      </pc:sldChg>
      <pc:sldChg chg="del">
        <pc:chgData name="Vaidas Šeferis" userId="0c9cd00a-df69-4a92-b8a7-13a2645860c9" providerId="ADAL" clId="{FD1D325A-F35F-459C-823F-553556EF5457}" dt="2023-10-20T10:48:25.050" v="1" actId="47"/>
        <pc:sldMkLst>
          <pc:docMk/>
          <pc:sldMk cId="4106696776" sldId="260"/>
        </pc:sldMkLst>
      </pc:sldChg>
      <pc:sldChg chg="del">
        <pc:chgData name="Vaidas Šeferis" userId="0c9cd00a-df69-4a92-b8a7-13a2645860c9" providerId="ADAL" clId="{FD1D325A-F35F-459C-823F-553556EF5457}" dt="2023-10-20T10:48:25.050" v="1" actId="47"/>
        <pc:sldMkLst>
          <pc:docMk/>
          <pc:sldMk cId="3685419636" sldId="261"/>
        </pc:sldMkLst>
      </pc:sldChg>
      <pc:sldChg chg="del">
        <pc:chgData name="Vaidas Šeferis" userId="0c9cd00a-df69-4a92-b8a7-13a2645860c9" providerId="ADAL" clId="{FD1D325A-F35F-459C-823F-553556EF5457}" dt="2023-10-20T10:48:25.050" v="1" actId="47"/>
        <pc:sldMkLst>
          <pc:docMk/>
          <pc:sldMk cId="682900520" sldId="270"/>
        </pc:sldMkLst>
      </pc:sldChg>
      <pc:sldChg chg="addSp delSp modSp add mod setBg">
        <pc:chgData name="Vaidas Šeferis" userId="0c9cd00a-df69-4a92-b8a7-13a2645860c9" providerId="ADAL" clId="{FD1D325A-F35F-459C-823F-553556EF5457}" dt="2023-10-20T10:56:25.879" v="360" actId="113"/>
        <pc:sldMkLst>
          <pc:docMk/>
          <pc:sldMk cId="1564258168" sldId="270"/>
        </pc:sldMkLst>
        <pc:spChg chg="mod">
          <ac:chgData name="Vaidas Šeferis" userId="0c9cd00a-df69-4a92-b8a7-13a2645860c9" providerId="ADAL" clId="{FD1D325A-F35F-459C-823F-553556EF5457}" dt="2023-10-20T10:56:03.205" v="331"/>
          <ac:spMkLst>
            <pc:docMk/>
            <pc:sldMk cId="1564258168" sldId="270"/>
            <ac:spMk id="2" creationId="{00000000-0000-0000-0000-000000000000}"/>
          </ac:spMkLst>
        </pc:spChg>
        <pc:spChg chg="add del mod">
          <ac:chgData name="Vaidas Šeferis" userId="0c9cd00a-df69-4a92-b8a7-13a2645860c9" providerId="ADAL" clId="{FD1D325A-F35F-459C-823F-553556EF5457}" dt="2023-10-20T10:49:59.035" v="5"/>
          <ac:spMkLst>
            <pc:docMk/>
            <pc:sldMk cId="1564258168" sldId="270"/>
            <ac:spMk id="5" creationId="{B644BB53-526E-B4A1-F064-1E30AFC525D6}"/>
          </ac:spMkLst>
        </pc:spChg>
        <pc:spChg chg="add mod">
          <ac:chgData name="Vaidas Šeferis" userId="0c9cd00a-df69-4a92-b8a7-13a2645860c9" providerId="ADAL" clId="{FD1D325A-F35F-459C-823F-553556EF5457}" dt="2023-10-20T10:56:25.879" v="360" actId="113"/>
          <ac:spMkLst>
            <pc:docMk/>
            <pc:sldMk cId="1564258168" sldId="270"/>
            <ac:spMk id="6" creationId="{45DF7706-20C7-DD90-F468-EFA02365D9D4}"/>
          </ac:spMkLst>
        </pc:spChg>
        <pc:spChg chg="mod ord">
          <ac:chgData name="Vaidas Šeferis" userId="0c9cd00a-df69-4a92-b8a7-13a2645860c9" providerId="ADAL" clId="{FD1D325A-F35F-459C-823F-553556EF5457}" dt="2023-10-20T10:51:55.851" v="70" actId="26606"/>
          <ac:spMkLst>
            <pc:docMk/>
            <pc:sldMk cId="1564258168" sldId="270"/>
            <ac:spMk id="7" creationId="{00000000-0000-0000-0000-000000000000}"/>
          </ac:spMkLst>
        </pc:spChg>
        <pc:spChg chg="add">
          <ac:chgData name="Vaidas Šeferis" userId="0c9cd00a-df69-4a92-b8a7-13a2645860c9" providerId="ADAL" clId="{FD1D325A-F35F-459C-823F-553556EF5457}" dt="2023-10-20T10:51:55.851" v="70" actId="26606"/>
          <ac:spMkLst>
            <pc:docMk/>
            <pc:sldMk cId="1564258168" sldId="270"/>
            <ac:spMk id="1031" creationId="{2C61293E-6EBE-43EF-A52C-9BEBFD7679D4}"/>
          </ac:spMkLst>
        </pc:spChg>
        <pc:spChg chg="add">
          <ac:chgData name="Vaidas Šeferis" userId="0c9cd00a-df69-4a92-b8a7-13a2645860c9" providerId="ADAL" clId="{FD1D325A-F35F-459C-823F-553556EF5457}" dt="2023-10-20T10:51:55.851" v="70" actId="26606"/>
          <ac:spMkLst>
            <pc:docMk/>
            <pc:sldMk cId="1564258168" sldId="270"/>
            <ac:spMk id="1033" creationId="{21540236-BFD5-4A9D-8840-4703E7F76825}"/>
          </ac:spMkLst>
        </pc:spChg>
        <pc:picChg chg="del">
          <ac:chgData name="Vaidas Šeferis" userId="0c9cd00a-df69-4a92-b8a7-13a2645860c9" providerId="ADAL" clId="{FD1D325A-F35F-459C-823F-553556EF5457}" dt="2023-10-20T10:48:57.676" v="3" actId="478"/>
          <ac:picMkLst>
            <pc:docMk/>
            <pc:sldMk cId="1564258168" sldId="270"/>
            <ac:picMk id="4" creationId="{00000000-0000-0000-0000-000000000000}"/>
          </ac:picMkLst>
        </pc:picChg>
        <pc:picChg chg="add mod">
          <ac:chgData name="Vaidas Šeferis" userId="0c9cd00a-df69-4a92-b8a7-13a2645860c9" providerId="ADAL" clId="{FD1D325A-F35F-459C-823F-553556EF5457}" dt="2023-10-20T10:51:55.851" v="70" actId="26606"/>
          <ac:picMkLst>
            <pc:docMk/>
            <pc:sldMk cId="1564258168" sldId="270"/>
            <ac:picMk id="1026" creationId="{A8C116E7-BEAD-7B80-678F-83FDA0FCAFAD}"/>
          </ac:picMkLst>
        </pc:picChg>
      </pc:sldChg>
      <pc:sldChg chg="addSp delSp modSp add mod setBg delDesignElem">
        <pc:chgData name="Vaidas Šeferis" userId="0c9cd00a-df69-4a92-b8a7-13a2645860c9" providerId="ADAL" clId="{FD1D325A-F35F-459C-823F-553556EF5457}" dt="2023-10-20T11:04:32.029" v="660" actId="26606"/>
        <pc:sldMkLst>
          <pc:docMk/>
          <pc:sldMk cId="370965434" sldId="271"/>
        </pc:sldMkLst>
        <pc:spChg chg="mod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2" creationId="{00000000-0000-0000-0000-000000000000}"/>
          </ac:spMkLst>
        </pc:spChg>
        <pc:spChg chg="add del mod">
          <ac:chgData name="Vaidas Šeferis" userId="0c9cd00a-df69-4a92-b8a7-13a2645860c9" providerId="ADAL" clId="{FD1D325A-F35F-459C-823F-553556EF5457}" dt="2023-10-20T10:57:33.906" v="364"/>
          <ac:spMkLst>
            <pc:docMk/>
            <pc:sldMk cId="370965434" sldId="271"/>
            <ac:spMk id="3" creationId="{1A24BD8B-9E72-FB52-5B01-93A0E8A7C46B}"/>
          </ac:spMkLst>
        </pc:spChg>
        <pc:spChg chg="mod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6" creationId="{45DF7706-20C7-DD90-F468-EFA02365D9D4}"/>
          </ac:spMkLst>
        </pc:spChg>
        <pc:spChg chg="ord">
          <ac:chgData name="Vaidas Šeferis" userId="0c9cd00a-df69-4a92-b8a7-13a2645860c9" providerId="ADAL" clId="{FD1D325A-F35F-459C-823F-553556EF5457}" dt="2023-10-20T10:57:39.134" v="365" actId="26606"/>
          <ac:spMkLst>
            <pc:docMk/>
            <pc:sldMk cId="370965434" sldId="271"/>
            <ac:spMk id="7" creationId="{00000000-0000-0000-0000-000000000000}"/>
          </ac:spMkLst>
        </pc:spChg>
        <pc:spChg chg="del">
          <ac:chgData name="Vaidas Šeferis" userId="0c9cd00a-df69-4a92-b8a7-13a2645860c9" providerId="ADAL" clId="{FD1D325A-F35F-459C-823F-553556EF5457}" dt="2023-10-20T10:56:32.877" v="362"/>
          <ac:spMkLst>
            <pc:docMk/>
            <pc:sldMk cId="370965434" sldId="271"/>
            <ac:spMk id="1031" creationId="{2C61293E-6EBE-43EF-A52C-9BEBFD7679D4}"/>
          </ac:spMkLst>
        </pc:spChg>
        <pc:spChg chg="del">
          <ac:chgData name="Vaidas Šeferis" userId="0c9cd00a-df69-4a92-b8a7-13a2645860c9" providerId="ADAL" clId="{FD1D325A-F35F-459C-823F-553556EF5457}" dt="2023-10-20T10:56:32.877" v="362"/>
          <ac:spMkLst>
            <pc:docMk/>
            <pc:sldMk cId="370965434" sldId="271"/>
            <ac:spMk id="1033" creationId="{21540236-BFD5-4A9D-8840-4703E7F76825}"/>
          </ac:spMkLst>
        </pc:spChg>
        <pc:spChg chg="add del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2055" creationId="{F13C74B1-5B17-4795-BED0-7140497B445A}"/>
          </ac:spMkLst>
        </pc:spChg>
        <pc:spChg chg="add del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2057" creationId="{D4974D33-8DC5-464E-8C6D-BE58F0669C17}"/>
          </ac:spMkLst>
        </pc:spChg>
        <pc:spChg chg="add del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2062" creationId="{F94AA2BD-2E3F-4B1D-8127-5744B8115311}"/>
          </ac:spMkLst>
        </pc:spChg>
        <pc:spChg chg="add del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2064" creationId="{4BD02261-2DC8-4AA8-9E16-7751AE892445}"/>
          </ac:spMkLst>
        </pc:spChg>
        <pc:spChg chg="add del">
          <ac:chgData name="Vaidas Šeferis" userId="0c9cd00a-df69-4a92-b8a7-13a2645860c9" providerId="ADAL" clId="{FD1D325A-F35F-459C-823F-553556EF5457}" dt="2023-10-20T11:04:32.029" v="660" actId="26606"/>
          <ac:spMkLst>
            <pc:docMk/>
            <pc:sldMk cId="370965434" sldId="271"/>
            <ac:spMk id="2066" creationId="{3D752CF2-2291-40B5-B462-C17B174C10BC}"/>
          </ac:spMkLst>
        </pc:spChg>
        <pc:picChg chg="del">
          <ac:chgData name="Vaidas Šeferis" userId="0c9cd00a-df69-4a92-b8a7-13a2645860c9" providerId="ADAL" clId="{FD1D325A-F35F-459C-823F-553556EF5457}" dt="2023-10-20T10:56:37.905" v="363" actId="21"/>
          <ac:picMkLst>
            <pc:docMk/>
            <pc:sldMk cId="370965434" sldId="271"/>
            <ac:picMk id="1026" creationId="{A8C116E7-BEAD-7B80-678F-83FDA0FCAFAD}"/>
          </ac:picMkLst>
        </pc:picChg>
        <pc:picChg chg="add mod">
          <ac:chgData name="Vaidas Šeferis" userId="0c9cd00a-df69-4a92-b8a7-13a2645860c9" providerId="ADAL" clId="{FD1D325A-F35F-459C-823F-553556EF5457}" dt="2023-10-20T11:04:32.029" v="660" actId="26606"/>
          <ac:picMkLst>
            <pc:docMk/>
            <pc:sldMk cId="370965434" sldId="271"/>
            <ac:picMk id="2050" creationId="{702F1457-46C4-4C69-5A6D-23E1703BF9E1}"/>
          </ac:picMkLst>
        </pc:picChg>
      </pc:sldChg>
      <pc:sldChg chg="addSp modSp add mod setBg">
        <pc:chgData name="Vaidas Šeferis" userId="0c9cd00a-df69-4a92-b8a7-13a2645860c9" providerId="ADAL" clId="{FD1D325A-F35F-459C-823F-553556EF5457}" dt="2023-10-20T11:06:41.235" v="719" actId="20577"/>
        <pc:sldMkLst>
          <pc:docMk/>
          <pc:sldMk cId="3337428147" sldId="272"/>
        </pc:sldMkLst>
        <pc:spChg chg="mod">
          <ac:chgData name="Vaidas Šeferis" userId="0c9cd00a-df69-4a92-b8a7-13a2645860c9" providerId="ADAL" clId="{FD1D325A-F35F-459C-823F-553556EF5457}" dt="2023-10-20T11:06:41.235" v="719" actId="20577"/>
          <ac:spMkLst>
            <pc:docMk/>
            <pc:sldMk cId="3337428147" sldId="272"/>
            <ac:spMk id="2" creationId="{00000000-0000-0000-0000-000000000000}"/>
          </ac:spMkLst>
        </pc:spChg>
        <pc:spChg chg="add">
          <ac:chgData name="Vaidas Šeferis" userId="0c9cd00a-df69-4a92-b8a7-13a2645860c9" providerId="ADAL" clId="{FD1D325A-F35F-459C-823F-553556EF5457}" dt="2023-10-20T11:06:06.432" v="702" actId="26606"/>
          <ac:spMkLst>
            <pc:docMk/>
            <pc:sldMk cId="3337428147" sldId="272"/>
            <ac:spMk id="9" creationId="{D12DDE76-C203-4047-9998-63900085B5E8}"/>
          </ac:spMkLst>
        </pc:spChg>
        <pc:picChg chg="mod">
          <ac:chgData name="Vaidas Šeferis" userId="0c9cd00a-df69-4a92-b8a7-13a2645860c9" providerId="ADAL" clId="{FD1D325A-F35F-459C-823F-553556EF5457}" dt="2023-10-20T11:06:06.432" v="702" actId="26606"/>
          <ac:picMkLst>
            <pc:docMk/>
            <pc:sldMk cId="3337428147" sldId="272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21" y="120427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Počátky litevské písemnosti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26" y="1133341"/>
            <a:ext cx="6958727" cy="5429450"/>
          </a:xfrm>
        </p:spPr>
      </p:pic>
    </p:spTree>
    <p:extLst>
      <p:ext uri="{BB962C8B-B14F-4D97-AF65-F5344CB8AC3E}">
        <p14:creationId xmlns:p14="http://schemas.microsoft.com/office/powerpoint/2010/main" val="377617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Staré litevské písemnictví</a:t>
            </a:r>
          </a:p>
        </p:txBody>
      </p:sp>
      <p:pic>
        <p:nvPicPr>
          <p:cNvPr id="7" name="Zástupný symbol pro obsah 6" descr="Dokument1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101" y="-1455313"/>
            <a:ext cx="15442201" cy="8313313"/>
          </a:xfrm>
        </p:spPr>
      </p:pic>
    </p:spTree>
    <p:extLst>
      <p:ext uri="{BB962C8B-B14F-4D97-AF65-F5344CB8AC3E}">
        <p14:creationId xmlns:p14="http://schemas.microsoft.com/office/powerpoint/2010/main" val="150248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Počátky písemné litevštiny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727365"/>
            <a:ext cx="4021440" cy="6111817"/>
          </a:xfrm>
        </p:spPr>
      </p:pic>
      <p:sp>
        <p:nvSpPr>
          <p:cNvPr id="7" name="TextovéPole 6"/>
          <p:cNvSpPr txBox="1"/>
          <p:nvPr/>
        </p:nvSpPr>
        <p:spPr>
          <a:xfrm>
            <a:off x="6004885" y="914400"/>
            <a:ext cx="5705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První souvislý litevský text:</a:t>
            </a:r>
          </a:p>
          <a:p>
            <a:endParaRPr lang="cs-CZ" sz="2400" dirty="0"/>
          </a:p>
          <a:p>
            <a:r>
              <a:rPr lang="cs-CZ" sz="2400" dirty="0"/>
              <a:t>Tři rukopisné modlitby, </a:t>
            </a:r>
            <a:r>
              <a:rPr lang="en-GB" sz="2400" dirty="0" err="1"/>
              <a:t>datuje</a:t>
            </a:r>
            <a:r>
              <a:rPr lang="cs-CZ" sz="2400" dirty="0" err="1"/>
              <a:t>me</a:t>
            </a:r>
            <a:r>
              <a:rPr lang="en-GB" sz="2400" dirty="0"/>
              <a:t> do </a:t>
            </a:r>
            <a:r>
              <a:rPr lang="en-GB" sz="2400" dirty="0" err="1"/>
              <a:t>cca</a:t>
            </a:r>
            <a:r>
              <a:rPr lang="en-GB" sz="2400" dirty="0"/>
              <a:t>. 1504-1525 </a:t>
            </a:r>
            <a:r>
              <a:rPr lang="cs-CZ" sz="2400" dirty="0"/>
              <a:t>:</a:t>
            </a:r>
          </a:p>
          <a:p>
            <a:r>
              <a:rPr lang="cs-CZ" sz="2400" dirty="0"/>
              <a:t>Otčenáš (litevsky </a:t>
            </a:r>
            <a:r>
              <a:rPr lang="lt-LT" sz="2400" i="1" dirty="0"/>
              <a:t>Tėve mūsų</a:t>
            </a:r>
            <a:r>
              <a:rPr lang="lt-LT" sz="2400" dirty="0"/>
              <a:t>)</a:t>
            </a:r>
            <a:r>
              <a:rPr lang="en-GB" sz="2400" dirty="0"/>
              <a:t>,</a:t>
            </a:r>
            <a:endParaRPr lang="lt-LT" sz="2400" dirty="0"/>
          </a:p>
          <a:p>
            <a:r>
              <a:rPr lang="cs-CZ" sz="2400" dirty="0" err="1"/>
              <a:t>Zdravás</a:t>
            </a:r>
            <a:r>
              <a:rPr lang="cs-CZ" sz="2400" dirty="0"/>
              <a:t> Maria (litevsky </a:t>
            </a:r>
            <a:r>
              <a:rPr lang="cs-CZ" sz="2400" i="1" dirty="0" err="1"/>
              <a:t>Sveika</a:t>
            </a:r>
            <a:r>
              <a:rPr lang="cs-CZ" sz="2400" i="1" dirty="0"/>
              <a:t>, Marija</a:t>
            </a:r>
            <a:r>
              <a:rPr lang="cs-CZ" sz="2400" dirty="0"/>
              <a:t>)</a:t>
            </a:r>
          </a:p>
          <a:p>
            <a:r>
              <a:rPr lang="cs-CZ" sz="2400" dirty="0"/>
              <a:t>Krédo nebo Vyznání víry (litevsky </a:t>
            </a:r>
            <a:r>
              <a:rPr lang="cs-CZ" sz="2400" i="1" dirty="0"/>
              <a:t>Tik</a:t>
            </a:r>
            <a:r>
              <a:rPr lang="lt-LT" sz="2400" i="1" dirty="0"/>
              <a:t>ėjimo išpažinimas</a:t>
            </a:r>
            <a:r>
              <a:rPr lang="lt-LT" sz="2400" dirty="0"/>
              <a:t>)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Text je vepsán do knihy </a:t>
            </a:r>
            <a:r>
              <a:rPr lang="cs-CZ" sz="2400" i="1" dirty="0" err="1"/>
              <a:t>Tractatus</a:t>
            </a:r>
            <a:r>
              <a:rPr lang="cs-CZ" sz="2400" i="1" dirty="0"/>
              <a:t> </a:t>
            </a:r>
            <a:r>
              <a:rPr lang="cs-CZ" sz="2400" i="1" dirty="0" err="1"/>
              <a:t>sacerdotalis</a:t>
            </a:r>
            <a:r>
              <a:rPr lang="lt-LT" sz="2400" dirty="0"/>
              <a:t>,</a:t>
            </a:r>
            <a:r>
              <a:rPr lang="en-GB" sz="2400" dirty="0"/>
              <a:t> 1503, </a:t>
            </a:r>
            <a:r>
              <a:rPr lang="en-GB" sz="2400" dirty="0" err="1"/>
              <a:t>Strassburg</a:t>
            </a:r>
            <a:endParaRPr lang="lt-LT" sz="2400" dirty="0"/>
          </a:p>
          <a:p>
            <a:endParaRPr lang="cs-CZ" sz="2400" dirty="0"/>
          </a:p>
          <a:p>
            <a:r>
              <a:rPr lang="en-GB" sz="2400" dirty="0"/>
              <a:t>N</a:t>
            </a:r>
            <a:r>
              <a:rPr lang="cs-CZ" sz="2400" dirty="0" err="1"/>
              <a:t>achází</a:t>
            </a:r>
            <a:r>
              <a:rPr lang="cs-CZ" sz="2400" dirty="0"/>
              <a:t> ve Vilniusu, v knihovně Vilniuské univerzity.</a:t>
            </a:r>
            <a:endParaRPr lang="en-GB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Počátky písemné litevštiny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První litevský text:</a:t>
            </a:r>
            <a:r>
              <a:rPr lang="en-GB" sz="2400" b="1" dirty="0"/>
              <a:t> </a:t>
            </a:r>
            <a:r>
              <a:rPr lang="en-GB" sz="2400" b="1" dirty="0" err="1"/>
              <a:t>souvislosti</a:t>
            </a:r>
            <a:r>
              <a:rPr lang="en-GB" sz="2400" b="1" dirty="0"/>
              <a:t> </a:t>
            </a:r>
            <a:r>
              <a:rPr lang="en-GB" sz="2400" b="1" dirty="0" err="1"/>
              <a:t>vzniku</a:t>
            </a:r>
            <a:endParaRPr lang="en-GB" sz="2400" b="1" dirty="0"/>
          </a:p>
          <a:p>
            <a:endParaRPr lang="en-GB" sz="2400" b="1" dirty="0"/>
          </a:p>
          <a:p>
            <a:r>
              <a:rPr lang="cs-CZ" sz="2400" dirty="0"/>
              <a:t>Františkánský klášter ve Vilniusu</a:t>
            </a:r>
          </a:p>
          <a:p>
            <a:endParaRPr lang="cs-CZ" sz="2400" dirty="0"/>
          </a:p>
          <a:p>
            <a:r>
              <a:rPr lang="cs-CZ" sz="2400" dirty="0"/>
              <a:t>Založen litevským velkoknížetem v 14. století.</a:t>
            </a:r>
          </a:p>
          <a:p>
            <a:endParaRPr lang="cs-CZ" sz="2400" dirty="0"/>
          </a:p>
          <a:p>
            <a:r>
              <a:rPr lang="cs-CZ" sz="2400" dirty="0"/>
              <a:t>Jedno z nejdůležitějších center vzdělanosti v 14.-18. století.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" y="727365"/>
            <a:ext cx="8006086" cy="5879439"/>
          </a:xfrm>
        </p:spPr>
      </p:pic>
    </p:spTree>
    <p:extLst>
      <p:ext uri="{BB962C8B-B14F-4D97-AF65-F5344CB8AC3E}">
        <p14:creationId xmlns:p14="http://schemas.microsoft.com/office/powerpoint/2010/main" val="214263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Počátky písemné litevštiny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První litevský text:</a:t>
            </a:r>
            <a:r>
              <a:rPr lang="en-GB" sz="2400" b="1" dirty="0"/>
              <a:t> </a:t>
            </a:r>
            <a:r>
              <a:rPr lang="en-GB" sz="2400" b="1" dirty="0" err="1"/>
              <a:t>souvislosti</a:t>
            </a:r>
            <a:r>
              <a:rPr lang="en-GB" sz="2400" b="1" dirty="0"/>
              <a:t> </a:t>
            </a:r>
            <a:r>
              <a:rPr lang="en-GB" sz="2400" b="1" dirty="0" err="1"/>
              <a:t>vzniku</a:t>
            </a:r>
            <a:endParaRPr lang="en-GB" sz="2400" b="1" dirty="0"/>
          </a:p>
          <a:p>
            <a:endParaRPr lang="en-GB" sz="2400" b="1" dirty="0"/>
          </a:p>
          <a:p>
            <a:r>
              <a:rPr lang="cs-CZ" sz="2400" dirty="0"/>
              <a:t>Další litevské zápisy v knihách z františkánského kláštera, např. v misálu z r. 1501 (jednotlivá slova, fráze)</a:t>
            </a:r>
          </a:p>
          <a:p>
            <a:endParaRPr lang="cs-CZ" sz="2400" dirty="0"/>
          </a:p>
          <a:p>
            <a:r>
              <a:rPr lang="cs-CZ" sz="2400" dirty="0"/>
              <a:t>Vznik vilniuských litevských textů NESOUVISÍ s (proti)reformací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1" y="976745"/>
            <a:ext cx="8523814" cy="5647027"/>
          </a:xfrm>
        </p:spPr>
      </p:pic>
    </p:spTree>
    <p:extLst>
      <p:ext uri="{BB962C8B-B14F-4D97-AF65-F5344CB8AC3E}">
        <p14:creationId xmlns:p14="http://schemas.microsoft.com/office/powerpoint/2010/main" val="409183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Martin Luther a </a:t>
            </a:r>
            <a:r>
              <a:rPr lang="en-US" sz="5400" b="1" dirty="0" err="1"/>
              <a:t>Reformace</a:t>
            </a:r>
            <a:endParaRPr lang="en-US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116E7-BEAD-7B80-678F-83FDA0FCAF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DF7706-20C7-DD90-F468-EFA02365D9D4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Martin Luther 1483 – 1546</a:t>
            </a:r>
            <a:endParaRPr lang="cs-CZ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31. října 1517 zveřejnil ve </a:t>
            </a:r>
            <a:r>
              <a:rPr lang="cs-CZ" sz="2200" dirty="0" err="1"/>
              <a:t>Wittenbergu</a:t>
            </a:r>
            <a:r>
              <a:rPr lang="cs-CZ" sz="2200" dirty="0"/>
              <a:t> 95 tezí ohledně víry a tím odstartoval reformaci.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Požadavek na šíření Božího slova </a:t>
            </a:r>
            <a:r>
              <a:rPr lang="cs-CZ" sz="2200" b="1" dirty="0"/>
              <a:t>v místních jazycích</a:t>
            </a:r>
            <a:r>
              <a:rPr lang="cs-CZ" sz="22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cs-CZ" sz="2400"/>
          </a:p>
          <a:p>
            <a:pPr>
              <a:spcAft>
                <a:spcPts val="600"/>
              </a:spcAft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25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819056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5400" b="1"/>
              <a:t>Albrecht Hohenzollern a Pruské vévodství</a:t>
            </a:r>
            <a:endParaRPr lang="en-US" sz="5400" dirty="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DF7706-20C7-DD90-F468-EFA02365D9D4}"/>
              </a:ext>
            </a:extLst>
          </p:cNvPr>
          <p:cNvSpPr txBox="1"/>
          <p:nvPr/>
        </p:nvSpPr>
        <p:spPr>
          <a:xfrm>
            <a:off x="304800" y="3066473"/>
            <a:ext cx="4578869" cy="31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Albrecht von </a:t>
            </a:r>
            <a:r>
              <a:rPr lang="cs-CZ" sz="2200" dirty="0" err="1"/>
              <a:t>Preussen</a:t>
            </a:r>
            <a:r>
              <a:rPr lang="en-US" sz="2200" dirty="0"/>
              <a:t> 14</a:t>
            </a:r>
            <a:r>
              <a:rPr lang="cs-CZ" sz="2200" dirty="0"/>
              <a:t>90</a:t>
            </a:r>
            <a:r>
              <a:rPr lang="en-US" sz="2200" dirty="0"/>
              <a:t> – 15</a:t>
            </a:r>
            <a:r>
              <a:rPr lang="cs-CZ" sz="2200" dirty="0"/>
              <a:t>68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Přešel na stranu reformace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Roku 1523 zrušil Křižácký stát a převtělil jej na světské Pruské vévodství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Objednal přípravu první litevské knihy: luterského katechismu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2F1457-46C4-4C69-5A6D-23E1703BF9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46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655627" y="976745"/>
            <a:ext cx="31380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cs-CZ" sz="2400"/>
          </a:p>
          <a:p>
            <a:pPr>
              <a:spcAft>
                <a:spcPts val="600"/>
              </a:spcAft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6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86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Počátky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litevské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písemnosti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concept</a:t>
            </a:r>
            <a:br>
              <a:rPr 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Velké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Litvy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Pruské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(nebo Malé)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Litvy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37" y="640080"/>
            <a:ext cx="7152328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8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Počátky litevské písemnosti</vt:lpstr>
      <vt:lpstr>Staré litevské písemnictví</vt:lpstr>
      <vt:lpstr>Počátky písemné litevštiny</vt:lpstr>
      <vt:lpstr>Počátky písemné litevštiny</vt:lpstr>
      <vt:lpstr>Počátky písemné litevštiny</vt:lpstr>
      <vt:lpstr>Martin Luther a Reformace</vt:lpstr>
      <vt:lpstr>Albrecht Hohenzollern a Pruské vévodství</vt:lpstr>
      <vt:lpstr>Počátky litevské písemnosti a concept Velké Litvy a Pruské (nebo Malé) Litvy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50</cp:revision>
  <dcterms:created xsi:type="dcterms:W3CDTF">2017-04-02T07:56:29Z</dcterms:created>
  <dcterms:modified xsi:type="dcterms:W3CDTF">2023-10-20T11:07:24Z</dcterms:modified>
</cp:coreProperties>
</file>