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82" r:id="rId3"/>
    <p:sldId id="281" r:id="rId4"/>
    <p:sldId id="286" r:id="rId5"/>
    <p:sldId id="280" r:id="rId6"/>
    <p:sldId id="272" r:id="rId7"/>
    <p:sldId id="261" r:id="rId8"/>
    <p:sldId id="271" r:id="rId9"/>
    <p:sldId id="287" r:id="rId10"/>
    <p:sldId id="288" r:id="rId11"/>
    <p:sldId id="289" r:id="rId12"/>
    <p:sldId id="273" r:id="rId13"/>
    <p:sldId id="274" r:id="rId14"/>
    <p:sldId id="290" r:id="rId15"/>
    <p:sldId id="291" r:id="rId16"/>
    <p:sldId id="275" r:id="rId17"/>
    <p:sldId id="276" r:id="rId18"/>
    <p:sldId id="293" r:id="rId19"/>
    <p:sldId id="292" r:id="rId20"/>
    <p:sldId id="277" r:id="rId21"/>
    <p:sldId id="278" r:id="rId22"/>
    <p:sldId id="279" r:id="rId23"/>
    <p:sldId id="285" r:id="rId24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1925D2B-2B1C-457A-B4CB-0F07FD793B0D}" v="3" dt="2023-11-03T09:18:14.16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aidas Šeferis" userId="0c9cd00a-df69-4a92-b8a7-13a2645860c9" providerId="ADAL" clId="{C37561BA-0D39-4DAA-B18F-6028D3F16777}"/>
    <pc:docChg chg="undo custSel addSld delSld modSld sldOrd">
      <pc:chgData name="Vaidas Šeferis" userId="0c9cd00a-df69-4a92-b8a7-13a2645860c9" providerId="ADAL" clId="{C37561BA-0D39-4DAA-B18F-6028D3F16777}" dt="2023-10-27T10:55:23.212" v="690"/>
      <pc:docMkLst>
        <pc:docMk/>
      </pc:docMkLst>
      <pc:sldChg chg="modSp mod">
        <pc:chgData name="Vaidas Šeferis" userId="0c9cd00a-df69-4a92-b8a7-13a2645860c9" providerId="ADAL" clId="{C37561BA-0D39-4DAA-B18F-6028D3F16777}" dt="2023-10-27T09:56:45.619" v="0" actId="207"/>
        <pc:sldMkLst>
          <pc:docMk/>
          <pc:sldMk cId="4106696776" sldId="260"/>
        </pc:sldMkLst>
        <pc:spChg chg="mod">
          <ac:chgData name="Vaidas Šeferis" userId="0c9cd00a-df69-4a92-b8a7-13a2645860c9" providerId="ADAL" clId="{C37561BA-0D39-4DAA-B18F-6028D3F16777}" dt="2023-10-27T09:56:45.619" v="0" actId="207"/>
          <ac:spMkLst>
            <pc:docMk/>
            <pc:sldMk cId="4106696776" sldId="260"/>
            <ac:spMk id="7" creationId="{00000000-0000-0000-0000-000000000000}"/>
          </ac:spMkLst>
        </pc:spChg>
      </pc:sldChg>
      <pc:sldChg chg="modSp mod">
        <pc:chgData name="Vaidas Šeferis" userId="0c9cd00a-df69-4a92-b8a7-13a2645860c9" providerId="ADAL" clId="{C37561BA-0D39-4DAA-B18F-6028D3F16777}" dt="2023-10-27T10:24:17.814" v="166" actId="790"/>
        <pc:sldMkLst>
          <pc:docMk/>
          <pc:sldMk cId="3685419636" sldId="261"/>
        </pc:sldMkLst>
        <pc:spChg chg="mod">
          <ac:chgData name="Vaidas Šeferis" userId="0c9cd00a-df69-4a92-b8a7-13a2645860c9" providerId="ADAL" clId="{C37561BA-0D39-4DAA-B18F-6028D3F16777}" dt="2023-10-27T10:24:17.814" v="166" actId="790"/>
          <ac:spMkLst>
            <pc:docMk/>
            <pc:sldMk cId="3685419636" sldId="261"/>
            <ac:spMk id="7" creationId="{00000000-0000-0000-0000-000000000000}"/>
          </ac:spMkLst>
        </pc:spChg>
      </pc:sldChg>
      <pc:sldChg chg="modSp mod">
        <pc:chgData name="Vaidas Šeferis" userId="0c9cd00a-df69-4a92-b8a7-13a2645860c9" providerId="ADAL" clId="{C37561BA-0D39-4DAA-B18F-6028D3F16777}" dt="2023-10-27T09:59:44.715" v="1" actId="20577"/>
        <pc:sldMkLst>
          <pc:docMk/>
          <pc:sldMk cId="194206670" sldId="272"/>
        </pc:sldMkLst>
        <pc:spChg chg="mod">
          <ac:chgData name="Vaidas Šeferis" userId="0c9cd00a-df69-4a92-b8a7-13a2645860c9" providerId="ADAL" clId="{C37561BA-0D39-4DAA-B18F-6028D3F16777}" dt="2023-10-27T09:59:44.715" v="1" actId="20577"/>
          <ac:spMkLst>
            <pc:docMk/>
            <pc:sldMk cId="194206670" sldId="272"/>
            <ac:spMk id="5" creationId="{00000000-0000-0000-0000-000000000000}"/>
          </ac:spMkLst>
        </pc:spChg>
      </pc:sldChg>
      <pc:sldChg chg="delSp modSp mod">
        <pc:chgData name="Vaidas Šeferis" userId="0c9cd00a-df69-4a92-b8a7-13a2645860c9" providerId="ADAL" clId="{C37561BA-0D39-4DAA-B18F-6028D3F16777}" dt="2023-10-27T10:32:38.777" v="260" actId="207"/>
        <pc:sldMkLst>
          <pc:docMk/>
          <pc:sldMk cId="1039431772" sldId="273"/>
        </pc:sldMkLst>
        <pc:spChg chg="del">
          <ac:chgData name="Vaidas Šeferis" userId="0c9cd00a-df69-4a92-b8a7-13a2645860c9" providerId="ADAL" clId="{C37561BA-0D39-4DAA-B18F-6028D3F16777}" dt="2023-10-27T10:01:23.505" v="2" actId="21"/>
          <ac:spMkLst>
            <pc:docMk/>
            <pc:sldMk cId="1039431772" sldId="273"/>
            <ac:spMk id="5" creationId="{00000000-0000-0000-0000-000000000000}"/>
          </ac:spMkLst>
        </pc:spChg>
        <pc:spChg chg="mod">
          <ac:chgData name="Vaidas Šeferis" userId="0c9cd00a-df69-4a92-b8a7-13a2645860c9" providerId="ADAL" clId="{C37561BA-0D39-4DAA-B18F-6028D3F16777}" dt="2023-10-27T10:32:38.777" v="260" actId="207"/>
          <ac:spMkLst>
            <pc:docMk/>
            <pc:sldMk cId="1039431772" sldId="273"/>
            <ac:spMk id="7" creationId="{00000000-0000-0000-0000-000000000000}"/>
          </ac:spMkLst>
        </pc:spChg>
      </pc:sldChg>
      <pc:sldChg chg="modSp mod">
        <pc:chgData name="Vaidas Šeferis" userId="0c9cd00a-df69-4a92-b8a7-13a2645860c9" providerId="ADAL" clId="{C37561BA-0D39-4DAA-B18F-6028D3F16777}" dt="2023-10-27T10:35:40.088" v="283" actId="5793"/>
        <pc:sldMkLst>
          <pc:docMk/>
          <pc:sldMk cId="2819677497" sldId="274"/>
        </pc:sldMkLst>
        <pc:spChg chg="mod">
          <ac:chgData name="Vaidas Šeferis" userId="0c9cd00a-df69-4a92-b8a7-13a2645860c9" providerId="ADAL" clId="{C37561BA-0D39-4DAA-B18F-6028D3F16777}" dt="2023-10-27T10:35:40.088" v="283" actId="5793"/>
          <ac:spMkLst>
            <pc:docMk/>
            <pc:sldMk cId="2819677497" sldId="274"/>
            <ac:spMk id="7" creationId="{00000000-0000-0000-0000-000000000000}"/>
          </ac:spMkLst>
        </pc:spChg>
      </pc:sldChg>
      <pc:sldChg chg="modSp mod">
        <pc:chgData name="Vaidas Šeferis" userId="0c9cd00a-df69-4a92-b8a7-13a2645860c9" providerId="ADAL" clId="{C37561BA-0D39-4DAA-B18F-6028D3F16777}" dt="2023-10-27T10:45:30.528" v="465" actId="20577"/>
        <pc:sldMkLst>
          <pc:docMk/>
          <pc:sldMk cId="1723458182" sldId="275"/>
        </pc:sldMkLst>
        <pc:spChg chg="mod">
          <ac:chgData name="Vaidas Šeferis" userId="0c9cd00a-df69-4a92-b8a7-13a2645860c9" providerId="ADAL" clId="{C37561BA-0D39-4DAA-B18F-6028D3F16777}" dt="2023-10-27T10:45:30.528" v="465" actId="20577"/>
          <ac:spMkLst>
            <pc:docMk/>
            <pc:sldMk cId="1723458182" sldId="275"/>
            <ac:spMk id="7" creationId="{00000000-0000-0000-0000-000000000000}"/>
          </ac:spMkLst>
        </pc:spChg>
        <pc:picChg chg="mod">
          <ac:chgData name="Vaidas Šeferis" userId="0c9cd00a-df69-4a92-b8a7-13a2645860c9" providerId="ADAL" clId="{C37561BA-0D39-4DAA-B18F-6028D3F16777}" dt="2023-10-27T10:03:59.142" v="3" actId="1076"/>
          <ac:picMkLst>
            <pc:docMk/>
            <pc:sldMk cId="1723458182" sldId="275"/>
            <ac:picMk id="5" creationId="{00000000-0000-0000-0000-000000000000}"/>
          </ac:picMkLst>
        </pc:picChg>
      </pc:sldChg>
      <pc:sldChg chg="modSp mod">
        <pc:chgData name="Vaidas Šeferis" userId="0c9cd00a-df69-4a92-b8a7-13a2645860c9" providerId="ADAL" clId="{C37561BA-0D39-4DAA-B18F-6028D3F16777}" dt="2023-10-27T10:53:33.745" v="675" actId="20577"/>
        <pc:sldMkLst>
          <pc:docMk/>
          <pc:sldMk cId="4239883999" sldId="276"/>
        </pc:sldMkLst>
        <pc:spChg chg="mod">
          <ac:chgData name="Vaidas Šeferis" userId="0c9cd00a-df69-4a92-b8a7-13a2645860c9" providerId="ADAL" clId="{C37561BA-0D39-4DAA-B18F-6028D3F16777}" dt="2023-10-27T10:53:33.745" v="675" actId="20577"/>
          <ac:spMkLst>
            <pc:docMk/>
            <pc:sldMk cId="4239883999" sldId="276"/>
            <ac:spMk id="7" creationId="{00000000-0000-0000-0000-000000000000}"/>
          </ac:spMkLst>
        </pc:spChg>
      </pc:sldChg>
      <pc:sldChg chg="modSp mod">
        <pc:chgData name="Vaidas Šeferis" userId="0c9cd00a-df69-4a92-b8a7-13a2645860c9" providerId="ADAL" clId="{C37561BA-0D39-4DAA-B18F-6028D3F16777}" dt="2023-10-27T10:54:05.956" v="686" actId="20577"/>
        <pc:sldMkLst>
          <pc:docMk/>
          <pc:sldMk cId="459619878" sldId="277"/>
        </pc:sldMkLst>
        <pc:spChg chg="mod">
          <ac:chgData name="Vaidas Šeferis" userId="0c9cd00a-df69-4a92-b8a7-13a2645860c9" providerId="ADAL" clId="{C37561BA-0D39-4DAA-B18F-6028D3F16777}" dt="2023-10-27T10:54:05.956" v="686" actId="20577"/>
          <ac:spMkLst>
            <pc:docMk/>
            <pc:sldMk cId="459619878" sldId="277"/>
            <ac:spMk id="7" creationId="{00000000-0000-0000-0000-000000000000}"/>
          </ac:spMkLst>
        </pc:spChg>
      </pc:sldChg>
      <pc:sldChg chg="modSp del mod">
        <pc:chgData name="Vaidas Šeferis" userId="0c9cd00a-df69-4a92-b8a7-13a2645860c9" providerId="ADAL" clId="{C37561BA-0D39-4DAA-B18F-6028D3F16777}" dt="2023-10-27T10:54:57.658" v="687" actId="2696"/>
        <pc:sldMkLst>
          <pc:docMk/>
          <pc:sldMk cId="2583787786" sldId="282"/>
        </pc:sldMkLst>
        <pc:spChg chg="mod">
          <ac:chgData name="Vaidas Šeferis" userId="0c9cd00a-df69-4a92-b8a7-13a2645860c9" providerId="ADAL" clId="{C37561BA-0D39-4DAA-B18F-6028D3F16777}" dt="2023-10-27T10:06:06.100" v="5" actId="113"/>
          <ac:spMkLst>
            <pc:docMk/>
            <pc:sldMk cId="2583787786" sldId="282"/>
            <ac:spMk id="7" creationId="{00000000-0000-0000-0000-000000000000}"/>
          </ac:spMkLst>
        </pc:spChg>
      </pc:sldChg>
      <pc:sldChg chg="add ord">
        <pc:chgData name="Vaidas Šeferis" userId="0c9cd00a-df69-4a92-b8a7-13a2645860c9" providerId="ADAL" clId="{C37561BA-0D39-4DAA-B18F-6028D3F16777}" dt="2023-10-27T10:55:23.212" v="690"/>
        <pc:sldMkLst>
          <pc:docMk/>
          <pc:sldMk cId="3438237146" sldId="282"/>
        </pc:sldMkLst>
      </pc:sldChg>
      <pc:sldChg chg="addSp delSp modSp add mod setBg">
        <pc:chgData name="Vaidas Šeferis" userId="0c9cd00a-df69-4a92-b8a7-13a2645860c9" providerId="ADAL" clId="{C37561BA-0D39-4DAA-B18F-6028D3F16777}" dt="2023-10-27T10:27:24.533" v="184" actId="14100"/>
        <pc:sldMkLst>
          <pc:docMk/>
          <pc:sldMk cId="1255993843" sldId="287"/>
        </pc:sldMkLst>
        <pc:spChg chg="mod">
          <ac:chgData name="Vaidas Šeferis" userId="0c9cd00a-df69-4a92-b8a7-13a2645860c9" providerId="ADAL" clId="{C37561BA-0D39-4DAA-B18F-6028D3F16777}" dt="2023-10-27T10:27:08.688" v="180" actId="26606"/>
          <ac:spMkLst>
            <pc:docMk/>
            <pc:sldMk cId="1255993843" sldId="287"/>
            <ac:spMk id="2" creationId="{00000000-0000-0000-0000-000000000000}"/>
          </ac:spMkLst>
        </pc:spChg>
        <pc:spChg chg="add del mod">
          <ac:chgData name="Vaidas Šeferis" userId="0c9cd00a-df69-4a92-b8a7-13a2645860c9" providerId="ADAL" clId="{C37561BA-0D39-4DAA-B18F-6028D3F16777}" dt="2023-10-27T10:26:17.820" v="170" actId="21"/>
          <ac:spMkLst>
            <pc:docMk/>
            <pc:sldMk cId="1255993843" sldId="287"/>
            <ac:spMk id="4" creationId="{28889A18-4084-7FCC-BFC2-A6A884C41AB3}"/>
          </ac:spMkLst>
        </pc:spChg>
        <pc:spChg chg="mod ord">
          <ac:chgData name="Vaidas Šeferis" userId="0c9cd00a-df69-4a92-b8a7-13a2645860c9" providerId="ADAL" clId="{C37561BA-0D39-4DAA-B18F-6028D3F16777}" dt="2023-10-27T10:27:08.688" v="180" actId="26606"/>
          <ac:spMkLst>
            <pc:docMk/>
            <pc:sldMk cId="1255993843" sldId="287"/>
            <ac:spMk id="7" creationId="{00000000-0000-0000-0000-000000000000}"/>
          </ac:spMkLst>
        </pc:spChg>
        <pc:spChg chg="add del">
          <ac:chgData name="Vaidas Šeferis" userId="0c9cd00a-df69-4a92-b8a7-13a2645860c9" providerId="ADAL" clId="{C37561BA-0D39-4DAA-B18F-6028D3F16777}" dt="2023-10-27T10:27:08.688" v="180" actId="26606"/>
          <ac:spMkLst>
            <pc:docMk/>
            <pc:sldMk cId="1255993843" sldId="287"/>
            <ac:spMk id="13" creationId="{2C61293E-6EBE-43EF-A52C-9BEBFD7679D4}"/>
          </ac:spMkLst>
        </pc:spChg>
        <pc:spChg chg="add del">
          <ac:chgData name="Vaidas Šeferis" userId="0c9cd00a-df69-4a92-b8a7-13a2645860c9" providerId="ADAL" clId="{C37561BA-0D39-4DAA-B18F-6028D3F16777}" dt="2023-10-27T10:27:08.688" v="180" actId="26606"/>
          <ac:spMkLst>
            <pc:docMk/>
            <pc:sldMk cId="1255993843" sldId="287"/>
            <ac:spMk id="15" creationId="{21540236-BFD5-4A9D-8840-4703E7F76825}"/>
          </ac:spMkLst>
        </pc:spChg>
        <pc:spChg chg="add">
          <ac:chgData name="Vaidas Šeferis" userId="0c9cd00a-df69-4a92-b8a7-13a2645860c9" providerId="ADAL" clId="{C37561BA-0D39-4DAA-B18F-6028D3F16777}" dt="2023-10-27T10:27:08.688" v="180" actId="26606"/>
          <ac:spMkLst>
            <pc:docMk/>
            <pc:sldMk cId="1255993843" sldId="287"/>
            <ac:spMk id="20" creationId="{7B831B6F-405A-4B47-B9BB-5CA88F285844}"/>
          </ac:spMkLst>
        </pc:spChg>
        <pc:spChg chg="add">
          <ac:chgData name="Vaidas Šeferis" userId="0c9cd00a-df69-4a92-b8a7-13a2645860c9" providerId="ADAL" clId="{C37561BA-0D39-4DAA-B18F-6028D3F16777}" dt="2023-10-27T10:27:08.688" v="180" actId="26606"/>
          <ac:spMkLst>
            <pc:docMk/>
            <pc:sldMk cId="1255993843" sldId="287"/>
            <ac:spMk id="22" creationId="{953EE71A-6488-4203-A7C4-77102FD0DCCA}"/>
          </ac:spMkLst>
        </pc:spChg>
        <pc:picChg chg="del">
          <ac:chgData name="Vaidas Šeferis" userId="0c9cd00a-df69-4a92-b8a7-13a2645860c9" providerId="ADAL" clId="{C37561BA-0D39-4DAA-B18F-6028D3F16777}" dt="2023-10-27T10:26:12.570" v="169" actId="478"/>
          <ac:picMkLst>
            <pc:docMk/>
            <pc:sldMk cId="1255993843" sldId="287"/>
            <ac:picMk id="5" creationId="{00000000-0000-0000-0000-000000000000}"/>
          </ac:picMkLst>
        </pc:picChg>
        <pc:picChg chg="add mod">
          <ac:chgData name="Vaidas Šeferis" userId="0c9cd00a-df69-4a92-b8a7-13a2645860c9" providerId="ADAL" clId="{C37561BA-0D39-4DAA-B18F-6028D3F16777}" dt="2023-10-27T10:27:24.533" v="184" actId="14100"/>
          <ac:picMkLst>
            <pc:docMk/>
            <pc:sldMk cId="1255993843" sldId="287"/>
            <ac:picMk id="8" creationId="{3CCA3E7F-EA32-1E9F-AFF6-5BD72FC2775F}"/>
          </ac:picMkLst>
        </pc:picChg>
      </pc:sldChg>
      <pc:sldChg chg="addSp delSp modSp add del mod ord">
        <pc:chgData name="Vaidas Šeferis" userId="0c9cd00a-df69-4a92-b8a7-13a2645860c9" providerId="ADAL" clId="{C37561BA-0D39-4DAA-B18F-6028D3F16777}" dt="2023-10-27T10:21:58.109" v="90" actId="47"/>
        <pc:sldMkLst>
          <pc:docMk/>
          <pc:sldMk cId="3263262851" sldId="287"/>
        </pc:sldMkLst>
        <pc:spChg chg="mod">
          <ac:chgData name="Vaidas Šeferis" userId="0c9cd00a-df69-4a92-b8a7-13a2645860c9" providerId="ADAL" clId="{C37561BA-0D39-4DAA-B18F-6028D3F16777}" dt="2023-10-27T10:20:40.356" v="81" actId="14100"/>
          <ac:spMkLst>
            <pc:docMk/>
            <pc:sldMk cId="3263262851" sldId="287"/>
            <ac:spMk id="2" creationId="{00000000-0000-0000-0000-000000000000}"/>
          </ac:spMkLst>
        </pc:spChg>
        <pc:spChg chg="add mod">
          <ac:chgData name="Vaidas Šeferis" userId="0c9cd00a-df69-4a92-b8a7-13a2645860c9" providerId="ADAL" clId="{C37561BA-0D39-4DAA-B18F-6028D3F16777}" dt="2023-10-27T10:21:45.950" v="87" actId="255"/>
          <ac:spMkLst>
            <pc:docMk/>
            <pc:sldMk cId="3263262851" sldId="287"/>
            <ac:spMk id="5" creationId="{C6FBAD90-D146-D1C6-382F-2DC6E337CD90}"/>
          </ac:spMkLst>
        </pc:spChg>
        <pc:spChg chg="del mod">
          <ac:chgData name="Vaidas Šeferis" userId="0c9cd00a-df69-4a92-b8a7-13a2645860c9" providerId="ADAL" clId="{C37561BA-0D39-4DAA-B18F-6028D3F16777}" dt="2023-10-27T10:21:56.812" v="89"/>
          <ac:spMkLst>
            <pc:docMk/>
            <pc:sldMk cId="3263262851" sldId="287"/>
            <ac:spMk id="7" creationId="{00000000-0000-0000-0000-000000000000}"/>
          </ac:spMkLst>
        </pc:spChg>
        <pc:picChg chg="del">
          <ac:chgData name="Vaidas Šeferis" userId="0c9cd00a-df69-4a92-b8a7-13a2645860c9" providerId="ADAL" clId="{C37561BA-0D39-4DAA-B18F-6028D3F16777}" dt="2023-10-27T10:19:34.650" v="9" actId="21"/>
          <ac:picMkLst>
            <pc:docMk/>
            <pc:sldMk cId="3263262851" sldId="287"/>
            <ac:picMk id="4" creationId="{00000000-0000-0000-0000-000000000000}"/>
          </ac:picMkLst>
        </pc:picChg>
      </pc:sldChg>
      <pc:sldChg chg="addSp delSp modSp add mod setBg delDesignElem">
        <pc:chgData name="Vaidas Šeferis" userId="0c9cd00a-df69-4a92-b8a7-13a2645860c9" providerId="ADAL" clId="{C37561BA-0D39-4DAA-B18F-6028D3F16777}" dt="2023-10-27T10:28:04.245" v="193" actId="14100"/>
        <pc:sldMkLst>
          <pc:docMk/>
          <pc:sldMk cId="194052422" sldId="288"/>
        </pc:sldMkLst>
        <pc:spChg chg="ord">
          <ac:chgData name="Vaidas Šeferis" userId="0c9cd00a-df69-4a92-b8a7-13a2645860c9" providerId="ADAL" clId="{C37561BA-0D39-4DAA-B18F-6028D3F16777}" dt="2023-10-27T10:27:57.187" v="191" actId="26606"/>
          <ac:spMkLst>
            <pc:docMk/>
            <pc:sldMk cId="194052422" sldId="288"/>
            <ac:spMk id="7" creationId="{00000000-0000-0000-0000-000000000000}"/>
          </ac:spMkLst>
        </pc:spChg>
        <pc:spChg chg="add">
          <ac:chgData name="Vaidas Šeferis" userId="0c9cd00a-df69-4a92-b8a7-13a2645860c9" providerId="ADAL" clId="{C37561BA-0D39-4DAA-B18F-6028D3F16777}" dt="2023-10-27T10:27:57.187" v="191" actId="26606"/>
          <ac:spMkLst>
            <pc:docMk/>
            <pc:sldMk cId="194052422" sldId="288"/>
            <ac:spMk id="12" creationId="{7B831B6F-405A-4B47-B9BB-5CA88F285844}"/>
          </ac:spMkLst>
        </pc:spChg>
        <pc:spChg chg="add">
          <ac:chgData name="Vaidas Šeferis" userId="0c9cd00a-df69-4a92-b8a7-13a2645860c9" providerId="ADAL" clId="{C37561BA-0D39-4DAA-B18F-6028D3F16777}" dt="2023-10-27T10:27:57.187" v="191" actId="26606"/>
          <ac:spMkLst>
            <pc:docMk/>
            <pc:sldMk cId="194052422" sldId="288"/>
            <ac:spMk id="14" creationId="{953EE71A-6488-4203-A7C4-77102FD0DCCA}"/>
          </ac:spMkLst>
        </pc:spChg>
        <pc:spChg chg="del">
          <ac:chgData name="Vaidas Šeferis" userId="0c9cd00a-df69-4a92-b8a7-13a2645860c9" providerId="ADAL" clId="{C37561BA-0D39-4DAA-B18F-6028D3F16777}" dt="2023-10-27T10:27:41.828" v="186"/>
          <ac:spMkLst>
            <pc:docMk/>
            <pc:sldMk cId="194052422" sldId="288"/>
            <ac:spMk id="20" creationId="{7B831B6F-405A-4B47-B9BB-5CA88F285844}"/>
          </ac:spMkLst>
        </pc:spChg>
        <pc:spChg chg="del">
          <ac:chgData name="Vaidas Šeferis" userId="0c9cd00a-df69-4a92-b8a7-13a2645860c9" providerId="ADAL" clId="{C37561BA-0D39-4DAA-B18F-6028D3F16777}" dt="2023-10-27T10:27:41.828" v="186"/>
          <ac:spMkLst>
            <pc:docMk/>
            <pc:sldMk cId="194052422" sldId="288"/>
            <ac:spMk id="22" creationId="{953EE71A-6488-4203-A7C4-77102FD0DCCA}"/>
          </ac:spMkLst>
        </pc:spChg>
        <pc:picChg chg="add mod">
          <ac:chgData name="Vaidas Šeferis" userId="0c9cd00a-df69-4a92-b8a7-13a2645860c9" providerId="ADAL" clId="{C37561BA-0D39-4DAA-B18F-6028D3F16777}" dt="2023-10-27T10:28:04.245" v="193" actId="14100"/>
          <ac:picMkLst>
            <pc:docMk/>
            <pc:sldMk cId="194052422" sldId="288"/>
            <ac:picMk id="4" creationId="{47A04ECC-7E3E-3B9B-3999-33ACCC18A263}"/>
          </ac:picMkLst>
        </pc:picChg>
        <pc:picChg chg="del">
          <ac:chgData name="Vaidas Šeferis" userId="0c9cd00a-df69-4a92-b8a7-13a2645860c9" providerId="ADAL" clId="{C37561BA-0D39-4DAA-B18F-6028D3F16777}" dt="2023-10-27T10:27:44.375" v="187" actId="478"/>
          <ac:picMkLst>
            <pc:docMk/>
            <pc:sldMk cId="194052422" sldId="288"/>
            <ac:picMk id="8" creationId="{3CCA3E7F-EA32-1E9F-AFF6-5BD72FC2775F}"/>
          </ac:picMkLst>
        </pc:picChg>
      </pc:sldChg>
      <pc:sldChg chg="addSp delSp modSp add mod setBg delDesignElem">
        <pc:chgData name="Vaidas Šeferis" userId="0c9cd00a-df69-4a92-b8a7-13a2645860c9" providerId="ADAL" clId="{C37561BA-0D39-4DAA-B18F-6028D3F16777}" dt="2023-10-27T10:28:56.357" v="203" actId="1076"/>
        <pc:sldMkLst>
          <pc:docMk/>
          <pc:sldMk cId="970589877" sldId="289"/>
        </pc:sldMkLst>
        <pc:spChg chg="ord">
          <ac:chgData name="Vaidas Šeferis" userId="0c9cd00a-df69-4a92-b8a7-13a2645860c9" providerId="ADAL" clId="{C37561BA-0D39-4DAA-B18F-6028D3F16777}" dt="2023-10-27T10:28:46.332" v="200" actId="26606"/>
          <ac:spMkLst>
            <pc:docMk/>
            <pc:sldMk cId="970589877" sldId="289"/>
            <ac:spMk id="7" creationId="{00000000-0000-0000-0000-000000000000}"/>
          </ac:spMkLst>
        </pc:spChg>
        <pc:spChg chg="add">
          <ac:chgData name="Vaidas Šeferis" userId="0c9cd00a-df69-4a92-b8a7-13a2645860c9" providerId="ADAL" clId="{C37561BA-0D39-4DAA-B18F-6028D3F16777}" dt="2023-10-27T10:28:46.332" v="200" actId="26606"/>
          <ac:spMkLst>
            <pc:docMk/>
            <pc:sldMk cId="970589877" sldId="289"/>
            <ac:spMk id="9" creationId="{7B831B6F-405A-4B47-B9BB-5CA88F285844}"/>
          </ac:spMkLst>
        </pc:spChg>
        <pc:spChg chg="add">
          <ac:chgData name="Vaidas Šeferis" userId="0c9cd00a-df69-4a92-b8a7-13a2645860c9" providerId="ADAL" clId="{C37561BA-0D39-4DAA-B18F-6028D3F16777}" dt="2023-10-27T10:28:46.332" v="200" actId="26606"/>
          <ac:spMkLst>
            <pc:docMk/>
            <pc:sldMk cId="970589877" sldId="289"/>
            <ac:spMk id="10" creationId="{953EE71A-6488-4203-A7C4-77102FD0DCCA}"/>
          </ac:spMkLst>
        </pc:spChg>
        <pc:spChg chg="del">
          <ac:chgData name="Vaidas Šeferis" userId="0c9cd00a-df69-4a92-b8a7-13a2645860c9" providerId="ADAL" clId="{C37561BA-0D39-4DAA-B18F-6028D3F16777}" dt="2023-10-27T10:28:31.323" v="195"/>
          <ac:spMkLst>
            <pc:docMk/>
            <pc:sldMk cId="970589877" sldId="289"/>
            <ac:spMk id="12" creationId="{7B831B6F-405A-4B47-B9BB-5CA88F285844}"/>
          </ac:spMkLst>
        </pc:spChg>
        <pc:spChg chg="del">
          <ac:chgData name="Vaidas Šeferis" userId="0c9cd00a-df69-4a92-b8a7-13a2645860c9" providerId="ADAL" clId="{C37561BA-0D39-4DAA-B18F-6028D3F16777}" dt="2023-10-27T10:28:31.323" v="195"/>
          <ac:spMkLst>
            <pc:docMk/>
            <pc:sldMk cId="970589877" sldId="289"/>
            <ac:spMk id="14" creationId="{953EE71A-6488-4203-A7C4-77102FD0DCCA}"/>
          </ac:spMkLst>
        </pc:spChg>
        <pc:picChg chg="del">
          <ac:chgData name="Vaidas Šeferis" userId="0c9cd00a-df69-4a92-b8a7-13a2645860c9" providerId="ADAL" clId="{C37561BA-0D39-4DAA-B18F-6028D3F16777}" dt="2023-10-27T10:28:35.671" v="196" actId="478"/>
          <ac:picMkLst>
            <pc:docMk/>
            <pc:sldMk cId="970589877" sldId="289"/>
            <ac:picMk id="4" creationId="{47A04ECC-7E3E-3B9B-3999-33ACCC18A263}"/>
          </ac:picMkLst>
        </pc:picChg>
        <pc:picChg chg="add mod">
          <ac:chgData name="Vaidas Šeferis" userId="0c9cd00a-df69-4a92-b8a7-13a2645860c9" providerId="ADAL" clId="{C37561BA-0D39-4DAA-B18F-6028D3F16777}" dt="2023-10-27T10:28:56.357" v="203" actId="1076"/>
          <ac:picMkLst>
            <pc:docMk/>
            <pc:sldMk cId="970589877" sldId="289"/>
            <ac:picMk id="5" creationId="{9EAA4D06-A276-225E-66D6-A40E83357C45}"/>
          </ac:picMkLst>
        </pc:picChg>
      </pc:sldChg>
      <pc:sldChg chg="addSp delSp modSp add mod">
        <pc:chgData name="Vaidas Šeferis" userId="0c9cd00a-df69-4a92-b8a7-13a2645860c9" providerId="ADAL" clId="{C37561BA-0D39-4DAA-B18F-6028D3F16777}" dt="2023-10-27T10:39:17.487" v="396" actId="20577"/>
        <pc:sldMkLst>
          <pc:docMk/>
          <pc:sldMk cId="3733173156" sldId="290"/>
        </pc:sldMkLst>
        <pc:spChg chg="add del mod">
          <ac:chgData name="Vaidas Šeferis" userId="0c9cd00a-df69-4a92-b8a7-13a2645860c9" providerId="ADAL" clId="{C37561BA-0D39-4DAA-B18F-6028D3F16777}" dt="2023-10-27T10:35:55.855" v="286" actId="21"/>
          <ac:spMkLst>
            <pc:docMk/>
            <pc:sldMk cId="3733173156" sldId="290"/>
            <ac:spMk id="5" creationId="{4FE6B4E6-5A15-3FC1-B8A5-C3BC286C09FC}"/>
          </ac:spMkLst>
        </pc:spChg>
        <pc:spChg chg="mod">
          <ac:chgData name="Vaidas Šeferis" userId="0c9cd00a-df69-4a92-b8a7-13a2645860c9" providerId="ADAL" clId="{C37561BA-0D39-4DAA-B18F-6028D3F16777}" dt="2023-10-27T10:39:17.487" v="396" actId="20577"/>
          <ac:spMkLst>
            <pc:docMk/>
            <pc:sldMk cId="3733173156" sldId="290"/>
            <ac:spMk id="7" creationId="{00000000-0000-0000-0000-000000000000}"/>
          </ac:spMkLst>
        </pc:spChg>
        <pc:picChg chg="del">
          <ac:chgData name="Vaidas Šeferis" userId="0c9cd00a-df69-4a92-b8a7-13a2645860c9" providerId="ADAL" clId="{C37561BA-0D39-4DAA-B18F-6028D3F16777}" dt="2023-10-27T10:35:52.375" v="285" actId="478"/>
          <ac:picMkLst>
            <pc:docMk/>
            <pc:sldMk cId="3733173156" sldId="290"/>
            <ac:picMk id="4" creationId="{00000000-0000-0000-0000-000000000000}"/>
          </ac:picMkLst>
        </pc:picChg>
        <pc:picChg chg="add mod">
          <ac:chgData name="Vaidas Šeferis" userId="0c9cd00a-df69-4a92-b8a7-13a2645860c9" providerId="ADAL" clId="{C37561BA-0D39-4DAA-B18F-6028D3F16777}" dt="2023-10-27T10:36:13.845" v="292" actId="14100"/>
          <ac:picMkLst>
            <pc:docMk/>
            <pc:sldMk cId="3733173156" sldId="290"/>
            <ac:picMk id="8" creationId="{9C0E6F90-5C0E-8A00-7BC2-105E3E00C4DC}"/>
          </ac:picMkLst>
        </pc:picChg>
      </pc:sldChg>
      <pc:sldChg chg="addSp delSp modSp add mod">
        <pc:chgData name="Vaidas Šeferis" userId="0c9cd00a-df69-4a92-b8a7-13a2645860c9" providerId="ADAL" clId="{C37561BA-0D39-4DAA-B18F-6028D3F16777}" dt="2023-10-27T10:42:26.095" v="429" actId="6549"/>
        <pc:sldMkLst>
          <pc:docMk/>
          <pc:sldMk cId="226969509" sldId="291"/>
        </pc:sldMkLst>
        <pc:spChg chg="mod">
          <ac:chgData name="Vaidas Šeferis" userId="0c9cd00a-df69-4a92-b8a7-13a2645860c9" providerId="ADAL" clId="{C37561BA-0D39-4DAA-B18F-6028D3F16777}" dt="2023-10-27T10:42:26.095" v="429" actId="6549"/>
          <ac:spMkLst>
            <pc:docMk/>
            <pc:sldMk cId="226969509" sldId="291"/>
            <ac:spMk id="7" creationId="{00000000-0000-0000-0000-000000000000}"/>
          </ac:spMkLst>
        </pc:spChg>
        <pc:picChg chg="add mod">
          <ac:chgData name="Vaidas Šeferis" userId="0c9cd00a-df69-4a92-b8a7-13a2645860c9" providerId="ADAL" clId="{C37561BA-0D39-4DAA-B18F-6028D3F16777}" dt="2023-10-27T10:40:31.510" v="407" actId="1076"/>
          <ac:picMkLst>
            <pc:docMk/>
            <pc:sldMk cId="226969509" sldId="291"/>
            <ac:picMk id="4" creationId="{F55ED9C6-84F6-486B-19F7-57949941FD01}"/>
          </ac:picMkLst>
        </pc:picChg>
        <pc:picChg chg="del">
          <ac:chgData name="Vaidas Šeferis" userId="0c9cd00a-df69-4a92-b8a7-13a2645860c9" providerId="ADAL" clId="{C37561BA-0D39-4DAA-B18F-6028D3F16777}" dt="2023-10-27T10:40:13.278" v="401" actId="478"/>
          <ac:picMkLst>
            <pc:docMk/>
            <pc:sldMk cId="226969509" sldId="291"/>
            <ac:picMk id="8" creationId="{9C0E6F90-5C0E-8A00-7BC2-105E3E00C4DC}"/>
          </ac:picMkLst>
        </pc:picChg>
      </pc:sldChg>
      <pc:sldChg chg="delSp add del mod">
        <pc:chgData name="Vaidas Šeferis" userId="0c9cd00a-df69-4a92-b8a7-13a2645860c9" providerId="ADAL" clId="{C37561BA-0D39-4DAA-B18F-6028D3F16777}" dt="2023-10-27T10:39:47.154" v="399" actId="47"/>
        <pc:sldMkLst>
          <pc:docMk/>
          <pc:sldMk cId="2119900857" sldId="291"/>
        </pc:sldMkLst>
        <pc:picChg chg="del">
          <ac:chgData name="Vaidas Šeferis" userId="0c9cd00a-df69-4a92-b8a7-13a2645860c9" providerId="ADAL" clId="{C37561BA-0D39-4DAA-B18F-6028D3F16777}" dt="2023-10-27T10:39:35.198" v="398" actId="478"/>
          <ac:picMkLst>
            <pc:docMk/>
            <pc:sldMk cId="2119900857" sldId="291"/>
            <ac:picMk id="8" creationId="{9C0E6F90-5C0E-8A00-7BC2-105E3E00C4DC}"/>
          </ac:picMkLst>
        </pc:picChg>
      </pc:sldChg>
    </pc:docChg>
  </pc:docChgLst>
  <pc:docChgLst>
    <pc:chgData name="Vaidas Šeferis" userId="0c9cd00a-df69-4a92-b8a7-13a2645860c9" providerId="ADAL" clId="{51925D2B-2B1C-457A-B4CB-0F07FD793B0D}"/>
    <pc:docChg chg="undo redo custSel addSld modSld">
      <pc:chgData name="Vaidas Šeferis" userId="0c9cd00a-df69-4a92-b8a7-13a2645860c9" providerId="ADAL" clId="{51925D2B-2B1C-457A-B4CB-0F07FD793B0D}" dt="2023-11-03T09:45:24.878" v="886" actId="21"/>
      <pc:docMkLst>
        <pc:docMk/>
      </pc:docMkLst>
      <pc:sldChg chg="addSp delSp modSp mod">
        <pc:chgData name="Vaidas Šeferis" userId="0c9cd00a-df69-4a92-b8a7-13a2645860c9" providerId="ADAL" clId="{51925D2B-2B1C-457A-B4CB-0F07FD793B0D}" dt="2023-11-03T09:18:02.349" v="180" actId="1076"/>
        <pc:sldMkLst>
          <pc:docMk/>
          <pc:sldMk cId="4239883999" sldId="276"/>
        </pc:sldMkLst>
        <pc:spChg chg="del">
          <ac:chgData name="Vaidas Šeferis" userId="0c9cd00a-df69-4a92-b8a7-13a2645860c9" providerId="ADAL" clId="{51925D2B-2B1C-457A-B4CB-0F07FD793B0D}" dt="2023-11-03T09:17:46.996" v="178" actId="21"/>
          <ac:spMkLst>
            <pc:docMk/>
            <pc:sldMk cId="4239883999" sldId="276"/>
            <ac:spMk id="2" creationId="{00000000-0000-0000-0000-000000000000}"/>
          </ac:spMkLst>
        </pc:spChg>
        <pc:spChg chg="add del mod">
          <ac:chgData name="Vaidas Šeferis" userId="0c9cd00a-df69-4a92-b8a7-13a2645860c9" providerId="ADAL" clId="{51925D2B-2B1C-457A-B4CB-0F07FD793B0D}" dt="2023-11-03T09:04:04.767" v="3" actId="21"/>
          <ac:spMkLst>
            <pc:docMk/>
            <pc:sldMk cId="4239883999" sldId="276"/>
            <ac:spMk id="5" creationId="{A69EBE08-1CE2-71C6-42E6-A1372343B6BF}"/>
          </ac:spMkLst>
        </pc:spChg>
        <pc:spChg chg="del mod">
          <ac:chgData name="Vaidas Šeferis" userId="0c9cd00a-df69-4a92-b8a7-13a2645860c9" providerId="ADAL" clId="{51925D2B-2B1C-457A-B4CB-0F07FD793B0D}" dt="2023-11-03T09:04:04.771" v="5"/>
          <ac:spMkLst>
            <pc:docMk/>
            <pc:sldMk cId="4239883999" sldId="276"/>
            <ac:spMk id="7" creationId="{00000000-0000-0000-0000-000000000000}"/>
          </ac:spMkLst>
        </pc:spChg>
        <pc:spChg chg="add mod">
          <ac:chgData name="Vaidas Šeferis" userId="0c9cd00a-df69-4a92-b8a7-13a2645860c9" providerId="ADAL" clId="{51925D2B-2B1C-457A-B4CB-0F07FD793B0D}" dt="2023-11-03T09:18:02.349" v="180" actId="1076"/>
          <ac:spMkLst>
            <pc:docMk/>
            <pc:sldMk cId="4239883999" sldId="276"/>
            <ac:spMk id="11" creationId="{CB36AB02-A95D-3461-992F-0C653AAB6D2F}"/>
          </ac:spMkLst>
        </pc:spChg>
        <pc:spChg chg="add del mod">
          <ac:chgData name="Vaidas Šeferis" userId="0c9cd00a-df69-4a92-b8a7-13a2645860c9" providerId="ADAL" clId="{51925D2B-2B1C-457A-B4CB-0F07FD793B0D}" dt="2023-11-03T09:17:53.021" v="179" actId="21"/>
          <ac:spMkLst>
            <pc:docMk/>
            <pc:sldMk cId="4239883999" sldId="276"/>
            <ac:spMk id="13" creationId="{AA19D4A4-7BFD-64A3-E4DA-95774C0025DD}"/>
          </ac:spMkLst>
        </pc:spChg>
        <pc:picChg chg="del">
          <ac:chgData name="Vaidas Šeferis" userId="0c9cd00a-df69-4a92-b8a7-13a2645860c9" providerId="ADAL" clId="{51925D2B-2B1C-457A-B4CB-0F07FD793B0D}" dt="2023-11-03T09:03:41.582" v="1" actId="478"/>
          <ac:picMkLst>
            <pc:docMk/>
            <pc:sldMk cId="4239883999" sldId="276"/>
            <ac:picMk id="4" creationId="{00000000-0000-0000-0000-000000000000}"/>
          </ac:picMkLst>
        </pc:picChg>
        <pc:picChg chg="add del mod modCrop">
          <ac:chgData name="Vaidas Šeferis" userId="0c9cd00a-df69-4a92-b8a7-13a2645860c9" providerId="ADAL" clId="{51925D2B-2B1C-457A-B4CB-0F07FD793B0D}" dt="2023-11-03T09:05:51.694" v="18" actId="478"/>
          <ac:picMkLst>
            <pc:docMk/>
            <pc:sldMk cId="4239883999" sldId="276"/>
            <ac:picMk id="8" creationId="{29F1DF7F-8B35-D33D-ECAB-8702D0E9CDCA}"/>
          </ac:picMkLst>
        </pc:picChg>
        <pc:picChg chg="add mod modCrop">
          <ac:chgData name="Vaidas Šeferis" userId="0c9cd00a-df69-4a92-b8a7-13a2645860c9" providerId="ADAL" clId="{51925D2B-2B1C-457A-B4CB-0F07FD793B0D}" dt="2023-11-03T09:06:27.483" v="26" actId="1076"/>
          <ac:picMkLst>
            <pc:docMk/>
            <pc:sldMk cId="4239883999" sldId="276"/>
            <ac:picMk id="10" creationId="{737C38D1-0BDD-C286-09E1-8C9CFE7BA4D0}"/>
          </ac:picMkLst>
        </pc:picChg>
      </pc:sldChg>
      <pc:sldChg chg="addSp delSp modSp mod">
        <pc:chgData name="Vaidas Šeferis" userId="0c9cd00a-df69-4a92-b8a7-13a2645860c9" providerId="ADAL" clId="{51925D2B-2B1C-457A-B4CB-0F07FD793B0D}" dt="2023-11-03T09:44:46.882" v="884" actId="20577"/>
        <pc:sldMkLst>
          <pc:docMk/>
          <pc:sldMk cId="459619878" sldId="277"/>
        </pc:sldMkLst>
        <pc:spChg chg="del">
          <ac:chgData name="Vaidas Šeferis" userId="0c9cd00a-df69-4a92-b8a7-13a2645860c9" providerId="ADAL" clId="{51925D2B-2B1C-457A-B4CB-0F07FD793B0D}" dt="2023-11-03T09:29:15.198" v="451" actId="21"/>
          <ac:spMkLst>
            <pc:docMk/>
            <pc:sldMk cId="459619878" sldId="277"/>
            <ac:spMk id="2" creationId="{00000000-0000-0000-0000-000000000000}"/>
          </ac:spMkLst>
        </pc:spChg>
        <pc:spChg chg="add del mod">
          <ac:chgData name="Vaidas Šeferis" userId="0c9cd00a-df69-4a92-b8a7-13a2645860c9" providerId="ADAL" clId="{51925D2B-2B1C-457A-B4CB-0F07FD793B0D}" dt="2023-11-03T09:29:17.835" v="452" actId="21"/>
          <ac:spMkLst>
            <pc:docMk/>
            <pc:sldMk cId="459619878" sldId="277"/>
            <ac:spMk id="4" creationId="{B63A3149-1006-E54F-C142-AC66A6E169DE}"/>
          </ac:spMkLst>
        </pc:spChg>
        <pc:spChg chg="mod">
          <ac:chgData name="Vaidas Šeferis" userId="0c9cd00a-df69-4a92-b8a7-13a2645860c9" providerId="ADAL" clId="{51925D2B-2B1C-457A-B4CB-0F07FD793B0D}" dt="2023-11-03T09:44:46.882" v="884" actId="20577"/>
          <ac:spMkLst>
            <pc:docMk/>
            <pc:sldMk cId="459619878" sldId="277"/>
            <ac:spMk id="7" creationId="{00000000-0000-0000-0000-000000000000}"/>
          </ac:spMkLst>
        </pc:spChg>
        <pc:picChg chg="mod">
          <ac:chgData name="Vaidas Šeferis" userId="0c9cd00a-df69-4a92-b8a7-13a2645860c9" providerId="ADAL" clId="{51925D2B-2B1C-457A-B4CB-0F07FD793B0D}" dt="2023-11-03T09:35:04.448" v="499" actId="1076"/>
          <ac:picMkLst>
            <pc:docMk/>
            <pc:sldMk cId="459619878" sldId="277"/>
            <ac:picMk id="5" creationId="{00000000-0000-0000-0000-000000000000}"/>
          </ac:picMkLst>
        </pc:picChg>
      </pc:sldChg>
      <pc:sldChg chg="addSp delSp modSp mod">
        <pc:chgData name="Vaidas Šeferis" userId="0c9cd00a-df69-4a92-b8a7-13a2645860c9" providerId="ADAL" clId="{51925D2B-2B1C-457A-B4CB-0F07FD793B0D}" dt="2023-11-03T09:45:24.878" v="886" actId="21"/>
        <pc:sldMkLst>
          <pc:docMk/>
          <pc:sldMk cId="2301737764" sldId="278"/>
        </pc:sldMkLst>
        <pc:spChg chg="del">
          <ac:chgData name="Vaidas Šeferis" userId="0c9cd00a-df69-4a92-b8a7-13a2645860c9" providerId="ADAL" clId="{51925D2B-2B1C-457A-B4CB-0F07FD793B0D}" dt="2023-11-03T09:45:22.688" v="885" actId="21"/>
          <ac:spMkLst>
            <pc:docMk/>
            <pc:sldMk cId="2301737764" sldId="278"/>
            <ac:spMk id="2" creationId="{00000000-0000-0000-0000-000000000000}"/>
          </ac:spMkLst>
        </pc:spChg>
        <pc:spChg chg="add del mod">
          <ac:chgData name="Vaidas Šeferis" userId="0c9cd00a-df69-4a92-b8a7-13a2645860c9" providerId="ADAL" clId="{51925D2B-2B1C-457A-B4CB-0F07FD793B0D}" dt="2023-11-03T09:45:24.878" v="886" actId="21"/>
          <ac:spMkLst>
            <pc:docMk/>
            <pc:sldMk cId="2301737764" sldId="278"/>
            <ac:spMk id="5" creationId="{C9BA8D6F-C041-1CCB-F0A6-651408FE8A63}"/>
          </ac:spMkLst>
        </pc:spChg>
      </pc:sldChg>
      <pc:sldChg chg="addSp delSp modSp add mod">
        <pc:chgData name="Vaidas Šeferis" userId="0c9cd00a-df69-4a92-b8a7-13a2645860c9" providerId="ADAL" clId="{51925D2B-2B1C-457A-B4CB-0F07FD793B0D}" dt="2023-11-03T09:28:43.764" v="450" actId="113"/>
        <pc:sldMkLst>
          <pc:docMk/>
          <pc:sldMk cId="2254703017" sldId="292"/>
        </pc:sldMkLst>
        <pc:spChg chg="del">
          <ac:chgData name="Vaidas Šeferis" userId="0c9cd00a-df69-4a92-b8a7-13a2645860c9" providerId="ADAL" clId="{51925D2B-2B1C-457A-B4CB-0F07FD793B0D}" dt="2023-11-03T09:26:39.535" v="353" actId="21"/>
          <ac:spMkLst>
            <pc:docMk/>
            <pc:sldMk cId="2254703017" sldId="292"/>
            <ac:spMk id="2" creationId="{00000000-0000-0000-0000-000000000000}"/>
          </ac:spMkLst>
        </pc:spChg>
        <pc:spChg chg="add del mod">
          <ac:chgData name="Vaidas Šeferis" userId="0c9cd00a-df69-4a92-b8a7-13a2645860c9" providerId="ADAL" clId="{51925D2B-2B1C-457A-B4CB-0F07FD793B0D}" dt="2023-11-03T09:26:42.468" v="354" actId="21"/>
          <ac:spMkLst>
            <pc:docMk/>
            <pc:sldMk cId="2254703017" sldId="292"/>
            <ac:spMk id="5" creationId="{F0AE50DC-D6A7-E0B2-E047-BBF2706D34DE}"/>
          </ac:spMkLst>
        </pc:spChg>
        <pc:spChg chg="mod">
          <ac:chgData name="Vaidas Šeferis" userId="0c9cd00a-df69-4a92-b8a7-13a2645860c9" providerId="ADAL" clId="{51925D2B-2B1C-457A-B4CB-0F07FD793B0D}" dt="2023-11-03T09:28:43.764" v="450" actId="113"/>
          <ac:spMkLst>
            <pc:docMk/>
            <pc:sldMk cId="2254703017" sldId="292"/>
            <ac:spMk id="7" creationId="{00000000-0000-0000-0000-000000000000}"/>
          </ac:spMkLst>
        </pc:spChg>
      </pc:sldChg>
      <pc:sldChg chg="addSp delSp modSp add mod">
        <pc:chgData name="Vaidas Šeferis" userId="0c9cd00a-df69-4a92-b8a7-13a2645860c9" providerId="ADAL" clId="{51925D2B-2B1C-457A-B4CB-0F07FD793B0D}" dt="2023-11-03T09:26:03.895" v="352" actId="14100"/>
        <pc:sldMkLst>
          <pc:docMk/>
          <pc:sldMk cId="4240094052" sldId="293"/>
        </pc:sldMkLst>
        <pc:spChg chg="mod">
          <ac:chgData name="Vaidas Šeferis" userId="0c9cd00a-df69-4a92-b8a7-13a2645860c9" providerId="ADAL" clId="{51925D2B-2B1C-457A-B4CB-0F07FD793B0D}" dt="2023-11-03T09:26:03.895" v="352" actId="14100"/>
          <ac:spMkLst>
            <pc:docMk/>
            <pc:sldMk cId="4240094052" sldId="293"/>
            <ac:spMk id="11" creationId="{CB36AB02-A95D-3461-992F-0C653AAB6D2F}"/>
          </ac:spMkLst>
        </pc:spChg>
        <pc:picChg chg="add mod modCrop">
          <ac:chgData name="Vaidas Šeferis" userId="0c9cd00a-df69-4a92-b8a7-13a2645860c9" providerId="ADAL" clId="{51925D2B-2B1C-457A-B4CB-0F07FD793B0D}" dt="2023-11-03T09:19:09.765" v="188" actId="14100"/>
          <ac:picMkLst>
            <pc:docMk/>
            <pc:sldMk cId="4240094052" sldId="293"/>
            <ac:picMk id="3" creationId="{F20A32D4-B022-9C79-7180-86E5A5C3FE3B}"/>
          </ac:picMkLst>
        </pc:picChg>
        <pc:picChg chg="del">
          <ac:chgData name="Vaidas Šeferis" userId="0c9cd00a-df69-4a92-b8a7-13a2645860c9" providerId="ADAL" clId="{51925D2B-2B1C-457A-B4CB-0F07FD793B0D}" dt="2023-11-03T09:18:32.734" v="182" actId="478"/>
          <ac:picMkLst>
            <pc:docMk/>
            <pc:sldMk cId="4240094052" sldId="293"/>
            <ac:picMk id="10" creationId="{737C38D1-0BDD-C286-09E1-8C9CFE7BA4D0}"/>
          </ac:picMkLst>
        </pc:picChg>
      </pc:sldChg>
    </pc:docChg>
  </pc:docChgLst>
  <pc:docChgLst>
    <pc:chgData name="Vaidas Šeferis" userId="0c9cd00a-df69-4a92-b8a7-13a2645860c9" providerId="ADAL" clId="{00F36402-1B8F-4A5E-89B2-A274C7724173}"/>
    <pc:docChg chg="custSel addSld modSld">
      <pc:chgData name="Vaidas Šeferis" userId="0c9cd00a-df69-4a92-b8a7-13a2645860c9" providerId="ADAL" clId="{00F36402-1B8F-4A5E-89B2-A274C7724173}" dt="2021-10-21T08:24:58.469" v="226" actId="20577"/>
      <pc:docMkLst>
        <pc:docMk/>
      </pc:docMkLst>
      <pc:sldChg chg="modSp mod">
        <pc:chgData name="Vaidas Šeferis" userId="0c9cd00a-df69-4a92-b8a7-13a2645860c9" providerId="ADAL" clId="{00F36402-1B8F-4A5E-89B2-A274C7724173}" dt="2021-10-21T07:50:54.192" v="5" actId="20577"/>
        <pc:sldMkLst>
          <pc:docMk/>
          <pc:sldMk cId="3685419636" sldId="261"/>
        </pc:sldMkLst>
        <pc:spChg chg="mod">
          <ac:chgData name="Vaidas Šeferis" userId="0c9cd00a-df69-4a92-b8a7-13a2645860c9" providerId="ADAL" clId="{00F36402-1B8F-4A5E-89B2-A274C7724173}" dt="2021-10-21T07:50:54.192" v="5" actId="20577"/>
          <ac:spMkLst>
            <pc:docMk/>
            <pc:sldMk cId="3685419636" sldId="261"/>
            <ac:spMk id="7" creationId="{00000000-0000-0000-0000-000000000000}"/>
          </ac:spMkLst>
        </pc:spChg>
      </pc:sldChg>
      <pc:sldChg chg="modSp mod">
        <pc:chgData name="Vaidas Šeferis" userId="0c9cd00a-df69-4a92-b8a7-13a2645860c9" providerId="ADAL" clId="{00F36402-1B8F-4A5E-89B2-A274C7724173}" dt="2021-10-21T08:01:19.058" v="14" actId="14100"/>
        <pc:sldMkLst>
          <pc:docMk/>
          <pc:sldMk cId="1775076829" sldId="279"/>
        </pc:sldMkLst>
        <pc:picChg chg="mod">
          <ac:chgData name="Vaidas Šeferis" userId="0c9cd00a-df69-4a92-b8a7-13a2645860c9" providerId="ADAL" clId="{00F36402-1B8F-4A5E-89B2-A274C7724173}" dt="2021-10-21T08:01:19.058" v="14" actId="14100"/>
          <ac:picMkLst>
            <pc:docMk/>
            <pc:sldMk cId="1775076829" sldId="279"/>
            <ac:picMk id="4" creationId="{00000000-0000-0000-0000-000000000000}"/>
          </ac:picMkLst>
        </pc:picChg>
      </pc:sldChg>
      <pc:sldChg chg="addSp delSp modSp mod setBg">
        <pc:chgData name="Vaidas Šeferis" userId="0c9cd00a-df69-4a92-b8a7-13a2645860c9" providerId="ADAL" clId="{00F36402-1B8F-4A5E-89B2-A274C7724173}" dt="2021-10-21T08:24:58.469" v="226" actId="20577"/>
        <pc:sldMkLst>
          <pc:docMk/>
          <pc:sldMk cId="107580985" sldId="281"/>
        </pc:sldMkLst>
        <pc:spChg chg="mod">
          <ac:chgData name="Vaidas Šeferis" userId="0c9cd00a-df69-4a92-b8a7-13a2645860c9" providerId="ADAL" clId="{00F36402-1B8F-4A5E-89B2-A274C7724173}" dt="2021-10-21T08:21:46.689" v="118" actId="26606"/>
          <ac:spMkLst>
            <pc:docMk/>
            <pc:sldMk cId="107580985" sldId="281"/>
            <ac:spMk id="2" creationId="{00000000-0000-0000-0000-000000000000}"/>
          </ac:spMkLst>
        </pc:spChg>
        <pc:spChg chg="add del mod">
          <ac:chgData name="Vaidas Šeferis" userId="0c9cd00a-df69-4a92-b8a7-13a2645860c9" providerId="ADAL" clId="{00F36402-1B8F-4A5E-89B2-A274C7724173}" dt="2021-10-21T08:22:41.971" v="124"/>
          <ac:spMkLst>
            <pc:docMk/>
            <pc:sldMk cId="107580985" sldId="281"/>
            <ac:spMk id="5" creationId="{C34B1D89-DE93-4210-BBB3-22228C4A14C7}"/>
          </ac:spMkLst>
        </pc:spChg>
        <pc:spChg chg="mod ord">
          <ac:chgData name="Vaidas Šeferis" userId="0c9cd00a-df69-4a92-b8a7-13a2645860c9" providerId="ADAL" clId="{00F36402-1B8F-4A5E-89B2-A274C7724173}" dt="2021-10-21T08:24:58.469" v="226" actId="20577"/>
          <ac:spMkLst>
            <pc:docMk/>
            <pc:sldMk cId="107580985" sldId="281"/>
            <ac:spMk id="7" creationId="{00000000-0000-0000-0000-000000000000}"/>
          </ac:spMkLst>
        </pc:spChg>
        <pc:spChg chg="add del">
          <ac:chgData name="Vaidas Šeferis" userId="0c9cd00a-df69-4a92-b8a7-13a2645860c9" providerId="ADAL" clId="{00F36402-1B8F-4A5E-89B2-A274C7724173}" dt="2021-10-21T08:22:46.596" v="127" actId="26606"/>
          <ac:spMkLst>
            <pc:docMk/>
            <pc:sldMk cId="107580985" sldId="281"/>
            <ac:spMk id="13" creationId="{5E52985E-2553-471E-82AA-5ED7A329890A}"/>
          </ac:spMkLst>
        </pc:spChg>
        <pc:spChg chg="add">
          <ac:chgData name="Vaidas Šeferis" userId="0c9cd00a-df69-4a92-b8a7-13a2645860c9" providerId="ADAL" clId="{00F36402-1B8F-4A5E-89B2-A274C7724173}" dt="2021-10-21T08:22:46.596" v="127" actId="26606"/>
          <ac:spMkLst>
            <pc:docMk/>
            <pc:sldMk cId="107580985" sldId="281"/>
            <ac:spMk id="20" creationId="{5E52985E-2553-471E-82AA-5ED7A329890A}"/>
          </ac:spMkLst>
        </pc:spChg>
        <pc:picChg chg="add mod">
          <ac:chgData name="Vaidas Šeferis" userId="0c9cd00a-df69-4a92-b8a7-13a2645860c9" providerId="ADAL" clId="{00F36402-1B8F-4A5E-89B2-A274C7724173}" dt="2021-10-21T08:22:46.596" v="127" actId="26606"/>
          <ac:picMkLst>
            <pc:docMk/>
            <pc:sldMk cId="107580985" sldId="281"/>
            <ac:picMk id="3" creationId="{5DEB9A8D-0A92-47BC-8F44-E5151FE7C3DD}"/>
          </ac:picMkLst>
        </pc:picChg>
        <pc:picChg chg="del mod ord">
          <ac:chgData name="Vaidas Šeferis" userId="0c9cd00a-df69-4a92-b8a7-13a2645860c9" providerId="ADAL" clId="{00F36402-1B8F-4A5E-89B2-A274C7724173}" dt="2021-10-21T08:22:40.370" v="123" actId="478"/>
          <ac:picMkLst>
            <pc:docMk/>
            <pc:sldMk cId="107580985" sldId="281"/>
            <ac:picMk id="8" creationId="{00000000-0000-0000-0000-000000000000}"/>
          </ac:picMkLst>
        </pc:picChg>
        <pc:picChg chg="add mod ord">
          <ac:chgData name="Vaidas Šeferis" userId="0c9cd00a-df69-4a92-b8a7-13a2645860c9" providerId="ADAL" clId="{00F36402-1B8F-4A5E-89B2-A274C7724173}" dt="2021-10-21T08:22:46.596" v="127" actId="26606"/>
          <ac:picMkLst>
            <pc:docMk/>
            <pc:sldMk cId="107580985" sldId="281"/>
            <ac:picMk id="9" creationId="{ED975493-E2B9-43F5-995C-F708ED351DFD}"/>
          </ac:picMkLst>
        </pc:picChg>
        <pc:cxnChg chg="add del">
          <ac:chgData name="Vaidas Šeferis" userId="0c9cd00a-df69-4a92-b8a7-13a2645860c9" providerId="ADAL" clId="{00F36402-1B8F-4A5E-89B2-A274C7724173}" dt="2021-10-21T08:22:46.596" v="127" actId="26606"/>
          <ac:cxnSpMkLst>
            <pc:docMk/>
            <pc:sldMk cId="107580985" sldId="281"/>
            <ac:cxnSpMk id="15" creationId="{DAE3ABC6-4042-4293-A7DF-F01181363B7E}"/>
          </ac:cxnSpMkLst>
        </pc:cxnChg>
        <pc:cxnChg chg="add">
          <ac:chgData name="Vaidas Šeferis" userId="0c9cd00a-df69-4a92-b8a7-13a2645860c9" providerId="ADAL" clId="{00F36402-1B8F-4A5E-89B2-A274C7724173}" dt="2021-10-21T08:22:46.596" v="127" actId="26606"/>
          <ac:cxnSpMkLst>
            <pc:docMk/>
            <pc:sldMk cId="107580985" sldId="281"/>
            <ac:cxnSpMk id="22" creationId="{DAE3ABC6-4042-4293-A7DF-F01181363B7E}"/>
          </ac:cxnSpMkLst>
        </pc:cxnChg>
      </pc:sldChg>
      <pc:sldChg chg="add">
        <pc:chgData name="Vaidas Šeferis" userId="0c9cd00a-df69-4a92-b8a7-13a2645860c9" providerId="ADAL" clId="{00F36402-1B8F-4A5E-89B2-A274C7724173}" dt="2021-10-21T08:09:59.472" v="15"/>
        <pc:sldMkLst>
          <pc:docMk/>
          <pc:sldMk cId="2307475227" sldId="286"/>
        </pc:sldMkLst>
      </pc:sldChg>
    </pc:docChg>
  </pc:docChgLst>
  <pc:docChgLst>
    <pc:chgData name="Vaidas Šeferis" userId="0c9cd00a-df69-4a92-b8a7-13a2645860c9" providerId="ADAL" clId="{45758608-23AC-4D9F-A998-7328BAFEACD7}"/>
    <pc:docChg chg="modSld sldOrd">
      <pc:chgData name="Vaidas Šeferis" userId="0c9cd00a-df69-4a92-b8a7-13a2645860c9" providerId="ADAL" clId="{45758608-23AC-4D9F-A998-7328BAFEACD7}" dt="2021-11-04T07:23:39.453" v="1"/>
      <pc:docMkLst>
        <pc:docMk/>
      </pc:docMkLst>
      <pc:sldChg chg="ord">
        <pc:chgData name="Vaidas Šeferis" userId="0c9cd00a-df69-4a92-b8a7-13a2645860c9" providerId="ADAL" clId="{45758608-23AC-4D9F-A998-7328BAFEACD7}" dt="2021-11-04T07:23:39.453" v="1"/>
        <pc:sldMkLst>
          <pc:docMk/>
          <pc:sldMk cId="107580985" sldId="281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022F-46C5-41B5-9999-4B31A65B8277}" type="datetimeFigureOut">
              <a:rPr lang="cs-CZ" smtClean="0"/>
              <a:t>03.11.2023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49D5B-14F6-4CBE-A53D-F7D2BBD2C6A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160286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022F-46C5-41B5-9999-4B31A65B8277}" type="datetimeFigureOut">
              <a:rPr lang="cs-CZ" smtClean="0"/>
              <a:t>03.11.2023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49D5B-14F6-4CBE-A53D-F7D2BBD2C6A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369413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022F-46C5-41B5-9999-4B31A65B8277}" type="datetimeFigureOut">
              <a:rPr lang="cs-CZ" smtClean="0"/>
              <a:t>03.11.2023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49D5B-14F6-4CBE-A53D-F7D2BBD2C6A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178221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022F-46C5-41B5-9999-4B31A65B8277}" type="datetimeFigureOut">
              <a:rPr lang="cs-CZ" smtClean="0"/>
              <a:t>03.11.2023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49D5B-14F6-4CBE-A53D-F7D2BBD2C6A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173146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022F-46C5-41B5-9999-4B31A65B8277}" type="datetimeFigureOut">
              <a:rPr lang="cs-CZ" smtClean="0"/>
              <a:t>03.11.2023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49D5B-14F6-4CBE-A53D-F7D2BBD2C6A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41889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022F-46C5-41B5-9999-4B31A65B8277}" type="datetimeFigureOut">
              <a:rPr lang="cs-CZ" smtClean="0"/>
              <a:t>03.11.2023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49D5B-14F6-4CBE-A53D-F7D2BBD2C6A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361814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022F-46C5-41B5-9999-4B31A65B8277}" type="datetimeFigureOut">
              <a:rPr lang="cs-CZ" smtClean="0"/>
              <a:t>03.11.2023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49D5B-14F6-4CBE-A53D-F7D2BBD2C6A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781656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022F-46C5-41B5-9999-4B31A65B8277}" type="datetimeFigureOut">
              <a:rPr lang="cs-CZ" smtClean="0"/>
              <a:t>03.11.2023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49D5B-14F6-4CBE-A53D-F7D2BBD2C6A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741296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022F-46C5-41B5-9999-4B31A65B8277}" type="datetimeFigureOut">
              <a:rPr lang="cs-CZ" smtClean="0"/>
              <a:t>03.11.2023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49D5B-14F6-4CBE-A53D-F7D2BBD2C6A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799456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022F-46C5-41B5-9999-4B31A65B8277}" type="datetimeFigureOut">
              <a:rPr lang="cs-CZ" smtClean="0"/>
              <a:t>03.11.2023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49D5B-14F6-4CBE-A53D-F7D2BBD2C6A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701310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022F-46C5-41B5-9999-4B31A65B8277}" type="datetimeFigureOut">
              <a:rPr lang="cs-CZ" smtClean="0"/>
              <a:t>03.11.2023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49D5B-14F6-4CBE-A53D-F7D2BBD2C6A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430395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C5022F-46C5-41B5-9999-4B31A65B8277}" type="datetimeFigureOut">
              <a:rPr lang="cs-CZ" smtClean="0"/>
              <a:t>03.11.2023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D49D5B-14F6-4CBE-A53D-F7D2BBD2C6A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74260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4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47085" y="1"/>
            <a:ext cx="10515600" cy="727364"/>
          </a:xfrm>
        </p:spPr>
        <p:txBody>
          <a:bodyPr/>
          <a:lstStyle/>
          <a:p>
            <a:pPr algn="ctr"/>
            <a:r>
              <a:rPr lang="cs-CZ" dirty="0"/>
              <a:t>První litevská KNIHA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8156865" y="727365"/>
            <a:ext cx="385679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Luteránský</a:t>
            </a:r>
            <a:r>
              <a:rPr lang="cs-CZ" sz="2400" i="1" dirty="0"/>
              <a:t> </a:t>
            </a:r>
            <a:r>
              <a:rPr lang="cs-CZ" sz="2400" b="1" i="1" dirty="0" err="1"/>
              <a:t>Catechismus</a:t>
            </a:r>
            <a:r>
              <a:rPr lang="cs-CZ" sz="2400" b="1" dirty="0"/>
              <a:t>, 1547, Královec </a:t>
            </a:r>
          </a:p>
          <a:p>
            <a:endParaRPr lang="cs-CZ" sz="2400" dirty="0"/>
          </a:p>
          <a:p>
            <a:r>
              <a:rPr lang="cs-CZ" sz="2400" dirty="0">
                <a:solidFill>
                  <a:srgbClr val="FF0000"/>
                </a:solidFill>
              </a:rPr>
              <a:t>Editor</a:t>
            </a:r>
            <a:r>
              <a:rPr lang="cs-CZ" sz="2400" dirty="0"/>
              <a:t>: </a:t>
            </a:r>
            <a:r>
              <a:rPr lang="cs-CZ" sz="2400" b="1" dirty="0" err="1"/>
              <a:t>Martynas</a:t>
            </a:r>
            <a:r>
              <a:rPr lang="cs-CZ" sz="2400" b="1" dirty="0"/>
              <a:t> </a:t>
            </a:r>
            <a:r>
              <a:rPr lang="cs-CZ" sz="2400" b="1" dirty="0" err="1"/>
              <a:t>Mažvydas</a:t>
            </a:r>
            <a:endParaRPr lang="en-GB" sz="2400" b="1" dirty="0"/>
          </a:p>
          <a:p>
            <a:endParaRPr lang="en-GB" sz="2400" b="1" dirty="0"/>
          </a:p>
          <a:p>
            <a:r>
              <a:rPr lang="cs-CZ" sz="2400" dirty="0"/>
              <a:t>Kniha vznikla na zakázku </a:t>
            </a:r>
            <a:r>
              <a:rPr lang="cs-CZ" sz="2400" i="1" dirty="0"/>
              <a:t>Albrechta Braniborského</a:t>
            </a:r>
            <a:r>
              <a:rPr lang="cs-CZ" sz="2400" dirty="0"/>
              <a:t> </a:t>
            </a:r>
          </a:p>
          <a:p>
            <a:endParaRPr lang="cs-CZ" sz="2400" dirty="0"/>
          </a:p>
          <a:p>
            <a:r>
              <a:rPr lang="cs-CZ" sz="2400" dirty="0"/>
              <a:t>PŘÍMÁ souvislost s reformací.</a:t>
            </a:r>
          </a:p>
          <a:p>
            <a:endParaRPr lang="cs-CZ" sz="2400" dirty="0"/>
          </a:p>
          <a:p>
            <a:r>
              <a:rPr lang="cs-CZ" sz="2400" dirty="0"/>
              <a:t>Konkurence Malé a Velké Litvy</a:t>
            </a:r>
          </a:p>
          <a:p>
            <a:endParaRPr lang="cs-CZ" sz="2400" dirty="0"/>
          </a:p>
          <a:p>
            <a:r>
              <a:rPr lang="cs-CZ" sz="2400" dirty="0"/>
              <a:t>Počátek SOUVISLÉ litevské literární tradice. </a:t>
            </a:r>
          </a:p>
        </p:txBody>
      </p:sp>
      <p:pic>
        <p:nvPicPr>
          <p:cNvPr id="8" name="Zástupný symbol pro obsah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85" y="727365"/>
            <a:ext cx="7859412" cy="6257529"/>
          </a:xfrm>
        </p:spPr>
      </p:pic>
    </p:spTree>
    <p:extLst>
      <p:ext uri="{BB962C8B-B14F-4D97-AF65-F5344CB8AC3E}">
        <p14:creationId xmlns:p14="http://schemas.microsoft.com/office/powerpoint/2010/main" val="41066967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7B831B6F-405A-4B47-B9BB-5CA88F2858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739128" y="638089"/>
            <a:ext cx="4818888" cy="147680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První litevská KNIHA</a:t>
            </a:r>
          </a:p>
        </p:txBody>
      </p:sp>
      <p:pic>
        <p:nvPicPr>
          <p:cNvPr id="4" name="Obrázek 3" descr="Obsah obrázku text, kniha, papír, dokument&#10;&#10;Popis byl vytvořen automaticky">
            <a:extLst>
              <a:ext uri="{FF2B5EF4-FFF2-40B4-BE49-F238E27FC236}">
                <a16:creationId xmlns:a16="http://schemas.microsoft.com/office/drawing/2014/main" id="{47A04ECC-7E3E-3B9B-3999-33ACCC18A2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024" y="-794327"/>
            <a:ext cx="5765595" cy="8735751"/>
          </a:xfrm>
          <a:prstGeom prst="rect">
            <a:avLst/>
          </a:prstGeom>
        </p:spPr>
      </p:pic>
      <p:sp>
        <p:nvSpPr>
          <p:cNvPr id="14" name="sketch line">
            <a:extLst>
              <a:ext uri="{FF2B5EF4-FFF2-40B4-BE49-F238E27FC236}">
                <a16:creationId xmlns:a16="http://schemas.microsoft.com/office/drawing/2014/main" id="{953EE71A-6488-4203-A7C4-77102FD0DC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39128" y="2372868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ovéPole 6"/>
          <p:cNvSpPr txBox="1"/>
          <p:nvPr/>
        </p:nvSpPr>
        <p:spPr>
          <a:xfrm>
            <a:off x="6739128" y="2664886"/>
            <a:ext cx="4818888" cy="355078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/>
              <a:t>Slabikář</a:t>
            </a:r>
            <a:endParaRPr lang="en-US" sz="2200" dirty="0"/>
          </a:p>
          <a:p>
            <a:pPr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1940524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11">
            <a:extLst>
              <a:ext uri="{FF2B5EF4-FFF2-40B4-BE49-F238E27FC236}">
                <a16:creationId xmlns:a16="http://schemas.microsoft.com/office/drawing/2014/main" id="{7B831B6F-405A-4B47-B9BB-5CA88F2858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739128" y="638089"/>
            <a:ext cx="4818888" cy="147680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První litevská KNIHA</a:t>
            </a:r>
          </a:p>
        </p:txBody>
      </p:sp>
      <p:pic>
        <p:nvPicPr>
          <p:cNvPr id="5" name="Obrázek 4" descr="Obsah obrázku text, kniha, papír, dokument&#10;&#10;Popis byl vytvořen automaticky">
            <a:extLst>
              <a:ext uri="{FF2B5EF4-FFF2-40B4-BE49-F238E27FC236}">
                <a16:creationId xmlns:a16="http://schemas.microsoft.com/office/drawing/2014/main" id="{9EAA4D06-A276-225E-66D6-A40E83357C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892" y="-619021"/>
            <a:ext cx="5951336" cy="9155901"/>
          </a:xfrm>
          <a:prstGeom prst="rect">
            <a:avLst/>
          </a:prstGeom>
        </p:spPr>
      </p:pic>
      <p:sp>
        <p:nvSpPr>
          <p:cNvPr id="10" name="sketch line">
            <a:extLst>
              <a:ext uri="{FF2B5EF4-FFF2-40B4-BE49-F238E27FC236}">
                <a16:creationId xmlns:a16="http://schemas.microsoft.com/office/drawing/2014/main" id="{953EE71A-6488-4203-A7C4-77102FD0DC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39128" y="2372868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ovéPole 6"/>
          <p:cNvSpPr txBox="1"/>
          <p:nvPr/>
        </p:nvSpPr>
        <p:spPr>
          <a:xfrm>
            <a:off x="6739128" y="2664886"/>
            <a:ext cx="4818888" cy="355078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/>
              <a:t>Slabikář</a:t>
            </a:r>
            <a:endParaRPr lang="en-US" sz="2200" dirty="0"/>
          </a:p>
          <a:p>
            <a:pPr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9705898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47085" y="1"/>
            <a:ext cx="10515600" cy="727364"/>
          </a:xfrm>
        </p:spPr>
        <p:txBody>
          <a:bodyPr/>
          <a:lstStyle/>
          <a:p>
            <a:pPr algn="ctr"/>
            <a:r>
              <a:rPr lang="cs-CZ" dirty="0"/>
              <a:t>První litevská KNIHA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5634183" y="1423556"/>
            <a:ext cx="623454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/>
              <a:t>Katechismus – uvedení obsahu</a:t>
            </a:r>
          </a:p>
          <a:p>
            <a:endParaRPr lang="cs-CZ" sz="2800" dirty="0"/>
          </a:p>
          <a:p>
            <a:r>
              <a:rPr lang="en-US" sz="2400" dirty="0">
                <a:solidFill>
                  <a:srgbClr val="0070C0"/>
                </a:solidFill>
              </a:rPr>
              <a:t>[</a:t>
            </a:r>
            <a:r>
              <a:rPr lang="cs-CZ" sz="2400" dirty="0">
                <a:solidFill>
                  <a:srgbClr val="0070C0"/>
                </a:solidFill>
              </a:rPr>
              <a:t>Následuje četba překladu, viz materiály v </a:t>
            </a:r>
            <a:r>
              <a:rPr lang="cs-CZ" sz="2400" dirty="0" err="1">
                <a:solidFill>
                  <a:srgbClr val="0070C0"/>
                </a:solidFill>
              </a:rPr>
              <a:t>ISu</a:t>
            </a:r>
            <a:r>
              <a:rPr lang="en-US" sz="2400" dirty="0">
                <a:solidFill>
                  <a:srgbClr val="0070C0"/>
                </a:solidFill>
              </a:rPr>
              <a:t>]</a:t>
            </a:r>
            <a:endParaRPr lang="cs-CZ" sz="2400" dirty="0">
              <a:solidFill>
                <a:srgbClr val="0070C0"/>
              </a:solidFill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511" y="595355"/>
            <a:ext cx="4675355" cy="7090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4317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47085" y="1"/>
            <a:ext cx="10515600" cy="727364"/>
          </a:xfrm>
        </p:spPr>
        <p:txBody>
          <a:bodyPr/>
          <a:lstStyle/>
          <a:p>
            <a:pPr algn="ctr"/>
            <a:r>
              <a:rPr lang="cs-CZ" dirty="0"/>
              <a:t>První litevská KNIHA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5885645" y="1423556"/>
            <a:ext cx="553572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/>
              <a:t>Katechismus – první část</a:t>
            </a:r>
          </a:p>
          <a:p>
            <a:endParaRPr lang="cs-CZ" sz="2800" dirty="0"/>
          </a:p>
          <a:p>
            <a:r>
              <a:rPr lang="cs-CZ" sz="2800" dirty="0"/>
              <a:t>Desatero</a:t>
            </a:r>
          </a:p>
          <a:p>
            <a:pPr marL="514350" indent="-514350">
              <a:buAutoNum type="arabicPeriod"/>
            </a:pPr>
            <a:r>
              <a:rPr lang="cs-CZ" sz="28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 jednoho Boha věřiti budeš.</a:t>
            </a:r>
          </a:p>
          <a:p>
            <a:pPr marL="514350" indent="-514350">
              <a:buAutoNum type="arabicPeriod"/>
            </a:pPr>
            <a:r>
              <a:rPr lang="cs-CZ" sz="28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Nevezmeš jména Božího nadarmo.</a:t>
            </a:r>
            <a:endParaRPr lang="cs-CZ" sz="2800" dirty="0">
              <a:solidFill>
                <a:srgbClr val="202122"/>
              </a:solidFill>
              <a:latin typeface="Arial" panose="020B0604020202020204" pitchFamily="34" charset="0"/>
            </a:endParaRPr>
          </a:p>
          <a:p>
            <a:endParaRPr lang="cs-CZ" sz="28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698" y="647176"/>
            <a:ext cx="4443211" cy="6869190"/>
          </a:xfrm>
        </p:spPr>
      </p:pic>
    </p:spTree>
    <p:extLst>
      <p:ext uri="{BB962C8B-B14F-4D97-AF65-F5344CB8AC3E}">
        <p14:creationId xmlns:p14="http://schemas.microsoft.com/office/powerpoint/2010/main" val="28196774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47085" y="1"/>
            <a:ext cx="10515600" cy="727364"/>
          </a:xfrm>
        </p:spPr>
        <p:txBody>
          <a:bodyPr/>
          <a:lstStyle/>
          <a:p>
            <a:pPr algn="ctr"/>
            <a:r>
              <a:rPr lang="cs-CZ" dirty="0"/>
              <a:t>První litevská KNIHA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5909186" y="725467"/>
            <a:ext cx="5535729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/>
              <a:t>Desatero</a:t>
            </a:r>
          </a:p>
          <a:p>
            <a:r>
              <a:rPr lang="cs-CZ" sz="2800" dirty="0"/>
              <a:t>3. </a:t>
            </a:r>
            <a:r>
              <a:rPr lang="cs-CZ" sz="28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Pomni, abys den sváteční světil.</a:t>
            </a:r>
          </a:p>
          <a:p>
            <a:r>
              <a:rPr lang="cs-CZ" sz="2800" dirty="0">
                <a:solidFill>
                  <a:srgbClr val="202122"/>
                </a:solidFill>
                <a:latin typeface="Arial" panose="020B0604020202020204" pitchFamily="34" charset="0"/>
              </a:rPr>
              <a:t>4. </a:t>
            </a:r>
            <a:r>
              <a:rPr lang="cs-CZ" sz="28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Cti otce svého i matku svou, abys dlouho živ byl na zemi.</a:t>
            </a:r>
          </a:p>
          <a:p>
            <a:endParaRPr lang="cs-CZ" sz="2800" dirty="0">
              <a:solidFill>
                <a:srgbClr val="202122"/>
              </a:solidFill>
              <a:latin typeface="Arial" panose="020B0604020202020204" pitchFamily="34" charset="0"/>
            </a:endParaRPr>
          </a:p>
          <a:p>
            <a:r>
              <a:rPr lang="cs-CZ" sz="2800" dirty="0">
                <a:solidFill>
                  <a:srgbClr val="202122"/>
                </a:solidFill>
                <a:latin typeface="Arial" panose="020B0604020202020204" pitchFamily="34" charset="0"/>
              </a:rPr>
              <a:t>5. Nezabiješ.</a:t>
            </a:r>
          </a:p>
          <a:p>
            <a:r>
              <a:rPr lang="cs-CZ" sz="2800" dirty="0">
                <a:solidFill>
                  <a:srgbClr val="202122"/>
                </a:solidFill>
                <a:latin typeface="Arial" panose="020B0604020202020204" pitchFamily="34" charset="0"/>
              </a:rPr>
              <a:t>6. Nesesmilníš.</a:t>
            </a:r>
          </a:p>
          <a:p>
            <a:endParaRPr lang="cs-CZ" sz="2800" dirty="0">
              <a:solidFill>
                <a:srgbClr val="202122"/>
              </a:solidFill>
              <a:latin typeface="Arial" panose="020B0604020202020204" pitchFamily="34" charset="0"/>
            </a:endParaRPr>
          </a:p>
          <a:p>
            <a:r>
              <a:rPr lang="cs-CZ" sz="2800" dirty="0">
                <a:solidFill>
                  <a:srgbClr val="202122"/>
                </a:solidFill>
                <a:latin typeface="Arial" panose="020B0604020202020204" pitchFamily="34" charset="0"/>
              </a:rPr>
              <a:t>7. Nepokradeš.</a:t>
            </a:r>
          </a:p>
          <a:p>
            <a:endParaRPr lang="cs-CZ" sz="2800" dirty="0">
              <a:solidFill>
                <a:srgbClr val="202122"/>
              </a:solidFill>
              <a:latin typeface="Arial" panose="020B0604020202020204" pitchFamily="34" charset="0"/>
            </a:endParaRPr>
          </a:p>
          <a:p>
            <a:r>
              <a:rPr lang="cs-CZ" sz="2800" dirty="0">
                <a:solidFill>
                  <a:srgbClr val="202122"/>
                </a:solidFill>
                <a:latin typeface="Arial" panose="020B0604020202020204" pitchFamily="34" charset="0"/>
              </a:rPr>
              <a:t>8. </a:t>
            </a:r>
            <a:r>
              <a:rPr lang="cs-CZ" sz="28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Nepromluvíš křivého svědectví proti bližnímu svému.</a:t>
            </a:r>
            <a:endParaRPr lang="cs-CZ" sz="2800" dirty="0">
              <a:solidFill>
                <a:srgbClr val="202122"/>
              </a:solidFill>
              <a:latin typeface="Arial" panose="020B0604020202020204" pitchFamily="34" charset="0"/>
            </a:endParaRPr>
          </a:p>
        </p:txBody>
      </p:sp>
      <p:pic>
        <p:nvPicPr>
          <p:cNvPr id="8" name="Obrázek 7" descr="Obsah obrázku text, rukopis, menu, Písmo&#10;&#10;Popis byl vytvořen automaticky">
            <a:extLst>
              <a:ext uri="{FF2B5EF4-FFF2-40B4-BE49-F238E27FC236}">
                <a16:creationId xmlns:a16="http://schemas.microsoft.com/office/drawing/2014/main" id="{9C0E6F90-5C0E-8A00-7BC2-105E3E00C4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418" y="725467"/>
            <a:ext cx="4608945" cy="7018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1731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47085" y="1"/>
            <a:ext cx="10515600" cy="727364"/>
          </a:xfrm>
        </p:spPr>
        <p:txBody>
          <a:bodyPr/>
          <a:lstStyle/>
          <a:p>
            <a:pPr algn="ctr"/>
            <a:r>
              <a:rPr lang="cs-CZ" dirty="0"/>
              <a:t>První litevská KNIHA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5909186" y="725467"/>
            <a:ext cx="5535729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/>
              <a:t>Desatero</a:t>
            </a:r>
          </a:p>
          <a:p>
            <a:r>
              <a:rPr lang="cs-CZ" sz="2800" dirty="0"/>
              <a:t>9. </a:t>
            </a:r>
            <a:r>
              <a:rPr lang="cs-CZ" sz="28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Nebudeš dychtit po domě svého bližního.</a:t>
            </a:r>
          </a:p>
          <a:p>
            <a:r>
              <a:rPr lang="cs-CZ" sz="2800" dirty="0">
                <a:solidFill>
                  <a:srgbClr val="202122"/>
                </a:solidFill>
                <a:latin typeface="Arial" panose="020B0604020202020204" pitchFamily="34" charset="0"/>
              </a:rPr>
              <a:t>10. </a:t>
            </a:r>
            <a:r>
              <a:rPr lang="cs-CZ" sz="28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Nebudeš dychtit po ženě svého bližního ani po jeho otroku nebo po jeho otrokyni ani po jeho oslu, vůbec po ničem, co patří tvému bližnímu.</a:t>
            </a:r>
            <a:endParaRPr lang="cs-CZ" sz="2800" dirty="0"/>
          </a:p>
        </p:txBody>
      </p:sp>
      <p:pic>
        <p:nvPicPr>
          <p:cNvPr id="4" name="Obrázek 3" descr="Obsah obrázku text, kniha, papír, Písmo&#10;&#10;Popis byl vytvořen automaticky">
            <a:extLst>
              <a:ext uri="{FF2B5EF4-FFF2-40B4-BE49-F238E27FC236}">
                <a16:creationId xmlns:a16="http://schemas.microsoft.com/office/drawing/2014/main" id="{F55ED9C6-84F6-486B-19F7-57949941FD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46" y="914461"/>
            <a:ext cx="4623308" cy="713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695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47085" y="1"/>
            <a:ext cx="10515600" cy="727364"/>
          </a:xfrm>
        </p:spPr>
        <p:txBody>
          <a:bodyPr/>
          <a:lstStyle/>
          <a:p>
            <a:pPr algn="ctr"/>
            <a:r>
              <a:rPr lang="cs-CZ" dirty="0"/>
              <a:t>První litevská KNIHA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6004885" y="4447363"/>
            <a:ext cx="553572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/>
              <a:t>Katechismus – druhá část</a:t>
            </a:r>
          </a:p>
          <a:p>
            <a:endParaRPr lang="cs-CZ" sz="2800" dirty="0"/>
          </a:p>
          <a:p>
            <a:r>
              <a:rPr lang="cs-CZ" sz="2800" dirty="0"/>
              <a:t>Dvanáct bodů křesťanské víry</a:t>
            </a:r>
          </a:p>
          <a:p>
            <a:r>
              <a:rPr lang="cs-CZ" sz="2800" dirty="0"/>
              <a:t>(tzv. </a:t>
            </a:r>
            <a:r>
              <a:rPr lang="cs-CZ" sz="2800" i="1" dirty="0"/>
              <a:t>Krédo, </a:t>
            </a:r>
            <a:r>
              <a:rPr lang="cs-CZ" sz="2800" dirty="0"/>
              <a:t>neuvádím)</a:t>
            </a:r>
          </a:p>
          <a:p>
            <a:endParaRPr lang="cs-CZ" sz="2800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744" y="719792"/>
            <a:ext cx="4833417" cy="7455143"/>
          </a:xfrm>
        </p:spPr>
      </p:pic>
    </p:spTree>
    <p:extLst>
      <p:ext uri="{BB962C8B-B14F-4D97-AF65-F5344CB8AC3E}">
        <p14:creationId xmlns:p14="http://schemas.microsoft.com/office/powerpoint/2010/main" val="17234581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ek 9">
            <a:extLst>
              <a:ext uri="{FF2B5EF4-FFF2-40B4-BE49-F238E27FC236}">
                <a16:creationId xmlns:a16="http://schemas.microsoft.com/office/drawing/2014/main" id="{737C38D1-0BDD-C286-09E1-8C9CFE7BA4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206" t="6885" r="20666" b="15151"/>
          <a:stretch/>
        </p:blipFill>
        <p:spPr>
          <a:xfrm>
            <a:off x="195310" y="500028"/>
            <a:ext cx="3828705" cy="6357971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CB36AB02-A95D-3461-992F-0C653AAB6D2F}"/>
              </a:ext>
            </a:extLst>
          </p:cNvPr>
          <p:cNvSpPr txBox="1"/>
          <p:nvPr/>
        </p:nvSpPr>
        <p:spPr>
          <a:xfrm>
            <a:off x="4154750" y="500028"/>
            <a:ext cx="8037250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/>
              <a:t>I. První článek víry</a:t>
            </a:r>
          </a:p>
          <a:p>
            <a:r>
              <a:rPr lang="cs-CZ" sz="2600" dirty="0"/>
              <a:t>Věřím v Boha, Otce všemohoucího, Stvořitele nebe i země.</a:t>
            </a:r>
          </a:p>
          <a:p>
            <a:r>
              <a:rPr lang="cs-CZ" sz="3200" b="1" dirty="0"/>
              <a:t>II. Druhý</a:t>
            </a:r>
          </a:p>
          <a:p>
            <a:r>
              <a:rPr lang="cs-CZ" sz="26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I v Ježíše Krista, Syna jeho jediného, Pána našeho.</a:t>
            </a:r>
          </a:p>
          <a:p>
            <a:r>
              <a:rPr lang="cs-CZ" sz="3200" b="1" dirty="0"/>
              <a:t>III. Třetí článek</a:t>
            </a:r>
          </a:p>
          <a:p>
            <a:r>
              <a:rPr lang="cs-CZ" sz="2600" dirty="0">
                <a:solidFill>
                  <a:srgbClr val="202122"/>
                </a:solidFill>
                <a:latin typeface="Arial" panose="020B0604020202020204" pitchFamily="34" charset="0"/>
              </a:rPr>
              <a:t>J</a:t>
            </a:r>
            <a:r>
              <a:rPr lang="cs-CZ" sz="26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enž se počal z Ducha svatého, narodil se z Marie Panny,</a:t>
            </a:r>
          </a:p>
          <a:p>
            <a:r>
              <a:rPr lang="cs-CZ" sz="3200" b="1" dirty="0"/>
              <a:t>IIII. Čtvrtý.</a:t>
            </a:r>
          </a:p>
          <a:p>
            <a:r>
              <a:rPr lang="cs-CZ" sz="2600" dirty="0">
                <a:solidFill>
                  <a:srgbClr val="202122"/>
                </a:solidFill>
                <a:latin typeface="Arial" panose="020B0604020202020204" pitchFamily="34" charset="0"/>
              </a:rPr>
              <a:t>T</a:t>
            </a:r>
            <a:r>
              <a:rPr lang="cs-CZ" sz="26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rpěl pod Pontiem Pilátem, ukřižován umřel i pohřben jest.</a:t>
            </a:r>
          </a:p>
          <a:p>
            <a:r>
              <a:rPr lang="cs-CZ" sz="3200" b="1" dirty="0"/>
              <a:t>V. Pátý článek</a:t>
            </a:r>
          </a:p>
          <a:p>
            <a:r>
              <a:rPr lang="cs-CZ" sz="26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Sestoupil do pekel, třetího dne vstal z mrtvých</a:t>
            </a:r>
          </a:p>
          <a:p>
            <a:r>
              <a:rPr lang="cs-CZ" sz="3200" b="1" dirty="0"/>
              <a:t>VI. Šestý</a:t>
            </a:r>
          </a:p>
          <a:p>
            <a:r>
              <a:rPr lang="cs-CZ" sz="26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Vstoupil na nebesa, sedí po pravici</a:t>
            </a:r>
            <a:endParaRPr lang="cs-CZ" sz="2600" dirty="0"/>
          </a:p>
        </p:txBody>
      </p:sp>
    </p:spTree>
    <p:extLst>
      <p:ext uri="{BB962C8B-B14F-4D97-AF65-F5344CB8AC3E}">
        <p14:creationId xmlns:p14="http://schemas.microsoft.com/office/powerpoint/2010/main" val="42398839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ovéPole 10">
            <a:extLst>
              <a:ext uri="{FF2B5EF4-FFF2-40B4-BE49-F238E27FC236}">
                <a16:creationId xmlns:a16="http://schemas.microsoft.com/office/drawing/2014/main" id="{CB36AB02-A95D-3461-992F-0C653AAB6D2F}"/>
              </a:ext>
            </a:extLst>
          </p:cNvPr>
          <p:cNvSpPr txBox="1"/>
          <p:nvPr/>
        </p:nvSpPr>
        <p:spPr>
          <a:xfrm>
            <a:off x="4234649" y="150920"/>
            <a:ext cx="7864440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600" dirty="0"/>
              <a:t>Boha, Otce všemohoucího</a:t>
            </a:r>
          </a:p>
          <a:p>
            <a:r>
              <a:rPr lang="cs-CZ" sz="3200" b="1" dirty="0"/>
              <a:t>VII. Sedmý.</a:t>
            </a:r>
          </a:p>
          <a:p>
            <a:r>
              <a:rPr lang="cs-CZ" sz="28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odtud přijde soudit živé i mrtvé</a:t>
            </a:r>
            <a:r>
              <a:rPr lang="cs-CZ" sz="26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</a:t>
            </a:r>
          </a:p>
          <a:p>
            <a:r>
              <a:rPr lang="cs-CZ" sz="3200" b="1" dirty="0"/>
              <a:t>VIII. Osmý článek</a:t>
            </a:r>
          </a:p>
          <a:p>
            <a:r>
              <a:rPr lang="cs-CZ" sz="28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Věřím v Ducha svatého.</a:t>
            </a:r>
            <a:endParaRPr lang="cs-CZ" sz="2600" b="0" i="0" dirty="0">
              <a:solidFill>
                <a:srgbClr val="202122"/>
              </a:solidFill>
              <a:effectLst/>
              <a:latin typeface="Arial" panose="020B0604020202020204" pitchFamily="34" charset="0"/>
            </a:endParaRPr>
          </a:p>
          <a:p>
            <a:r>
              <a:rPr lang="cs-CZ" sz="3200" b="1" dirty="0"/>
              <a:t>IX. Devátý článek.</a:t>
            </a:r>
          </a:p>
          <a:p>
            <a:r>
              <a:rPr lang="cs-CZ" sz="28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Věřím v svatou církev křesťanskou, společenství svatých.</a:t>
            </a:r>
            <a:endParaRPr lang="cs-CZ" sz="2600" b="0" i="0" dirty="0">
              <a:solidFill>
                <a:srgbClr val="202122"/>
              </a:solidFill>
              <a:effectLst/>
              <a:latin typeface="Arial" panose="020B0604020202020204" pitchFamily="34" charset="0"/>
            </a:endParaRPr>
          </a:p>
          <a:p>
            <a:r>
              <a:rPr lang="cs-CZ" sz="3200" b="1" dirty="0"/>
              <a:t>X. Desátý</a:t>
            </a:r>
          </a:p>
          <a:p>
            <a:r>
              <a:rPr lang="cs-CZ" sz="28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Věřím v odpuštění hříchů.</a:t>
            </a:r>
            <a:endParaRPr lang="cs-CZ" sz="2600" b="0" i="0" dirty="0">
              <a:solidFill>
                <a:srgbClr val="202122"/>
              </a:solidFill>
              <a:effectLst/>
              <a:latin typeface="Arial" panose="020B0604020202020204" pitchFamily="34" charset="0"/>
            </a:endParaRPr>
          </a:p>
          <a:p>
            <a:r>
              <a:rPr lang="cs-CZ" sz="3200" b="1" dirty="0"/>
              <a:t>XI. Jedenáctý článek.</a:t>
            </a:r>
          </a:p>
          <a:p>
            <a:r>
              <a:rPr lang="cs-CZ" sz="28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Věřím ve vzkříšení těla.</a:t>
            </a:r>
          </a:p>
          <a:p>
            <a:r>
              <a:rPr lang="cs-CZ" sz="3200" b="1" dirty="0"/>
              <a:t>XII. Dvanáctý</a:t>
            </a:r>
          </a:p>
          <a:p>
            <a:r>
              <a:rPr lang="cs-CZ" sz="24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Věřím v posmrtný věčný život. Amen.</a:t>
            </a:r>
            <a:endParaRPr lang="cs-CZ" sz="2400" dirty="0"/>
          </a:p>
          <a:p>
            <a:endParaRPr lang="cs-CZ" sz="2600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F20A32D4-B022-9C79-7180-86E5A5C3FE3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463" t="8897" r="7217" b="15210"/>
          <a:stretch/>
        </p:blipFill>
        <p:spPr>
          <a:xfrm>
            <a:off x="184454" y="150920"/>
            <a:ext cx="3927084" cy="6596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0940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ovéPole 6"/>
          <p:cNvSpPr txBox="1"/>
          <p:nvPr/>
        </p:nvSpPr>
        <p:spPr>
          <a:xfrm>
            <a:off x="5909186" y="425470"/>
            <a:ext cx="5535729" cy="6432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/>
              <a:t>III. Třetí Část</a:t>
            </a:r>
          </a:p>
          <a:p>
            <a:r>
              <a:rPr lang="cs-CZ" sz="2400" dirty="0"/>
              <a:t>Modlitba páně, kterou sám pan Kristus nám nechal a učil, jak máme ho prosit.</a:t>
            </a:r>
          </a:p>
          <a:p>
            <a:endParaRPr lang="cs-CZ" sz="2400" b="0" i="0" dirty="0">
              <a:solidFill>
                <a:srgbClr val="202122"/>
              </a:solidFill>
              <a:effectLst/>
              <a:latin typeface="Arial" panose="020B0604020202020204" pitchFamily="34" charset="0"/>
            </a:endParaRPr>
          </a:p>
          <a:p>
            <a:r>
              <a:rPr lang="cs-CZ" sz="24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        </a:t>
            </a:r>
            <a:r>
              <a:rPr lang="cs-CZ" sz="2400" b="1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Otče náš, jenž jsi </a:t>
            </a:r>
          </a:p>
          <a:p>
            <a:r>
              <a:rPr lang="cs-CZ" sz="2400" b="1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             na nebesích.</a:t>
            </a:r>
          </a:p>
          <a:p>
            <a:r>
              <a:rPr lang="cs-CZ" sz="24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I    Posvěť se jméno tvé.</a:t>
            </a:r>
          </a:p>
          <a:p>
            <a:r>
              <a:rPr lang="cs-CZ" sz="2400" dirty="0"/>
              <a:t>II    </a:t>
            </a:r>
            <a:r>
              <a:rPr lang="cs-CZ" sz="24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Přijď království tvé.</a:t>
            </a:r>
            <a:endParaRPr lang="cs-CZ" sz="2400" b="1" i="0" dirty="0">
              <a:solidFill>
                <a:srgbClr val="202122"/>
              </a:solidFill>
              <a:effectLst/>
              <a:latin typeface="Arial" panose="020B0604020202020204" pitchFamily="34" charset="0"/>
            </a:endParaRPr>
          </a:p>
          <a:p>
            <a:r>
              <a:rPr lang="cs-CZ" sz="2400" dirty="0">
                <a:solidFill>
                  <a:srgbClr val="202122"/>
                </a:solidFill>
                <a:latin typeface="Arial" panose="020B0604020202020204" pitchFamily="34" charset="0"/>
              </a:rPr>
              <a:t>III  </a:t>
            </a:r>
            <a:r>
              <a:rPr lang="cs-CZ" sz="24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Buď vůle tvá</a:t>
            </a:r>
            <a:r>
              <a:rPr lang="cs-CZ" sz="2400" b="1" dirty="0">
                <a:solidFill>
                  <a:srgbClr val="202122"/>
                </a:solidFill>
                <a:latin typeface="Arial" panose="020B0604020202020204" pitchFamily="34" charset="0"/>
              </a:rPr>
              <a:t> </a:t>
            </a:r>
            <a:r>
              <a:rPr lang="pl-PL" sz="24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jako v </a:t>
            </a:r>
            <a:r>
              <a:rPr lang="cs-CZ" sz="24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nebi</a:t>
            </a:r>
            <a:r>
              <a:rPr lang="pl-PL" sz="24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tak i na </a:t>
            </a:r>
          </a:p>
          <a:p>
            <a:r>
              <a:rPr lang="pl-PL" sz="2400" dirty="0">
                <a:solidFill>
                  <a:srgbClr val="202122"/>
                </a:solidFill>
                <a:latin typeface="Arial" panose="020B0604020202020204" pitchFamily="34" charset="0"/>
              </a:rPr>
              <a:t>        </a:t>
            </a:r>
            <a:r>
              <a:rPr lang="cs-CZ" sz="24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zemi.</a:t>
            </a:r>
            <a:endParaRPr lang="cs-CZ" sz="2400" dirty="0">
              <a:solidFill>
                <a:srgbClr val="202122"/>
              </a:solidFill>
              <a:latin typeface="Arial" panose="020B0604020202020204" pitchFamily="34" charset="0"/>
            </a:endParaRPr>
          </a:p>
          <a:p>
            <a:r>
              <a:rPr lang="pl-PL" sz="24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IIII </a:t>
            </a:r>
            <a:r>
              <a:rPr lang="cs-CZ" sz="24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Chléb náš vezdejší dej nám dnes.</a:t>
            </a:r>
            <a:r>
              <a:rPr lang="pl-PL" sz="24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</a:p>
          <a:p>
            <a:r>
              <a:rPr lang="pl-PL" sz="2400" dirty="0">
                <a:solidFill>
                  <a:srgbClr val="202122"/>
                </a:solidFill>
                <a:latin typeface="Arial" panose="020B0604020202020204" pitchFamily="34" charset="0"/>
              </a:rPr>
              <a:t>V   </a:t>
            </a:r>
            <a:r>
              <a:rPr lang="cs-CZ" sz="2400" dirty="0">
                <a:solidFill>
                  <a:srgbClr val="202122"/>
                </a:solidFill>
                <a:latin typeface="Arial" panose="020B0604020202020204" pitchFamily="34" charset="0"/>
              </a:rPr>
              <a:t>A</a:t>
            </a:r>
            <a:r>
              <a:rPr lang="cs-CZ" sz="24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odpusť nám naše viny </a:t>
            </a:r>
            <a:r>
              <a:rPr lang="pl-PL" sz="24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jako i my </a:t>
            </a:r>
          </a:p>
          <a:p>
            <a:r>
              <a:rPr lang="pl-PL" sz="2400" dirty="0">
                <a:solidFill>
                  <a:srgbClr val="202122"/>
                </a:solidFill>
                <a:latin typeface="Arial" panose="020B0604020202020204" pitchFamily="34" charset="0"/>
              </a:rPr>
              <a:t>         </a:t>
            </a:r>
            <a:r>
              <a:rPr lang="cs-CZ" sz="24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odpouštíme</a:t>
            </a:r>
            <a:r>
              <a:rPr lang="pl-PL" sz="24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cs-CZ" sz="24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našim</a:t>
            </a:r>
            <a:r>
              <a:rPr lang="pl-PL" sz="24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cs-CZ" sz="24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viníkům.</a:t>
            </a:r>
            <a:endParaRPr lang="cs-CZ" sz="2400" dirty="0">
              <a:solidFill>
                <a:srgbClr val="202122"/>
              </a:solidFill>
              <a:latin typeface="Arial" panose="020B0604020202020204" pitchFamily="34" charset="0"/>
            </a:endParaRPr>
          </a:p>
          <a:p>
            <a:r>
              <a:rPr lang="pl-PL" sz="24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VI   </a:t>
            </a:r>
            <a:r>
              <a:rPr lang="cs-CZ" sz="24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A neuveď nás v pokušení.</a:t>
            </a:r>
          </a:p>
          <a:p>
            <a:r>
              <a:rPr lang="cs-CZ" sz="2400" dirty="0">
                <a:solidFill>
                  <a:srgbClr val="202122"/>
                </a:solidFill>
                <a:latin typeface="Arial" panose="020B0604020202020204" pitchFamily="34" charset="0"/>
              </a:rPr>
              <a:t>VII  </a:t>
            </a:r>
            <a:r>
              <a:rPr lang="cs-CZ" sz="24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Ale zbav (nebo: chraň) nás od </a:t>
            </a:r>
          </a:p>
          <a:p>
            <a:r>
              <a:rPr lang="cs-CZ" sz="2400" dirty="0">
                <a:solidFill>
                  <a:srgbClr val="202122"/>
                </a:solidFill>
                <a:latin typeface="Arial" panose="020B0604020202020204" pitchFamily="34" charset="0"/>
              </a:rPr>
              <a:t>          </a:t>
            </a:r>
            <a:r>
              <a:rPr lang="cs-CZ" sz="24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zlého.</a:t>
            </a:r>
            <a:br>
              <a:rPr lang="cs-CZ" sz="2400" dirty="0"/>
            </a:br>
            <a:r>
              <a:rPr lang="cs-CZ" sz="2400" dirty="0"/>
              <a:t>              </a:t>
            </a:r>
            <a:r>
              <a:rPr lang="cs-CZ" sz="2400" b="0" i="0" u="none" strike="noStrike" dirty="0">
                <a:effectLst/>
                <a:latin typeface="Arial" panose="020B0604020202020204" pitchFamily="34" charset="0"/>
              </a:rPr>
              <a:t>Amen.</a:t>
            </a:r>
            <a:endParaRPr lang="cs-CZ" sz="2400" b="0" i="0" dirty="0">
              <a:effectLst/>
              <a:latin typeface="Arial" panose="020B0604020202020204" pitchFamily="34" charset="0"/>
            </a:endParaRP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085" y="596598"/>
            <a:ext cx="4653141" cy="6958404"/>
          </a:xfrm>
        </p:spPr>
      </p:pic>
    </p:spTree>
    <p:extLst>
      <p:ext uri="{BB962C8B-B14F-4D97-AF65-F5344CB8AC3E}">
        <p14:creationId xmlns:p14="http://schemas.microsoft.com/office/powerpoint/2010/main" val="22547030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47085" y="1"/>
            <a:ext cx="10515600" cy="727364"/>
          </a:xfrm>
        </p:spPr>
        <p:txBody>
          <a:bodyPr/>
          <a:lstStyle/>
          <a:p>
            <a:pPr algn="ctr"/>
            <a:r>
              <a:rPr lang="cs-CZ" dirty="0"/>
              <a:t>První litevská KNIHA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8156865" y="727365"/>
            <a:ext cx="3856790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Luteránský</a:t>
            </a:r>
            <a:r>
              <a:rPr lang="cs-CZ" sz="2400" i="1" dirty="0"/>
              <a:t> </a:t>
            </a:r>
            <a:r>
              <a:rPr lang="cs-CZ" sz="2400" b="1" i="1" dirty="0" err="1"/>
              <a:t>Catechismus</a:t>
            </a:r>
            <a:r>
              <a:rPr lang="cs-CZ" sz="2400" b="1" dirty="0"/>
              <a:t>, 1547, Královec </a:t>
            </a:r>
          </a:p>
          <a:p>
            <a:endParaRPr lang="en-GB" sz="2400" b="1" dirty="0"/>
          </a:p>
          <a:p>
            <a:r>
              <a:rPr lang="cs-CZ" sz="2400" dirty="0"/>
              <a:t>Kniha byla kolektivním dílem. </a:t>
            </a:r>
          </a:p>
          <a:p>
            <a:endParaRPr lang="cs-CZ" sz="2400" dirty="0"/>
          </a:p>
          <a:p>
            <a:r>
              <a:rPr lang="cs-CZ" sz="2400" dirty="0"/>
              <a:t>Kromě </a:t>
            </a:r>
            <a:r>
              <a:rPr lang="cs-CZ" sz="2400" dirty="0" err="1"/>
              <a:t>Mažvydase</a:t>
            </a:r>
            <a:r>
              <a:rPr lang="cs-CZ" sz="2400" dirty="0"/>
              <a:t> spolupracovali</a:t>
            </a:r>
          </a:p>
          <a:p>
            <a:r>
              <a:rPr lang="cs-CZ" sz="2400" b="1" dirty="0" err="1"/>
              <a:t>Stanislovas</a:t>
            </a:r>
            <a:r>
              <a:rPr lang="cs-CZ" sz="2400" b="1" dirty="0"/>
              <a:t> </a:t>
            </a:r>
            <a:r>
              <a:rPr lang="cs-CZ" sz="2400" b="1" dirty="0" err="1"/>
              <a:t>Rapolionis</a:t>
            </a:r>
            <a:r>
              <a:rPr lang="cs-CZ" sz="2400" b="1" dirty="0"/>
              <a:t> </a:t>
            </a:r>
            <a:r>
              <a:rPr lang="cs-CZ" sz="2400" dirty="0"/>
              <a:t>a </a:t>
            </a:r>
            <a:r>
              <a:rPr lang="cs-CZ" sz="2400" b="1" dirty="0" err="1"/>
              <a:t>Abraomas</a:t>
            </a:r>
            <a:r>
              <a:rPr lang="cs-CZ" sz="2400" b="1" dirty="0"/>
              <a:t> </a:t>
            </a:r>
            <a:r>
              <a:rPr lang="cs-CZ" sz="2400" b="1" dirty="0" err="1"/>
              <a:t>Kulvietis</a:t>
            </a:r>
            <a:r>
              <a:rPr lang="cs-CZ" sz="2400" dirty="0"/>
              <a:t>. </a:t>
            </a:r>
          </a:p>
          <a:p>
            <a:endParaRPr lang="cs-CZ" sz="2400" dirty="0"/>
          </a:p>
          <a:p>
            <a:endParaRPr lang="cs-CZ" sz="2400" dirty="0"/>
          </a:p>
          <a:p>
            <a:r>
              <a:rPr lang="cs-CZ" sz="2400" dirty="0" err="1"/>
              <a:t>Mažvydas</a:t>
            </a:r>
            <a:r>
              <a:rPr lang="cs-CZ" sz="2400" dirty="0"/>
              <a:t> vycházel z celé řady starších katechismů německých a polských (viz povinnou sekundární četbu)</a:t>
            </a:r>
          </a:p>
          <a:p>
            <a:endParaRPr lang="cs-CZ" sz="2400" dirty="0"/>
          </a:p>
        </p:txBody>
      </p:sp>
      <p:pic>
        <p:nvPicPr>
          <p:cNvPr id="8" name="Zástupný symbol pro obsah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85" y="727365"/>
            <a:ext cx="7859412" cy="6257529"/>
          </a:xfrm>
        </p:spPr>
      </p:pic>
    </p:spTree>
    <p:extLst>
      <p:ext uri="{BB962C8B-B14F-4D97-AF65-F5344CB8AC3E}">
        <p14:creationId xmlns:p14="http://schemas.microsoft.com/office/powerpoint/2010/main" val="34382371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ovéPole 6"/>
          <p:cNvSpPr txBox="1"/>
          <p:nvPr/>
        </p:nvSpPr>
        <p:spPr>
          <a:xfrm>
            <a:off x="5770235" y="216192"/>
            <a:ext cx="5535729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/>
              <a:t>IIII. Čtvrtá část </a:t>
            </a:r>
            <a:r>
              <a:rPr lang="cs-CZ" sz="2400" dirty="0"/>
              <a:t>(uvádím zkráceně)</a:t>
            </a:r>
          </a:p>
          <a:p>
            <a:r>
              <a:rPr lang="cs-CZ" sz="2800" dirty="0"/>
              <a:t>O svatostech církevních</a:t>
            </a:r>
          </a:p>
          <a:p>
            <a:r>
              <a:rPr lang="cs-CZ" sz="2800" dirty="0"/>
              <a:t>O svátosti Křtu svatého</a:t>
            </a:r>
          </a:p>
          <a:p>
            <a:r>
              <a:rPr lang="cs-CZ" sz="2400" dirty="0"/>
              <a:t>Křest není jen obyčejná voda. Má veliké užitky:</a:t>
            </a:r>
          </a:p>
          <a:p>
            <a:r>
              <a:rPr lang="cs-CZ" sz="2400" dirty="0"/>
              <a:t>I. Přes svatý křest jsou lidem odpuštěny hříchy a bůh člověku poskytuje svatý duch.</a:t>
            </a:r>
          </a:p>
          <a:p>
            <a:r>
              <a:rPr lang="cs-CZ" sz="2400" dirty="0"/>
              <a:t>II. Křest nás spasí od věčné smrti a od zlého ďábla.</a:t>
            </a:r>
          </a:p>
          <a:p>
            <a:r>
              <a:rPr lang="cs-CZ" sz="2400" dirty="0"/>
              <a:t>III. Věčný život dává, tj. království nebeské.</a:t>
            </a:r>
          </a:p>
          <a:p>
            <a:r>
              <a:rPr lang="cs-CZ" sz="2800" dirty="0"/>
              <a:t>O svátosti Oltářní nebo Těla a krve páně.</a:t>
            </a:r>
          </a:p>
          <a:p>
            <a:r>
              <a:rPr lang="cs-CZ" sz="2800" dirty="0"/>
              <a:t>O odpuštění hříchů</a:t>
            </a:r>
          </a:p>
          <a:p>
            <a:endParaRPr lang="cs-CZ" sz="2800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418"/>
            <a:ext cx="5035638" cy="7815999"/>
          </a:xfrm>
        </p:spPr>
      </p:pic>
    </p:spTree>
    <p:extLst>
      <p:ext uri="{BB962C8B-B14F-4D97-AF65-F5344CB8AC3E}">
        <p14:creationId xmlns:p14="http://schemas.microsoft.com/office/powerpoint/2010/main" val="4596198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ovéPole 6"/>
          <p:cNvSpPr txBox="1"/>
          <p:nvPr/>
        </p:nvSpPr>
        <p:spPr>
          <a:xfrm>
            <a:off x="5885645" y="703129"/>
            <a:ext cx="5535729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/>
              <a:t>Katechismus – pátá část</a:t>
            </a:r>
          </a:p>
          <a:p>
            <a:r>
              <a:rPr lang="cs-CZ" sz="2800" dirty="0"/>
              <a:t>O povinnostech stavů:</a:t>
            </a:r>
          </a:p>
          <a:p>
            <a:r>
              <a:rPr lang="cs-CZ" sz="2400" dirty="0"/>
              <a:t>Biskupové</a:t>
            </a:r>
          </a:p>
          <a:p>
            <a:r>
              <a:rPr lang="cs-CZ" sz="2400" dirty="0"/>
              <a:t>Kněží</a:t>
            </a:r>
          </a:p>
          <a:p>
            <a:r>
              <a:rPr lang="cs-CZ" sz="2400" dirty="0"/>
              <a:t>Věřící</a:t>
            </a:r>
          </a:p>
          <a:p>
            <a:r>
              <a:rPr lang="cs-CZ" sz="2400" dirty="0"/>
              <a:t>Páni</a:t>
            </a:r>
          </a:p>
          <a:p>
            <a:r>
              <a:rPr lang="cs-CZ" sz="2400" dirty="0"/>
              <a:t>Podřízení</a:t>
            </a:r>
          </a:p>
          <a:p>
            <a:r>
              <a:rPr lang="cs-CZ" sz="2400" dirty="0"/>
              <a:t>Muži</a:t>
            </a:r>
          </a:p>
          <a:p>
            <a:r>
              <a:rPr lang="cs-CZ" sz="2400" dirty="0"/>
              <a:t>Ženy</a:t>
            </a:r>
          </a:p>
          <a:p>
            <a:r>
              <a:rPr lang="cs-CZ" sz="2400" dirty="0"/>
              <a:t>Rodiče</a:t>
            </a:r>
          </a:p>
          <a:p>
            <a:r>
              <a:rPr lang="cs-CZ" sz="2400" dirty="0"/>
              <a:t>Děti</a:t>
            </a:r>
          </a:p>
          <a:p>
            <a:r>
              <a:rPr lang="cs-CZ" sz="2400" dirty="0"/>
              <a:t>Sluhové, služky, chasa</a:t>
            </a:r>
          </a:p>
          <a:p>
            <a:r>
              <a:rPr lang="cs-CZ" sz="2400" dirty="0"/>
              <a:t>Dospělí muži a mladí muži</a:t>
            </a:r>
          </a:p>
          <a:p>
            <a:r>
              <a:rPr lang="cs-CZ" sz="2400" dirty="0"/>
              <a:t>Dospělé ženy a dívky</a:t>
            </a:r>
          </a:p>
          <a:p>
            <a:r>
              <a:rPr lang="cs-CZ" sz="2400" dirty="0"/>
              <a:t>Vdovy</a:t>
            </a:r>
          </a:p>
          <a:p>
            <a:r>
              <a:rPr lang="cs-CZ" sz="2400" dirty="0"/>
              <a:t>Všichni lidé </a:t>
            </a:r>
          </a:p>
          <a:p>
            <a:endParaRPr lang="cs-CZ" sz="28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3129"/>
            <a:ext cx="5241701" cy="7829927"/>
          </a:xfrm>
        </p:spPr>
      </p:pic>
    </p:spTree>
    <p:extLst>
      <p:ext uri="{BB962C8B-B14F-4D97-AF65-F5344CB8AC3E}">
        <p14:creationId xmlns:p14="http://schemas.microsoft.com/office/powerpoint/2010/main" val="23017377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47085" y="1"/>
            <a:ext cx="10515600" cy="727364"/>
          </a:xfrm>
        </p:spPr>
        <p:txBody>
          <a:bodyPr/>
          <a:lstStyle/>
          <a:p>
            <a:pPr algn="ctr"/>
            <a:r>
              <a:rPr lang="cs-CZ" dirty="0"/>
              <a:t>První litevská KNIHA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5885645" y="1423556"/>
            <a:ext cx="553572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/>
              <a:t>Zpěvník</a:t>
            </a:r>
          </a:p>
          <a:p>
            <a:endParaRPr lang="cs-CZ" sz="2800" dirty="0"/>
          </a:p>
          <a:p>
            <a:r>
              <a:rPr lang="cs-CZ" sz="2800" dirty="0"/>
              <a:t>11 zpěvů </a:t>
            </a:r>
          </a:p>
          <a:p>
            <a:endParaRPr lang="cs-CZ" sz="2800" dirty="0"/>
          </a:p>
          <a:p>
            <a:r>
              <a:rPr lang="cs-CZ" sz="2800" dirty="0"/>
              <a:t>Poprvé v litevštině je zaznamenána melodie.</a:t>
            </a:r>
          </a:p>
          <a:p>
            <a:endParaRPr lang="cs-CZ" sz="28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785" y="757659"/>
            <a:ext cx="3837547" cy="5958558"/>
          </a:xfrm>
        </p:spPr>
      </p:pic>
    </p:spTree>
    <p:extLst>
      <p:ext uri="{BB962C8B-B14F-4D97-AF65-F5344CB8AC3E}">
        <p14:creationId xmlns:p14="http://schemas.microsoft.com/office/powerpoint/2010/main" val="177507682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47085" y="1"/>
            <a:ext cx="10515600" cy="727364"/>
          </a:xfrm>
        </p:spPr>
        <p:txBody>
          <a:bodyPr/>
          <a:lstStyle/>
          <a:p>
            <a:pPr algn="ctr"/>
            <a:r>
              <a:rPr lang="cs-CZ" dirty="0"/>
              <a:t>První litevská KNIHA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9672033" y="1387977"/>
            <a:ext cx="242237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/>
              <a:t>Zpěvník</a:t>
            </a:r>
          </a:p>
          <a:p>
            <a:endParaRPr lang="cs-CZ" sz="2800" dirty="0"/>
          </a:p>
          <a:p>
            <a:r>
              <a:rPr lang="cs-CZ" sz="2800" dirty="0"/>
              <a:t>Ukázka: poslední zpěv z Katechismu</a:t>
            </a:r>
          </a:p>
          <a:p>
            <a:endParaRPr lang="cs-CZ" sz="2800" dirty="0"/>
          </a:p>
        </p:txBody>
      </p:sp>
      <p:pic>
        <p:nvPicPr>
          <p:cNvPr id="3" name="M._Mažvydas._Kristau_diena_esi_ir_šviesybė._D._Sadauskas.LD215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653085" y="5344732"/>
            <a:ext cx="609600" cy="609600"/>
          </a:xfrm>
          <a:prstGeom prst="rect">
            <a:avLst/>
          </a:prstGeom>
        </p:spPr>
      </p:pic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8950" y="680459"/>
            <a:ext cx="4049139" cy="6068652"/>
          </a:xfr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792" y="681675"/>
            <a:ext cx="4082601" cy="6067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96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0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5E52985E-2553-471E-82AA-5ED7A32989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93308" y="4462044"/>
            <a:ext cx="11438793" cy="184425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49270" y="4615840"/>
            <a:ext cx="3885141" cy="152674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30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První litevská KNIHA</a:t>
            </a:r>
          </a:p>
        </p:txBody>
      </p:sp>
      <p:pic>
        <p:nvPicPr>
          <p:cNvPr id="9" name="Zástupný obsah 8" descr="Obsah obrázku text, interiér, plaketa, rámeček obrázku&#10;&#10;Popis byl vytvořen automaticky">
            <a:extLst>
              <a:ext uri="{FF2B5EF4-FFF2-40B4-BE49-F238E27FC236}">
                <a16:creationId xmlns:a16="http://schemas.microsoft.com/office/drawing/2014/main" id="{ED975493-E2B9-43F5-995C-F708ED351D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06" r="6258" b="2"/>
          <a:stretch/>
        </p:blipFill>
        <p:spPr>
          <a:xfrm>
            <a:off x="393308" y="352931"/>
            <a:ext cx="5559480" cy="3749040"/>
          </a:xfrm>
          <a:prstGeom prst="rect">
            <a:avLst/>
          </a:prstGeom>
        </p:spPr>
      </p:pic>
      <p:pic>
        <p:nvPicPr>
          <p:cNvPr id="3" name="Obrázek 2" descr="Obsah obrázku text, účtenka&#10;&#10;Popis byl vytvořen automaticky">
            <a:extLst>
              <a:ext uri="{FF2B5EF4-FFF2-40B4-BE49-F238E27FC236}">
                <a16:creationId xmlns:a16="http://schemas.microsoft.com/office/drawing/2014/main" id="{5DEB9A8D-0A92-47BC-8F44-E5151FE7C3D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39" r="-2" b="-2"/>
          <a:stretch/>
        </p:blipFill>
        <p:spPr>
          <a:xfrm>
            <a:off x="6251736" y="357013"/>
            <a:ext cx="5546955" cy="3749040"/>
          </a:xfrm>
          <a:prstGeom prst="rect">
            <a:avLst/>
          </a:prstGeom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AE3ABC6-4042-4293-A7DF-F01181363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4739873" y="4690076"/>
            <a:ext cx="0" cy="1371600"/>
          </a:xfrm>
          <a:prstGeom prst="line">
            <a:avLst/>
          </a:prstGeom>
          <a:ln w="19050">
            <a:solidFill>
              <a:schemeClr val="bg1">
                <a:alpha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ovéPole 6"/>
          <p:cNvSpPr txBox="1"/>
          <p:nvPr/>
        </p:nvSpPr>
        <p:spPr>
          <a:xfrm>
            <a:off x="4945336" y="4615840"/>
            <a:ext cx="6609921" cy="15267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79 </a:t>
            </a:r>
            <a:r>
              <a:rPr lang="en-US" sz="2400" dirty="0" err="1">
                <a:solidFill>
                  <a:schemeClr val="bg1"/>
                </a:solidFill>
              </a:rPr>
              <a:t>stran</a:t>
            </a:r>
            <a:endParaRPr lang="en-US" sz="2400" dirty="0">
              <a:solidFill>
                <a:schemeClr val="bg1"/>
              </a:solidFill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chemeClr val="bg1"/>
                </a:solidFill>
              </a:rPr>
              <a:t>Vnější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formát</a:t>
            </a:r>
            <a:r>
              <a:rPr lang="en-US" sz="2400" dirty="0">
                <a:solidFill>
                  <a:schemeClr val="bg1"/>
                </a:solidFill>
              </a:rPr>
              <a:t> 18 x 11 cm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chemeClr val="bg1"/>
                </a:solidFill>
              </a:rPr>
              <a:t>Sazební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plocha</a:t>
            </a:r>
            <a:r>
              <a:rPr lang="en-US" sz="2400" dirty="0">
                <a:solidFill>
                  <a:schemeClr val="bg1"/>
                </a:solidFill>
              </a:rPr>
              <a:t> 12,5 x 7 cm</a:t>
            </a:r>
            <a:endParaRPr lang="cs-CZ" sz="2400" dirty="0">
              <a:solidFill>
                <a:schemeClr val="bg1"/>
              </a:solidFill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bg1"/>
                </a:solidFill>
              </a:rPr>
              <a:t>Zachovaly se dva výtisky: ve Vilniuské univerzitě a v Toruňské univerzitě (</a:t>
            </a:r>
            <a:r>
              <a:rPr lang="cs-CZ" sz="2400">
                <a:solidFill>
                  <a:schemeClr val="bg1"/>
                </a:solidFill>
              </a:rPr>
              <a:t>Polsko)</a:t>
            </a:r>
            <a:endParaRPr lang="en-US" sz="2400" dirty="0">
              <a:solidFill>
                <a:schemeClr val="bg1"/>
              </a:solidFill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5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5809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47085" y="1"/>
            <a:ext cx="10515600" cy="727364"/>
          </a:xfrm>
        </p:spPr>
        <p:txBody>
          <a:bodyPr/>
          <a:lstStyle/>
          <a:p>
            <a:pPr algn="ctr"/>
            <a:r>
              <a:rPr lang="cs-CZ" dirty="0"/>
              <a:t>První litevská KNIHA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8156865" y="727365"/>
            <a:ext cx="3856790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/>
              <a:t>STRUKTURA</a:t>
            </a:r>
          </a:p>
          <a:p>
            <a:r>
              <a:rPr lang="cs-CZ" sz="2800" dirty="0"/>
              <a:t>Titulní strana</a:t>
            </a:r>
          </a:p>
          <a:p>
            <a:r>
              <a:rPr lang="cs-CZ" sz="2800" dirty="0"/>
              <a:t>Latinské čtyřverší</a:t>
            </a:r>
          </a:p>
          <a:p>
            <a:r>
              <a:rPr lang="cs-CZ" sz="2800" dirty="0"/>
              <a:t>Latinská předmluva</a:t>
            </a:r>
          </a:p>
          <a:p>
            <a:r>
              <a:rPr lang="cs-CZ" sz="2800" dirty="0"/>
              <a:t>Litevská předmluva</a:t>
            </a:r>
          </a:p>
          <a:p>
            <a:r>
              <a:rPr lang="cs-CZ" sz="2800" dirty="0"/>
              <a:t>Slabikář</a:t>
            </a:r>
          </a:p>
          <a:p>
            <a:r>
              <a:rPr lang="cs-CZ" sz="2800" dirty="0"/>
              <a:t>Katechismus, 5 částí:</a:t>
            </a:r>
          </a:p>
          <a:p>
            <a:r>
              <a:rPr lang="cs-CZ" sz="2800" dirty="0"/>
              <a:t>     Desatero</a:t>
            </a:r>
          </a:p>
          <a:p>
            <a:r>
              <a:rPr lang="cs-CZ" sz="2800" dirty="0"/>
              <a:t>     Vyznání víry (krédo)</a:t>
            </a:r>
          </a:p>
          <a:p>
            <a:r>
              <a:rPr lang="cs-CZ" sz="2800" dirty="0"/>
              <a:t>     Otčenáš</a:t>
            </a:r>
          </a:p>
          <a:p>
            <a:r>
              <a:rPr lang="cs-CZ" sz="2800" dirty="0"/>
              <a:t>     Svatosti</a:t>
            </a:r>
          </a:p>
          <a:p>
            <a:r>
              <a:rPr lang="cs-CZ" sz="2800" dirty="0"/>
              <a:t>     Povinnosti stavů</a:t>
            </a:r>
          </a:p>
          <a:p>
            <a:r>
              <a:rPr lang="cs-CZ" sz="2800" dirty="0"/>
              <a:t>Zpěvník</a:t>
            </a:r>
          </a:p>
          <a:p>
            <a:endParaRPr lang="cs-CZ" sz="2400" dirty="0"/>
          </a:p>
          <a:p>
            <a:endParaRPr lang="cs-CZ" sz="2400" dirty="0"/>
          </a:p>
        </p:txBody>
      </p:sp>
      <p:pic>
        <p:nvPicPr>
          <p:cNvPr id="8" name="Zástupný symbol pro obsah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85" y="727365"/>
            <a:ext cx="7859412" cy="6257529"/>
          </a:xfrm>
        </p:spPr>
      </p:pic>
    </p:spTree>
    <p:extLst>
      <p:ext uri="{BB962C8B-B14F-4D97-AF65-F5344CB8AC3E}">
        <p14:creationId xmlns:p14="http://schemas.microsoft.com/office/powerpoint/2010/main" val="23074752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47085" y="1"/>
            <a:ext cx="10515600" cy="727364"/>
          </a:xfrm>
        </p:spPr>
        <p:txBody>
          <a:bodyPr/>
          <a:lstStyle/>
          <a:p>
            <a:pPr algn="ctr"/>
            <a:r>
              <a:rPr lang="cs-CZ" dirty="0"/>
              <a:t>První litevská KNIHA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6375042" y="727365"/>
            <a:ext cx="56386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2400" dirty="0" err="1"/>
              <a:t>Lati</a:t>
            </a:r>
            <a:r>
              <a:rPr lang="cs-CZ" sz="2400" dirty="0"/>
              <a:t>n</a:t>
            </a:r>
            <a:r>
              <a:rPr lang="lt-LT" sz="2400" dirty="0" err="1"/>
              <a:t>sk</a:t>
            </a:r>
            <a:r>
              <a:rPr lang="cs-CZ" sz="2400" dirty="0"/>
              <a:t>é věnování </a:t>
            </a:r>
            <a:r>
              <a:rPr lang="cs-CZ" sz="2400" i="1" dirty="0"/>
              <a:t>Katechismu</a:t>
            </a:r>
          </a:p>
          <a:p>
            <a:r>
              <a:rPr lang="cs-CZ" sz="2400" dirty="0"/>
              <a:t>Velkému Litevskému Knížectví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339" y="1136176"/>
            <a:ext cx="6143224" cy="9797988"/>
          </a:xfrm>
        </p:spPr>
      </p:pic>
      <p:sp>
        <p:nvSpPr>
          <p:cNvPr id="5" name="TextovéPole 4"/>
          <p:cNvSpPr txBox="1"/>
          <p:nvPr/>
        </p:nvSpPr>
        <p:spPr>
          <a:xfrm>
            <a:off x="6004885" y="1738648"/>
            <a:ext cx="6187115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/>
              <a:t>AD </a:t>
            </a:r>
            <a:r>
              <a:rPr lang="cs-CZ" sz="2400" dirty="0" err="1"/>
              <a:t>MAGNVM</a:t>
            </a:r>
            <a:endParaRPr lang="cs-CZ" sz="2400" dirty="0"/>
          </a:p>
          <a:p>
            <a:pPr algn="ctr"/>
            <a:r>
              <a:rPr lang="cs-CZ" sz="2400" dirty="0" err="1"/>
              <a:t>DVCATVM</a:t>
            </a:r>
            <a:r>
              <a:rPr lang="cs-CZ" sz="2400" dirty="0"/>
              <a:t> </a:t>
            </a:r>
            <a:r>
              <a:rPr lang="cs-CZ" sz="2400" dirty="0" err="1"/>
              <a:t>LITVANIAE</a:t>
            </a:r>
            <a:endParaRPr lang="cs-CZ" sz="2400" dirty="0"/>
          </a:p>
          <a:p>
            <a:pPr algn="ctr"/>
            <a:endParaRPr lang="cs-CZ" sz="2400" dirty="0"/>
          </a:p>
          <a:p>
            <a:pPr algn="ctr"/>
            <a:r>
              <a:rPr lang="cs-CZ" sz="2400" b="1" dirty="0"/>
              <a:t>Fau</a:t>
            </a:r>
            <a:r>
              <a:rPr lang="cs-CZ" sz="2400" dirty="0"/>
              <a:t>sta </a:t>
            </a:r>
            <a:r>
              <a:rPr lang="cs-CZ" sz="2400" b="1" dirty="0" err="1"/>
              <a:t>du</a:t>
            </a:r>
            <a:r>
              <a:rPr lang="cs-CZ" sz="2400" dirty="0" err="1"/>
              <a:t>cum</a:t>
            </a:r>
            <a:r>
              <a:rPr lang="cs-CZ" sz="2400" dirty="0"/>
              <a:t> </a:t>
            </a:r>
            <a:r>
              <a:rPr lang="cs-CZ" sz="2400" dirty="0" err="1"/>
              <a:t>mag</a:t>
            </a:r>
            <a:r>
              <a:rPr lang="cs-CZ" sz="2400" b="1" dirty="0" err="1"/>
              <a:t>no</a:t>
            </a:r>
            <a:r>
              <a:rPr lang="cs-CZ" sz="2400" dirty="0" err="1"/>
              <a:t>rum</a:t>
            </a:r>
            <a:r>
              <a:rPr lang="cs-CZ" sz="2400" dirty="0"/>
              <a:t> </a:t>
            </a:r>
            <a:r>
              <a:rPr lang="cs-CZ" sz="2400" b="1" dirty="0" err="1"/>
              <a:t>alt</a:t>
            </a:r>
            <a:r>
              <a:rPr lang="cs-CZ" sz="2400" dirty="0" err="1"/>
              <a:t>rix</a:t>
            </a:r>
            <a:r>
              <a:rPr lang="cs-CZ" sz="2400" dirty="0"/>
              <a:t>, </a:t>
            </a:r>
            <a:r>
              <a:rPr lang="cs-CZ" sz="2400" dirty="0" err="1"/>
              <a:t>Lit</a:t>
            </a:r>
            <a:r>
              <a:rPr lang="cs-CZ" sz="2400" b="1" dirty="0" err="1"/>
              <a:t>ua</a:t>
            </a:r>
            <a:r>
              <a:rPr lang="cs-CZ" sz="2400" dirty="0" err="1"/>
              <a:t>nia</a:t>
            </a:r>
            <a:r>
              <a:rPr lang="cs-CZ" sz="2400" dirty="0"/>
              <a:t> </a:t>
            </a:r>
            <a:r>
              <a:rPr lang="cs-CZ" sz="2400" b="1" dirty="0" err="1"/>
              <a:t>cla</a:t>
            </a:r>
            <a:r>
              <a:rPr lang="cs-CZ" sz="2400" dirty="0" err="1"/>
              <a:t>ra</a:t>
            </a:r>
            <a:r>
              <a:rPr lang="cs-CZ" sz="2400" dirty="0"/>
              <a:t>,</a:t>
            </a:r>
          </a:p>
          <a:p>
            <a:pPr algn="ctr"/>
            <a:r>
              <a:rPr lang="cs-CZ" sz="2400" dirty="0"/>
              <a:t>      </a:t>
            </a:r>
            <a:r>
              <a:rPr lang="cs-CZ" sz="2400" b="1" dirty="0" err="1"/>
              <a:t>Haec</a:t>
            </a:r>
            <a:r>
              <a:rPr lang="cs-CZ" sz="2400" dirty="0"/>
              <a:t> </a:t>
            </a:r>
            <a:r>
              <a:rPr lang="cs-CZ" sz="2400" dirty="0" err="1"/>
              <a:t>man</a:t>
            </a:r>
            <a:r>
              <a:rPr lang="cs-CZ" sz="2400" b="1" dirty="0" err="1"/>
              <a:t>da</a:t>
            </a:r>
            <a:r>
              <a:rPr lang="cs-CZ" sz="2400" dirty="0" err="1"/>
              <a:t>ta</a:t>
            </a:r>
            <a:r>
              <a:rPr lang="cs-CZ" sz="2400" dirty="0"/>
              <a:t> </a:t>
            </a:r>
            <a:r>
              <a:rPr lang="cs-CZ" sz="2400" b="1" dirty="0"/>
              <a:t>De</a:t>
            </a:r>
            <a:r>
              <a:rPr lang="cs-CZ" sz="2400" dirty="0"/>
              <a:t>i, </a:t>
            </a:r>
            <a:r>
              <a:rPr lang="cs-CZ" sz="2400" b="1" dirty="0" err="1"/>
              <a:t>su</a:t>
            </a:r>
            <a:r>
              <a:rPr lang="cs-CZ" sz="2400" dirty="0" err="1"/>
              <a:t>scipe</a:t>
            </a:r>
            <a:r>
              <a:rPr lang="cs-CZ" sz="2400" dirty="0"/>
              <a:t> </a:t>
            </a:r>
            <a:r>
              <a:rPr lang="cs-CZ" sz="2400" b="1" dirty="0" err="1"/>
              <a:t>men</a:t>
            </a:r>
            <a:r>
              <a:rPr lang="cs-CZ" sz="2400" dirty="0" err="1"/>
              <a:t>te</a:t>
            </a:r>
            <a:r>
              <a:rPr lang="cs-CZ" sz="2400" dirty="0"/>
              <a:t> </a:t>
            </a:r>
            <a:r>
              <a:rPr lang="cs-CZ" sz="2400" b="1" dirty="0"/>
              <a:t>pi</a:t>
            </a:r>
            <a:r>
              <a:rPr lang="cs-CZ" sz="2400" dirty="0"/>
              <a:t>a,</a:t>
            </a:r>
          </a:p>
          <a:p>
            <a:pPr algn="ctr"/>
            <a:r>
              <a:rPr lang="cs-CZ" sz="2400" b="1" dirty="0"/>
              <a:t>Ne</a:t>
            </a:r>
            <a:r>
              <a:rPr lang="cs-CZ" sz="2400" dirty="0"/>
              <a:t> </a:t>
            </a:r>
            <a:r>
              <a:rPr lang="cs-CZ" sz="2400" dirty="0" err="1"/>
              <a:t>te</a:t>
            </a:r>
            <a:r>
              <a:rPr lang="cs-CZ" sz="2400" dirty="0"/>
              <a:t>, </a:t>
            </a:r>
            <a:r>
              <a:rPr lang="cs-CZ" sz="2400" b="1" dirty="0" err="1"/>
              <a:t>cum</a:t>
            </a:r>
            <a:r>
              <a:rPr lang="cs-CZ" sz="2400" dirty="0"/>
              <a:t> </a:t>
            </a:r>
            <a:r>
              <a:rPr lang="cs-CZ" sz="2400" dirty="0" err="1"/>
              <a:t>dede</a:t>
            </a:r>
            <a:r>
              <a:rPr lang="cs-CZ" sz="2400" b="1" dirty="0" err="1"/>
              <a:t>ris</a:t>
            </a:r>
            <a:r>
              <a:rPr lang="cs-CZ" sz="2400" dirty="0"/>
              <a:t> </a:t>
            </a:r>
            <a:r>
              <a:rPr lang="cs-CZ" sz="2400" dirty="0" err="1"/>
              <a:t>rati</a:t>
            </a:r>
            <a:r>
              <a:rPr lang="cs-CZ" sz="2400" b="1" dirty="0" err="1"/>
              <a:t>o</a:t>
            </a:r>
            <a:r>
              <a:rPr lang="cs-CZ" sz="2400" dirty="0" err="1"/>
              <a:t>nes</a:t>
            </a:r>
            <a:r>
              <a:rPr lang="cs-CZ" sz="2400" dirty="0"/>
              <a:t> </a:t>
            </a:r>
            <a:r>
              <a:rPr lang="cs-CZ" sz="2400" b="1" dirty="0"/>
              <a:t>an</a:t>
            </a:r>
            <a:r>
              <a:rPr lang="cs-CZ" sz="2400" dirty="0"/>
              <a:t>te </a:t>
            </a:r>
            <a:r>
              <a:rPr lang="cs-CZ" sz="2400" dirty="0" err="1"/>
              <a:t>tri</a:t>
            </a:r>
            <a:r>
              <a:rPr lang="cs-CZ" sz="2400" b="1" dirty="0" err="1"/>
              <a:t>bu</a:t>
            </a:r>
            <a:r>
              <a:rPr lang="cs-CZ" sz="2400" dirty="0" err="1"/>
              <a:t>nal</a:t>
            </a:r>
            <a:endParaRPr lang="cs-CZ" sz="2400" dirty="0"/>
          </a:p>
          <a:p>
            <a:pPr algn="ctr"/>
            <a:r>
              <a:rPr lang="cs-CZ" sz="2400" dirty="0"/>
              <a:t>     </a:t>
            </a:r>
            <a:r>
              <a:rPr lang="cs-CZ" sz="2400" b="1" dirty="0"/>
              <a:t> </a:t>
            </a:r>
            <a:r>
              <a:rPr lang="cs-CZ" sz="2400" b="1" dirty="0" err="1"/>
              <a:t>Au</a:t>
            </a:r>
            <a:r>
              <a:rPr lang="cs-CZ" sz="2400" dirty="0" err="1"/>
              <a:t>gustum</a:t>
            </a:r>
            <a:r>
              <a:rPr lang="cs-CZ" sz="2400" dirty="0"/>
              <a:t>, </a:t>
            </a:r>
            <a:r>
              <a:rPr lang="cs-CZ" sz="2400" b="1" dirty="0" err="1"/>
              <a:t>mag</a:t>
            </a:r>
            <a:r>
              <a:rPr lang="cs-CZ" sz="2400" dirty="0" err="1"/>
              <a:t>ni</a:t>
            </a:r>
            <a:r>
              <a:rPr lang="cs-CZ" sz="2400" dirty="0"/>
              <a:t> </a:t>
            </a:r>
            <a:r>
              <a:rPr lang="cs-CZ" sz="2400" dirty="0" err="1"/>
              <a:t>iu</a:t>
            </a:r>
            <a:r>
              <a:rPr lang="cs-CZ" sz="2400" b="1" dirty="0" err="1"/>
              <a:t>di</a:t>
            </a:r>
            <a:r>
              <a:rPr lang="cs-CZ" sz="2400" dirty="0" err="1"/>
              <a:t>cis</a:t>
            </a:r>
            <a:r>
              <a:rPr lang="cs-CZ" sz="2400" dirty="0"/>
              <a:t> </a:t>
            </a:r>
            <a:r>
              <a:rPr lang="cs-CZ" sz="2400" b="1" dirty="0" err="1"/>
              <a:t>i</a:t>
            </a:r>
            <a:r>
              <a:rPr lang="cs-CZ" sz="2400" dirty="0" err="1"/>
              <a:t>ra</a:t>
            </a:r>
            <a:r>
              <a:rPr lang="cs-CZ" sz="2400" dirty="0"/>
              <a:t> </a:t>
            </a:r>
            <a:r>
              <a:rPr lang="cs-CZ" sz="2400" b="1" dirty="0" err="1"/>
              <a:t>pre</a:t>
            </a:r>
            <a:r>
              <a:rPr lang="cs-CZ" sz="2400" dirty="0" err="1"/>
              <a:t>mat</a:t>
            </a:r>
            <a:r>
              <a:rPr lang="cs-CZ" sz="2400" dirty="0"/>
              <a:t>.</a:t>
            </a:r>
          </a:p>
          <a:p>
            <a:pPr algn="ctr"/>
            <a:endParaRPr lang="cs-CZ" sz="2400" dirty="0"/>
          </a:p>
          <a:p>
            <a:pPr algn="ctr"/>
            <a:r>
              <a:rPr lang="cs-CZ" sz="2400" dirty="0"/>
              <a:t>Šťastná matko velkých knížat, osvícená Litvo,</a:t>
            </a:r>
          </a:p>
          <a:p>
            <a:pPr algn="ctr"/>
            <a:r>
              <a:rPr lang="cs-CZ" sz="2400" dirty="0"/>
              <a:t>      Tato slova Boží přijmi s myslí pobožnou,</a:t>
            </a:r>
          </a:p>
          <a:p>
            <a:pPr algn="ctr"/>
            <a:r>
              <a:rPr lang="cs-CZ" sz="2400" dirty="0"/>
              <a:t>Aby tě, když budeš se zodpovídat před soudem </a:t>
            </a:r>
          </a:p>
          <a:p>
            <a:pPr algn="ctr"/>
            <a:r>
              <a:rPr lang="cs-CZ" sz="2400" dirty="0"/>
              <a:t>      Vysokým, velkého soudce hněv nezatížil.</a:t>
            </a:r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789340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47085" y="1"/>
            <a:ext cx="10515600" cy="727364"/>
          </a:xfrm>
        </p:spPr>
        <p:txBody>
          <a:bodyPr/>
          <a:lstStyle/>
          <a:p>
            <a:pPr algn="ctr"/>
            <a:r>
              <a:rPr lang="cs-CZ" dirty="0"/>
              <a:t>První litevská KNIHA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6375042" y="727365"/>
            <a:ext cx="56386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2400" dirty="0" err="1"/>
              <a:t>Lati</a:t>
            </a:r>
            <a:r>
              <a:rPr lang="cs-CZ" sz="2400" dirty="0"/>
              <a:t>n</a:t>
            </a:r>
            <a:r>
              <a:rPr lang="lt-LT" sz="2400" dirty="0" err="1"/>
              <a:t>sk</a:t>
            </a:r>
            <a:r>
              <a:rPr lang="cs-CZ" sz="2400" dirty="0"/>
              <a:t>á předmluva </a:t>
            </a:r>
            <a:r>
              <a:rPr lang="cs-CZ" sz="2400" i="1" dirty="0"/>
              <a:t>Katechismu.</a:t>
            </a:r>
          </a:p>
          <a:p>
            <a:endParaRPr lang="cs-CZ" sz="2400" dirty="0"/>
          </a:p>
        </p:txBody>
      </p:sp>
      <p:sp>
        <p:nvSpPr>
          <p:cNvPr id="5" name="TextovéPole 4"/>
          <p:cNvSpPr txBox="1"/>
          <p:nvPr/>
        </p:nvSpPr>
        <p:spPr>
          <a:xfrm>
            <a:off x="5826540" y="1228552"/>
            <a:ext cx="6187115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cs-CZ" sz="2400" dirty="0"/>
          </a:p>
          <a:p>
            <a:pPr algn="ctr"/>
            <a:r>
              <a:rPr lang="cs-CZ" sz="2400" dirty="0" err="1"/>
              <a:t>PASTORIBVS</a:t>
            </a:r>
            <a:endParaRPr lang="cs-CZ" sz="2400" dirty="0"/>
          </a:p>
          <a:p>
            <a:pPr algn="ctr"/>
            <a:r>
              <a:rPr lang="cs-CZ" sz="2400" dirty="0"/>
              <a:t>ET </a:t>
            </a:r>
            <a:r>
              <a:rPr lang="cs-CZ" sz="2400" dirty="0" err="1"/>
              <a:t>MINISTRIS</a:t>
            </a:r>
            <a:r>
              <a:rPr lang="cs-CZ" sz="2400" dirty="0"/>
              <a:t> </a:t>
            </a:r>
            <a:r>
              <a:rPr lang="cs-CZ" sz="2400" dirty="0" err="1"/>
              <a:t>ECCLESIARUM</a:t>
            </a:r>
            <a:endParaRPr lang="cs-CZ" sz="2400" dirty="0"/>
          </a:p>
          <a:p>
            <a:pPr algn="ctr"/>
            <a:r>
              <a:rPr lang="cs-CZ" dirty="0"/>
              <a:t>In </a:t>
            </a:r>
            <a:r>
              <a:rPr lang="cs-CZ" dirty="0" err="1"/>
              <a:t>Litvania</a:t>
            </a:r>
            <a:r>
              <a:rPr lang="cs-CZ" dirty="0"/>
              <a:t> </a:t>
            </a:r>
            <a:r>
              <a:rPr lang="cs-CZ" dirty="0" err="1"/>
              <a:t>gratiam</a:t>
            </a:r>
            <a:r>
              <a:rPr lang="cs-CZ" dirty="0"/>
              <a:t> et </a:t>
            </a:r>
            <a:r>
              <a:rPr lang="cs-CZ" dirty="0" err="1"/>
              <a:t>pacem</a:t>
            </a:r>
            <a:endParaRPr lang="cs-CZ" dirty="0"/>
          </a:p>
          <a:p>
            <a:pPr algn="ctr"/>
            <a:endParaRPr lang="cs-CZ" dirty="0"/>
          </a:p>
          <a:p>
            <a:r>
              <a:rPr lang="cs-CZ" sz="2400" dirty="0"/>
              <a:t>Předmluva oslovuje kněze Litevského velkoknížectví a nabádá je k aktivnější katechizaci, tzn. šíření křesťanství v Litvě. </a:t>
            </a:r>
          </a:p>
          <a:p>
            <a:endParaRPr lang="cs-CZ" sz="2400" dirty="0"/>
          </a:p>
          <a:p>
            <a:r>
              <a:rPr lang="cs-CZ" sz="2400" dirty="0"/>
              <a:t>Autorství nejisté: pravděpodobně text společně napsali rektor </a:t>
            </a:r>
            <a:r>
              <a:rPr lang="cs-CZ" sz="2400" dirty="0" err="1"/>
              <a:t>Královecké</a:t>
            </a:r>
            <a:r>
              <a:rPr lang="cs-CZ" sz="2400" dirty="0"/>
              <a:t> univerzity Friedrich </a:t>
            </a:r>
            <a:r>
              <a:rPr lang="cs-CZ" sz="2400" dirty="0" err="1"/>
              <a:t>Staphilus</a:t>
            </a:r>
            <a:r>
              <a:rPr lang="cs-CZ" sz="2400" dirty="0"/>
              <a:t> a sám </a:t>
            </a:r>
            <a:r>
              <a:rPr lang="cs-CZ" sz="2400" dirty="0" err="1"/>
              <a:t>Mažvydas</a:t>
            </a:r>
            <a:r>
              <a:rPr lang="cs-CZ" sz="2400" dirty="0"/>
              <a:t>.</a:t>
            </a:r>
          </a:p>
          <a:p>
            <a:endParaRPr lang="cs-CZ" dirty="0"/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824" y="835124"/>
            <a:ext cx="5136303" cy="7065499"/>
          </a:xfrm>
        </p:spPr>
      </p:pic>
    </p:spTree>
    <p:extLst>
      <p:ext uri="{BB962C8B-B14F-4D97-AF65-F5344CB8AC3E}">
        <p14:creationId xmlns:p14="http://schemas.microsoft.com/office/powerpoint/2010/main" val="1942066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47085" y="1"/>
            <a:ext cx="10515600" cy="727364"/>
          </a:xfrm>
        </p:spPr>
        <p:txBody>
          <a:bodyPr/>
          <a:lstStyle/>
          <a:p>
            <a:pPr algn="ctr"/>
            <a:r>
              <a:rPr lang="cs-CZ" dirty="0"/>
              <a:t>První litevská KNIHA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6310648" y="1423556"/>
            <a:ext cx="5110726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/>
              <a:t>Litevská předmluva: první báseň v litevštině „Knížky sami promlouvají na Litevce a </a:t>
            </a:r>
            <a:r>
              <a:rPr lang="cs-CZ" sz="2800" dirty="0" err="1"/>
              <a:t>Žemaity</a:t>
            </a:r>
            <a:r>
              <a:rPr lang="cs-CZ" sz="2800" dirty="0"/>
              <a:t>“</a:t>
            </a:r>
          </a:p>
          <a:p>
            <a:endParaRPr lang="cs-CZ" sz="2800" dirty="0"/>
          </a:p>
          <a:p>
            <a:r>
              <a:rPr lang="cs-CZ" sz="2800" dirty="0"/>
              <a:t>Akrostich (první písmena každého řádku), řádek 3 až 17:</a:t>
            </a:r>
          </a:p>
          <a:p>
            <a:endParaRPr lang="cs-CZ" sz="2800" dirty="0"/>
          </a:p>
          <a:p>
            <a:r>
              <a:rPr lang="cs-CZ" sz="2800" dirty="0"/>
              <a:t>MARTJNVS MASVJDJVS</a:t>
            </a:r>
          </a:p>
          <a:p>
            <a:endParaRPr lang="cs-CZ" sz="2800" dirty="0"/>
          </a:p>
          <a:p>
            <a:r>
              <a:rPr lang="en-US" sz="2400" dirty="0">
                <a:solidFill>
                  <a:srgbClr val="0070C0"/>
                </a:solidFill>
              </a:rPr>
              <a:t>[</a:t>
            </a:r>
            <a:r>
              <a:rPr lang="cs-CZ" sz="2400" dirty="0">
                <a:solidFill>
                  <a:srgbClr val="0070C0"/>
                </a:solidFill>
              </a:rPr>
              <a:t>Následuje četba litevské předmluvy</a:t>
            </a:r>
            <a:r>
              <a:rPr lang="en-US" sz="2400" dirty="0">
                <a:solidFill>
                  <a:srgbClr val="0070C0"/>
                </a:solidFill>
              </a:rPr>
              <a:t>, viz </a:t>
            </a:r>
            <a:r>
              <a:rPr lang="cs-CZ" sz="2400" dirty="0">
                <a:solidFill>
                  <a:srgbClr val="0070C0"/>
                </a:solidFill>
              </a:rPr>
              <a:t>materiály v </a:t>
            </a:r>
            <a:r>
              <a:rPr lang="cs-CZ" sz="2400" dirty="0" err="1">
                <a:solidFill>
                  <a:srgbClr val="0070C0"/>
                </a:solidFill>
              </a:rPr>
              <a:t>ISu</a:t>
            </a:r>
            <a:r>
              <a:rPr lang="en-US" sz="2400" dirty="0">
                <a:solidFill>
                  <a:srgbClr val="0070C0"/>
                </a:solidFill>
              </a:rPr>
              <a:t>]</a:t>
            </a:r>
            <a:endParaRPr lang="cs-CZ" sz="2400" dirty="0">
              <a:solidFill>
                <a:srgbClr val="0070C0"/>
              </a:solidFill>
            </a:endParaRP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086" y="602769"/>
            <a:ext cx="4614624" cy="6639749"/>
          </a:xfrm>
        </p:spPr>
      </p:pic>
    </p:spTree>
    <p:extLst>
      <p:ext uri="{BB962C8B-B14F-4D97-AF65-F5344CB8AC3E}">
        <p14:creationId xmlns:p14="http://schemas.microsoft.com/office/powerpoint/2010/main" val="36854196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47085" y="1"/>
            <a:ext cx="10515600" cy="727364"/>
          </a:xfrm>
        </p:spPr>
        <p:txBody>
          <a:bodyPr/>
          <a:lstStyle/>
          <a:p>
            <a:pPr algn="ctr"/>
            <a:r>
              <a:rPr lang="cs-CZ" dirty="0"/>
              <a:t>První litevská KNIHA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5344732" y="1423556"/>
            <a:ext cx="607664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dirty="0"/>
              <a:t>Slabikář</a:t>
            </a:r>
          </a:p>
          <a:p>
            <a:endParaRPr lang="cs-CZ" sz="2800" dirty="0"/>
          </a:p>
          <a:p>
            <a:r>
              <a:rPr lang="cs-CZ" sz="2800" dirty="0" err="1"/>
              <a:t>Mažvydas</a:t>
            </a:r>
            <a:r>
              <a:rPr lang="cs-CZ" sz="2800" dirty="0"/>
              <a:t> je autorem prvních litevských gramatických termínů:</a:t>
            </a:r>
          </a:p>
          <a:p>
            <a:endParaRPr lang="cs-CZ" sz="2800" dirty="0"/>
          </a:p>
          <a:p>
            <a:r>
              <a:rPr lang="lt-LT" sz="2800" i="1" dirty="0"/>
              <a:t>Skaitytinė </a:t>
            </a:r>
            <a:r>
              <a:rPr lang="lt-LT" sz="2800" dirty="0"/>
              <a:t>– </a:t>
            </a:r>
            <a:r>
              <a:rPr lang="cs-CZ" sz="2800" dirty="0"/>
              <a:t>písmeno</a:t>
            </a:r>
          </a:p>
          <a:p>
            <a:r>
              <a:rPr lang="cs-CZ" sz="2800" i="1" dirty="0" err="1"/>
              <a:t>Balsin</a:t>
            </a:r>
            <a:r>
              <a:rPr lang="lt-LT" sz="2800" i="1" dirty="0"/>
              <a:t>ė </a:t>
            </a:r>
            <a:r>
              <a:rPr lang="lt-LT" sz="2800" dirty="0"/>
              <a:t>– </a:t>
            </a:r>
            <a:r>
              <a:rPr lang="lt-LT" sz="2800" dirty="0" err="1"/>
              <a:t>samohl</a:t>
            </a:r>
            <a:r>
              <a:rPr lang="cs-CZ" sz="2800" dirty="0" err="1"/>
              <a:t>áska</a:t>
            </a:r>
            <a:endParaRPr lang="cs-CZ" sz="2800" dirty="0"/>
          </a:p>
          <a:p>
            <a:r>
              <a:rPr lang="lt-LT" sz="2800" i="1" dirty="0"/>
              <a:t>Dvibalsinė </a:t>
            </a:r>
            <a:r>
              <a:rPr lang="lt-LT" sz="2800" dirty="0"/>
              <a:t>– </a:t>
            </a:r>
            <a:r>
              <a:rPr lang="cs-CZ" sz="2800" dirty="0" err="1"/>
              <a:t>dvouhláska</a:t>
            </a:r>
            <a:endParaRPr lang="cs-CZ" sz="2800" dirty="0"/>
          </a:p>
          <a:p>
            <a:r>
              <a:rPr lang="lt-LT" sz="2800" i="1" dirty="0" err="1"/>
              <a:t>Sąbalsinė</a:t>
            </a:r>
            <a:r>
              <a:rPr lang="cs-CZ" sz="2800" i="1" dirty="0"/>
              <a:t> </a:t>
            </a:r>
            <a:r>
              <a:rPr lang="cs-CZ" sz="2800" dirty="0"/>
              <a:t>– souhláska</a:t>
            </a:r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331" y="782020"/>
            <a:ext cx="3973246" cy="5895997"/>
          </a:xfrm>
        </p:spPr>
      </p:pic>
    </p:spTree>
    <p:extLst>
      <p:ext uri="{BB962C8B-B14F-4D97-AF65-F5344CB8AC3E}">
        <p14:creationId xmlns:p14="http://schemas.microsoft.com/office/powerpoint/2010/main" val="24569610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7B831B6F-405A-4B47-B9BB-5CA88F2858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739128" y="638089"/>
            <a:ext cx="4818888" cy="147680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První litevská KNIHA</a:t>
            </a:r>
          </a:p>
        </p:txBody>
      </p:sp>
      <p:pic>
        <p:nvPicPr>
          <p:cNvPr id="8" name="Obrázek 7" descr="Obsah obrázku text, kniha, papír, Pergamen&#10;&#10;Popis byl vytvořen automaticky">
            <a:extLst>
              <a:ext uri="{FF2B5EF4-FFF2-40B4-BE49-F238E27FC236}">
                <a16:creationId xmlns:a16="http://schemas.microsoft.com/office/drawing/2014/main" id="{3CCA3E7F-EA32-1E9F-AFF6-5BD72FC2775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3550"/>
          <a:stretch/>
        </p:blipFill>
        <p:spPr>
          <a:xfrm>
            <a:off x="775010" y="-434109"/>
            <a:ext cx="5644263" cy="8311210"/>
          </a:xfrm>
          <a:prstGeom prst="rect">
            <a:avLst/>
          </a:prstGeom>
        </p:spPr>
      </p:pic>
      <p:sp>
        <p:nvSpPr>
          <p:cNvPr id="22" name="sketch line">
            <a:extLst>
              <a:ext uri="{FF2B5EF4-FFF2-40B4-BE49-F238E27FC236}">
                <a16:creationId xmlns:a16="http://schemas.microsoft.com/office/drawing/2014/main" id="{953EE71A-6488-4203-A7C4-77102FD0DC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39128" y="2372868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ovéPole 6"/>
          <p:cNvSpPr txBox="1"/>
          <p:nvPr/>
        </p:nvSpPr>
        <p:spPr>
          <a:xfrm>
            <a:off x="6739128" y="2664886"/>
            <a:ext cx="4818888" cy="355078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/>
              <a:t>Slabikář</a:t>
            </a:r>
            <a:endParaRPr lang="en-US" sz="2200" dirty="0"/>
          </a:p>
          <a:p>
            <a:pPr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1255993843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Metadata/LabelInfo.xml><?xml version="1.0" encoding="utf-8"?>
<clbl:labelList xmlns:clbl="http://schemas.microsoft.com/office/2020/mipLabelMetadata">
  <clbl:label id="{11904f23-f0db-4cdc-96f7-390bd55fcee8}" enabled="0" method="" siteId="{11904f23-f0db-4cdc-96f7-390bd55fcee8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59</TotalTime>
  <Words>896</Words>
  <Application>Microsoft Office PowerPoint</Application>
  <PresentationFormat>Širokoúhlá obrazovka</PresentationFormat>
  <Paragraphs>194</Paragraphs>
  <Slides>23</Slides>
  <Notes>0</Notes>
  <HiddenSlides>0</HiddenSlides>
  <MMClips>1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23</vt:i4>
      </vt:variant>
    </vt:vector>
  </HeadingPairs>
  <TitlesOfParts>
    <vt:vector size="27" baseType="lpstr">
      <vt:lpstr>Arial</vt:lpstr>
      <vt:lpstr>Calibri</vt:lpstr>
      <vt:lpstr>Calibri Light</vt:lpstr>
      <vt:lpstr>Motiv Office</vt:lpstr>
      <vt:lpstr>První litevská KNIHA</vt:lpstr>
      <vt:lpstr>První litevská KNIHA</vt:lpstr>
      <vt:lpstr>První litevská KNIHA</vt:lpstr>
      <vt:lpstr>První litevská KNIHA</vt:lpstr>
      <vt:lpstr>První litevská KNIHA</vt:lpstr>
      <vt:lpstr>První litevská KNIHA</vt:lpstr>
      <vt:lpstr>První litevská KNIHA</vt:lpstr>
      <vt:lpstr>První litevská KNIHA</vt:lpstr>
      <vt:lpstr>První litevská KNIHA</vt:lpstr>
      <vt:lpstr>První litevská KNIHA</vt:lpstr>
      <vt:lpstr>První litevská KNIHA</vt:lpstr>
      <vt:lpstr>První litevská KNIHA</vt:lpstr>
      <vt:lpstr>První litevská KNIHA</vt:lpstr>
      <vt:lpstr>První litevská KNIHA</vt:lpstr>
      <vt:lpstr>První litevská KNIHA</vt:lpstr>
      <vt:lpstr>První litevská KNIHA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První litevská KNIHA</vt:lpstr>
      <vt:lpstr>První litevská KNIHA</vt:lpstr>
    </vt:vector>
  </TitlesOfParts>
  <Company>FFMU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Vaidas Šeferis</dc:creator>
  <cp:lastModifiedBy>Vaidas Šeferis</cp:lastModifiedBy>
  <cp:revision>72</cp:revision>
  <dcterms:created xsi:type="dcterms:W3CDTF">2017-04-02T07:56:29Z</dcterms:created>
  <dcterms:modified xsi:type="dcterms:W3CDTF">2023-11-03T09:45:33Z</dcterms:modified>
</cp:coreProperties>
</file>