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1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82" r:id="rId23"/>
    <p:sldId id="283" r:id="rId24"/>
    <p:sldId id="284" r:id="rId25"/>
    <p:sldId id="280" r:id="rId26"/>
    <p:sldId id="281" r:id="rId27"/>
    <p:sldId id="279" r:id="rId28"/>
    <p:sldId id="27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70" d="100"/>
          <a:sy n="70" d="100"/>
        </p:scale>
        <p:origin x="1980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38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34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565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51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60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554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809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87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83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05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319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134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728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38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34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14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28E7-E1B4-49C7-9CB4-11F5F89D5A24}" type="datetimeFigureOut">
              <a:rPr lang="cs-CZ" smtClean="0"/>
              <a:t>10.10.2023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6DA762-615D-46C1-B46C-878DF1FF06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181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E2848EC5-52E5-4BCE-A140-02253B4EC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cs-CZ" dirty="0"/>
              <a:t>11. října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31BAEC-C2F5-459F-B6B3-B8CA8EA0F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cs-CZ" sz="6600" dirty="0"/>
              <a:t>Raný středověk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708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3DF1826-3CF9-4BF0-8B6F-0CF0A14A5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268">
            <a:off x="1919899" y="1131994"/>
            <a:ext cx="541638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4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91147-0CBA-4CE4-A344-D8155ECB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PŘEMYSLOVSKÉ ČECHY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AE12344-39B1-4345-BB90-18C85CB64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Bořivoj I. </a:t>
            </a:r>
          </a:p>
          <a:p>
            <a:pPr lvl="1"/>
            <a:r>
              <a:rPr lang="cs-CZ" dirty="0"/>
              <a:t>první historicky doložený příslušník dynastie Přemyslovců</a:t>
            </a:r>
          </a:p>
          <a:p>
            <a:pPr lvl="1"/>
            <a:r>
              <a:rPr lang="cs-CZ" dirty="0"/>
              <a:t>2. polovina 9. století 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→ s manželkou Ludmilou přijímají křest na Moravě</a:t>
            </a:r>
          </a:p>
          <a:p>
            <a:pPr lvl="1"/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budování jednotného státu → centrem se stává Pražský hrad</a:t>
            </a:r>
            <a:endParaRPr lang="cs-CZ" dirty="0"/>
          </a:p>
          <a:p>
            <a:r>
              <a:rPr lang="cs-CZ" dirty="0"/>
              <a:t>problematika </a:t>
            </a:r>
            <a:r>
              <a:rPr lang="cs-CZ" dirty="0" err="1"/>
              <a:t>dvojvěří</a:t>
            </a:r>
            <a:endParaRPr lang="cs-CZ" dirty="0"/>
          </a:p>
          <a:p>
            <a:r>
              <a:rPr lang="cs-CZ" dirty="0"/>
              <a:t>973 založení pražského biskupství 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→ Dětmar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kult svatých</a:t>
            </a:r>
          </a:p>
          <a:p>
            <a:pPr lvl="1"/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sv. Václav</a:t>
            </a:r>
          </a:p>
          <a:p>
            <a:pPr lvl="1"/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sv. Vojtěch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181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7CAB92-0FE1-4880-8398-57DCEF80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CF9A61-2130-4FC7-93C9-B97C2CF10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sv. Václav (907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cs-CZ" dirty="0"/>
              <a:t>935)</a:t>
            </a:r>
          </a:p>
          <a:p>
            <a:pPr lvl="1"/>
            <a:r>
              <a:rPr lang="cs-CZ" dirty="0"/>
              <a:t>snaha o respektovanější postavení v Evropě</a:t>
            </a:r>
          </a:p>
          <a:p>
            <a:pPr lvl="1"/>
            <a:r>
              <a:rPr lang="cs-CZ" dirty="0"/>
              <a:t>vzdělaný panovník </a:t>
            </a:r>
          </a:p>
          <a:p>
            <a:pPr lvl="1"/>
            <a:r>
              <a:rPr lang="cs-CZ" dirty="0"/>
              <a:t>symbol české státnosti</a:t>
            </a:r>
          </a:p>
          <a:p>
            <a:pPr lvl="1"/>
            <a:r>
              <a:rPr lang="cs-CZ" dirty="0"/>
              <a:t>panovník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cs-CZ" dirty="0"/>
              <a:t> světec (věčný panovník české země)</a:t>
            </a:r>
          </a:p>
          <a:p>
            <a:pPr lvl="1"/>
            <a:r>
              <a:rPr lang="cs-CZ" dirty="0"/>
              <a:t>Bohem vyvolený kníže</a:t>
            </a:r>
          </a:p>
          <a:p>
            <a:pPr lvl="1"/>
            <a:r>
              <a:rPr lang="cs-CZ" dirty="0"/>
              <a:t>svatořečen cca ke konci 10. století</a:t>
            </a:r>
          </a:p>
          <a:p>
            <a:pPr lvl="1"/>
            <a:r>
              <a:rPr lang="cs-CZ" dirty="0"/>
              <a:t>legendy a kroniky tematizují protichůdný vladařský styl Václava a Boleslava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27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527C4A-E905-4414-A2B5-5ADBDDE2E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7" y="1131994"/>
            <a:ext cx="4684067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4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553A32-29A5-4214-8C43-EB6EA566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E8F2FC-7348-4E17-BF2E-BCF966A9C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sv. Vojtěch</a:t>
            </a:r>
          </a:p>
          <a:p>
            <a:pPr lvl="1"/>
            <a:r>
              <a:rPr lang="cs-CZ" dirty="0"/>
              <a:t>Slavníkovci</a:t>
            </a:r>
          </a:p>
          <a:p>
            <a:pPr lvl="1"/>
            <a:r>
              <a:rPr lang="cs-CZ" dirty="0"/>
              <a:t>982 zvolen druhým pražským biskupem</a:t>
            </a:r>
          </a:p>
          <a:p>
            <a:pPr lvl="1"/>
            <a:r>
              <a:rPr lang="cs-CZ" dirty="0"/>
              <a:t>spory s panovníkem, feudály i kněžími</a:t>
            </a:r>
          </a:p>
          <a:p>
            <a:pPr lvl="1"/>
            <a:r>
              <a:rPr lang="cs-CZ" dirty="0"/>
              <a:t>955 vyvraždění Slavníkovců na Libici (Boleslav II.) </a:t>
            </a:r>
          </a:p>
          <a:p>
            <a:pPr lvl="1"/>
            <a:r>
              <a:rPr lang="cs-CZ" dirty="0"/>
              <a:t>umírá 997 během misijní cesty v Polsku (prohlášen za světce)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32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1091949-5BEC-45F0-B2CA-22AC8C51A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14" y="1131994"/>
            <a:ext cx="4636753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63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90E8AB-0820-4300-A4E1-CA827C3B5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BCC316-72F1-4130-B318-86586343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cs-CZ" dirty="0"/>
              <a:t>Vratislav II. (1061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cs-CZ" dirty="0"/>
              <a:t>1092)</a:t>
            </a:r>
          </a:p>
          <a:p>
            <a:pPr lvl="1"/>
            <a:r>
              <a:rPr lang="cs-CZ" dirty="0"/>
              <a:t>1085 královský titul</a:t>
            </a:r>
          </a:p>
          <a:p>
            <a:r>
              <a:rPr lang="cs-CZ" dirty="0"/>
              <a:t>Vladislav II. (1140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─1172)</a:t>
            </a:r>
          </a:p>
          <a:p>
            <a:pPr lvl="1"/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1158 královský titul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979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0B376C-6865-428F-90B5-2436E72C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KULTURA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F8169A-3F00-48D9-A31A-DCE3AEC1B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centrem vzdělanosti Praha</a:t>
            </a:r>
          </a:p>
          <a:p>
            <a:r>
              <a:rPr lang="cs-CZ" dirty="0"/>
              <a:t>vliv otonské renesance</a:t>
            </a:r>
          </a:p>
          <a:p>
            <a:r>
              <a:rPr lang="cs-CZ" dirty="0"/>
              <a:t>zakládají se kláštery, školy</a:t>
            </a:r>
          </a:p>
          <a:p>
            <a:r>
              <a:rPr lang="cs-CZ" dirty="0"/>
              <a:t>do centra zájmu se dostává vedení zápisů o událostech</a:t>
            </a:r>
          </a:p>
          <a:p>
            <a:r>
              <a:rPr lang="cs-CZ" dirty="0"/>
              <a:t>stěžejním tématem kult sv. Václava</a:t>
            </a:r>
          </a:p>
          <a:p>
            <a:pPr lvl="1"/>
            <a:r>
              <a:rPr lang="cs-CZ" dirty="0"/>
              <a:t>Staroslověnské legendy o sv. Václavovi</a:t>
            </a:r>
          </a:p>
          <a:p>
            <a:pPr lvl="1"/>
            <a:r>
              <a:rPr lang="cs-CZ" dirty="0"/>
              <a:t>Kristiánova legenda</a:t>
            </a:r>
          </a:p>
          <a:p>
            <a:pPr lvl="1"/>
            <a:r>
              <a:rPr lang="cs-CZ" dirty="0" err="1"/>
              <a:t>Gumpoldova</a:t>
            </a:r>
            <a:r>
              <a:rPr lang="cs-CZ" dirty="0"/>
              <a:t> legenda</a:t>
            </a:r>
          </a:p>
          <a:p>
            <a:r>
              <a:rPr lang="cs-CZ" dirty="0"/>
              <a:t>stavba kostelu sv. Víta</a:t>
            </a:r>
          </a:p>
          <a:p>
            <a:r>
              <a:rPr lang="cs-CZ" dirty="0"/>
              <a:t>iluminované kodexy (špalíčky)</a:t>
            </a:r>
          </a:p>
          <a:p>
            <a:r>
              <a:rPr lang="cs-CZ" dirty="0"/>
              <a:t>specializace: opisovač a iluminátor</a:t>
            </a:r>
          </a:p>
          <a:p>
            <a:r>
              <a:rPr lang="cs-CZ" dirty="0"/>
              <a:t>rodí se románské umění</a:t>
            </a:r>
          </a:p>
        </p:txBody>
      </p:sp>
    </p:spTree>
    <p:extLst>
      <p:ext uri="{BB962C8B-B14F-4D97-AF65-F5344CB8AC3E}">
        <p14:creationId xmlns:p14="http://schemas.microsoft.com/office/powerpoint/2010/main" val="4254506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D6D07A-A4EB-4832-975D-3FFB0B896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44" y="1131994"/>
            <a:ext cx="3488693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23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383BF-E1EB-440B-AB88-C59E1659A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ROMÁNSKÁ KULTURA </a:t>
            </a:r>
            <a:br>
              <a:rPr lang="cs-CZ" b="1" dirty="0"/>
            </a:br>
            <a:r>
              <a:rPr lang="cs-CZ" b="1" dirty="0"/>
              <a:t>(11. až pol. 13. století)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0C9FA2-42FC-4965-8E93-355F5F74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11. a 12. století 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→ Francie a Itálie do popředí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jednotícím rámcem zůstává římskokatolická církev (nositel kultury)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křesťanské školy ve městech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roste význam knihoven; skriptoria</a:t>
            </a:r>
          </a:p>
          <a:p>
            <a:pPr lvl="1"/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honosná knižní kultura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křížové výpravy do Svaté země (Palestina) → ideál rytíře (v Čechách např. dílo Alexandreida)</a:t>
            </a:r>
          </a:p>
          <a:p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architektura</a:t>
            </a:r>
          </a:p>
          <a:p>
            <a:pPr lvl="1"/>
            <a:r>
              <a:rPr lang="cs-CZ" dirty="0"/>
              <a:t>stavebním materiálem hlavně kámen 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→ masivní kamenné stavby</a:t>
            </a:r>
          </a:p>
          <a:p>
            <a:pPr lvl="1"/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silné (několikametrové) zdi</a:t>
            </a:r>
          </a:p>
          <a:p>
            <a:pPr lvl="1"/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bohatě zdobený půlkruhový oblouk (vchod), portál</a:t>
            </a:r>
          </a:p>
          <a:p>
            <a:pPr lvl="1"/>
            <a:r>
              <a:rPr lang="cs-CZ" dirty="0"/>
              <a:t>úzká okna</a:t>
            </a:r>
          </a:p>
          <a:p>
            <a:pPr lvl="1"/>
            <a:r>
              <a:rPr lang="cs-CZ" dirty="0"/>
              <a:t>převážně církevní stavby: rotunda, bazilika vs. hrady, tvrze, mosty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77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CB728-71C8-4B4D-ABDF-B06364C6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EVROPA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E2D661F-2F50-49ED-BD51-6872FAB89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vznik samostatných středověkých států</a:t>
            </a:r>
          </a:p>
          <a:p>
            <a:r>
              <a:rPr lang="cs-CZ" dirty="0"/>
              <a:t>šíření křesťanství</a:t>
            </a:r>
          </a:p>
          <a:p>
            <a:pPr lvl="1"/>
            <a:r>
              <a:rPr lang="cs-CZ" dirty="0"/>
              <a:t>Benedikt z </a:t>
            </a:r>
            <a:r>
              <a:rPr lang="cs-CZ" dirty="0" err="1"/>
              <a:t>Nursie</a:t>
            </a:r>
            <a:endParaRPr lang="cs-CZ" dirty="0"/>
          </a:p>
          <a:p>
            <a:r>
              <a:rPr lang="cs-CZ" dirty="0"/>
              <a:t>Franská říše</a:t>
            </a:r>
          </a:p>
          <a:p>
            <a:pPr lvl="1"/>
            <a:r>
              <a:rPr lang="cs-CZ" dirty="0"/>
              <a:t>Karel I. Veliký</a:t>
            </a:r>
          </a:p>
          <a:p>
            <a:pPr lvl="1"/>
            <a:r>
              <a:rPr lang="cs-CZ" dirty="0"/>
              <a:t>karolinská renesance</a:t>
            </a:r>
          </a:p>
          <a:p>
            <a:r>
              <a:rPr lang="cs-CZ" dirty="0"/>
              <a:t>Svatá říše římská</a:t>
            </a:r>
          </a:p>
          <a:p>
            <a:pPr lvl="1"/>
            <a:r>
              <a:rPr lang="cs-CZ" dirty="0"/>
              <a:t>962 Ota I. římským císařem</a:t>
            </a:r>
          </a:p>
          <a:p>
            <a:pPr lvl="1"/>
            <a:r>
              <a:rPr lang="cs-CZ" dirty="0"/>
              <a:t>otonská renesance</a:t>
            </a:r>
          </a:p>
        </p:txBody>
      </p:sp>
    </p:spTree>
    <p:extLst>
      <p:ext uri="{BB962C8B-B14F-4D97-AF65-F5344CB8AC3E}">
        <p14:creationId xmlns:p14="http://schemas.microsoft.com/office/powerpoint/2010/main" val="175232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17AFE-23E6-4551-87D8-F351340FB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ČESKÉ ROMÁNSKÉ UMĚNÍ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B081C6-B251-4070-B33A-811153F51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architektura </a:t>
            </a:r>
          </a:p>
          <a:p>
            <a:pPr lvl="1"/>
            <a:r>
              <a:rPr lang="cs-CZ" dirty="0"/>
              <a:t>přestavba Pražského hradu</a:t>
            </a:r>
          </a:p>
          <a:p>
            <a:pPr lvl="1"/>
            <a:r>
              <a:rPr lang="cs-CZ" dirty="0"/>
              <a:t>rotundy: sv. Víta na Pražském hradě, sv. Jiří na Řípu, sv. Kateřiny ve Znojmě atd. </a:t>
            </a:r>
          </a:p>
          <a:p>
            <a:pPr lvl="1"/>
            <a:r>
              <a:rPr lang="cs-CZ" dirty="0"/>
              <a:t>baziliky: sv. Jiří na Pražském hradě</a:t>
            </a:r>
          </a:p>
          <a:p>
            <a:pPr lvl="1"/>
            <a:r>
              <a:rPr lang="cs-CZ" dirty="0"/>
              <a:t>Břevnovský a Strahovský klášter</a:t>
            </a:r>
          </a:p>
          <a:p>
            <a:pPr lvl="1"/>
            <a:r>
              <a:rPr lang="cs-CZ" dirty="0"/>
              <a:t>hrady: Přimda, Křivoklát</a:t>
            </a:r>
          </a:p>
          <a:p>
            <a:pPr lvl="1"/>
            <a:r>
              <a:rPr lang="cs-CZ" dirty="0"/>
              <a:t>Juditin most v Praze</a:t>
            </a:r>
          </a:p>
          <a:p>
            <a:r>
              <a:rPr lang="cs-CZ" dirty="0"/>
              <a:t>Malířství</a:t>
            </a:r>
          </a:p>
          <a:p>
            <a:pPr lvl="1"/>
            <a:r>
              <a:rPr lang="cs-CZ" dirty="0"/>
              <a:t>knižní ilustrace</a:t>
            </a:r>
          </a:p>
          <a:p>
            <a:pPr lvl="1"/>
            <a:r>
              <a:rPr lang="cs-CZ" dirty="0"/>
              <a:t>Kodex Vyšehradský (zřejmě při příležitosti korunovace Vratislava II.)</a:t>
            </a:r>
          </a:p>
          <a:p>
            <a:pPr lvl="1"/>
            <a:r>
              <a:rPr lang="cs-CZ" dirty="0"/>
              <a:t>Bible chudých</a:t>
            </a:r>
          </a:p>
          <a:p>
            <a:r>
              <a:rPr lang="cs-CZ" dirty="0"/>
              <a:t>Literatura</a:t>
            </a:r>
          </a:p>
          <a:p>
            <a:pPr lvl="1"/>
            <a:r>
              <a:rPr lang="cs-CZ" dirty="0"/>
              <a:t>legendy (sv. Václav, sv. Ludmila, sv. Prokop, sv. Vojtěch), Kosmova Kronika česká (pokračovatelé: kanovník vyšehradský, mnich sázavský)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20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7C00B8-6645-4C9F-9BA3-5F5E5ABC6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CE2488-823E-4B94-B22F-9885001E9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staroslověnská vzdělanost a liturgie</a:t>
            </a:r>
          </a:p>
          <a:p>
            <a:pPr lvl="1"/>
            <a:r>
              <a:rPr lang="cs-CZ" dirty="0"/>
              <a:t>Sázavský klášter (založen 1033 sv. Prokopem)</a:t>
            </a:r>
          </a:p>
          <a:p>
            <a:pPr lvl="1"/>
            <a:r>
              <a:rPr lang="cs-CZ" dirty="0"/>
              <a:t>1097 vyhnání ze Sázavského kláštera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939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3CFAFF3-ED91-4B64-A1F4-63F8DB5BE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48" y="1131994"/>
            <a:ext cx="339688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90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DB738DE-43F8-43F6-9D96-06135974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10" y="2289108"/>
            <a:ext cx="7003562" cy="227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90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6276D73-43C3-4FF3-B077-F34057F40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24" y="1131994"/>
            <a:ext cx="6345533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4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F3BB6E1-2503-4EBD-AE77-B5DAC74A0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00" y="1131994"/>
            <a:ext cx="687698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55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43FE86-2E97-4A25-9A85-3B2CE4BE7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30" y="1131994"/>
            <a:ext cx="6851322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9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D3ECF7-92B1-4717-BDD9-55DCE61E4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96" y="1131994"/>
            <a:ext cx="344278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5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23D0664-E66D-4AD7-A933-2534F289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668">
            <a:off x="1313733" y="1131994"/>
            <a:ext cx="662871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4AA841C-688B-4C9D-A728-F58DC1559A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92623" y="1131994"/>
            <a:ext cx="627093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5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2393784-BF06-414A-A384-F9AE2CE9E4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49222" y="1131994"/>
            <a:ext cx="515773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9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C5E2B86-BA34-428E-9D33-01E72082D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907"/>
          <a:stretch/>
        </p:blipFill>
        <p:spPr>
          <a:xfrm>
            <a:off x="1126310" y="1457438"/>
            <a:ext cx="7003562" cy="39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4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272A29F-BC33-4EAB-84B7-F41BF3F033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18173" y="1131994"/>
            <a:ext cx="341983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42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BE4BB99-8227-4C02-886A-821458D4731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694" y="1131994"/>
            <a:ext cx="3666794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2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8AE6C4-B7C9-4733-9F36-50E8C4CD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BOJ O INVESTITURU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4CB645-DF39-4CD2-872F-302864B27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spor o prvenství mezi světskou a církevní mocí</a:t>
            </a:r>
          </a:p>
          <a:p>
            <a:r>
              <a:rPr lang="cs-CZ" dirty="0"/>
              <a:t>Jindřich IV. vs. Řehoř VII.</a:t>
            </a:r>
          </a:p>
          <a:p>
            <a:pPr lvl="1"/>
            <a:r>
              <a:rPr lang="cs-CZ" dirty="0"/>
              <a:t>český kníže Vratislav II. </a:t>
            </a:r>
            <a:r>
              <a:rPr lang="cs-CZ" dirty="0">
                <a:ea typeface="Calibri" panose="020F0502020204030204" pitchFamily="34" charset="0"/>
                <a:cs typeface="Calibri" panose="020F0502020204030204" pitchFamily="34" charset="0"/>
              </a:rPr>
              <a:t>→ 1085 titul krále (poprvé v Čechách)</a:t>
            </a:r>
            <a:endParaRPr lang="cs-CZ" dirty="0"/>
          </a:p>
          <a:p>
            <a:r>
              <a:rPr lang="cs-CZ" dirty="0"/>
              <a:t>1122 konkordát wormský</a:t>
            </a:r>
          </a:p>
        </p:txBody>
      </p:sp>
    </p:spTree>
    <p:extLst>
      <p:ext uri="{BB962C8B-B14F-4D97-AF65-F5344CB8AC3E}">
        <p14:creationId xmlns:p14="http://schemas.microsoft.com/office/powerpoint/2010/main" val="58271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5DB78-055E-491F-B3E5-0F790A7A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ČECHY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26B28D-16CC-441D-B96E-3F23A7AA1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hospodářské a kulturní centrum</a:t>
            </a:r>
          </a:p>
          <a:p>
            <a:r>
              <a:rPr lang="cs-CZ" dirty="0"/>
              <a:t>velké množství kmenů (Doudlebové, Zličané, Charváti, </a:t>
            </a:r>
            <a:r>
              <a:rPr lang="cs-CZ" dirty="0" err="1"/>
              <a:t>Lučané</a:t>
            </a:r>
            <a:r>
              <a:rPr lang="cs-CZ" dirty="0"/>
              <a:t>)</a:t>
            </a:r>
          </a:p>
          <a:p>
            <a:r>
              <a:rPr lang="cs-CZ" dirty="0"/>
              <a:t>Čechové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cs-CZ" dirty="0"/>
              <a:t> hradiště: Levý Hradec, Budeč, Praha</a:t>
            </a:r>
          </a:p>
          <a:p>
            <a:pPr lvl="1"/>
            <a:r>
              <a:rPr lang="cs-CZ" dirty="0"/>
              <a:t>Přemyslovci</a:t>
            </a:r>
          </a:p>
          <a:p>
            <a:pPr lvl="1"/>
            <a:r>
              <a:rPr lang="cs-CZ" dirty="0"/>
              <a:t>pověst o založení Prahy</a:t>
            </a:r>
          </a:p>
          <a:p>
            <a:r>
              <a:rPr lang="cs-CZ" dirty="0"/>
              <a:t>křesťanství</a:t>
            </a:r>
          </a:p>
          <a:p>
            <a:pPr lvl="1"/>
            <a:r>
              <a:rPr lang="cs-CZ" dirty="0"/>
              <a:t>845 křest 14 kmenových knížat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77130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538</Words>
  <Application>Microsoft Office PowerPoint</Application>
  <PresentationFormat>Širokoúhlá obrazovka</PresentationFormat>
  <Paragraphs>96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Trebuchet MS</vt:lpstr>
      <vt:lpstr>Wingdings 3</vt:lpstr>
      <vt:lpstr>Fazeta</vt:lpstr>
      <vt:lpstr>Raný středověk</vt:lpstr>
      <vt:lpstr>EVROPA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BOJ O INVESTITURU</vt:lpstr>
      <vt:lpstr>ČECHY</vt:lpstr>
      <vt:lpstr>Prezentace aplikace PowerPoint</vt:lpstr>
      <vt:lpstr>PŘEMYSLOVSKÉ ČECHY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KULTURA</vt:lpstr>
      <vt:lpstr>Prezentace aplikace PowerPoint</vt:lpstr>
      <vt:lpstr>ROMÁNSKÁ KULTURA  (11. až pol. 13. století)</vt:lpstr>
      <vt:lpstr>ČESKÉ ROMÁNSKÉ UMĚNÍ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Raný středověk</dc:title>
  <dc:creator>Jílková Veronika (190274)</dc:creator>
  <cp:lastModifiedBy>Jílková Veronika (190274)</cp:lastModifiedBy>
  <cp:revision>1</cp:revision>
  <dcterms:created xsi:type="dcterms:W3CDTF">2023-10-10T22:38:04Z</dcterms:created>
  <dcterms:modified xsi:type="dcterms:W3CDTF">2023-10-10T22:41:56Z</dcterms:modified>
</cp:coreProperties>
</file>