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3" r:id="rId5"/>
    <p:sldId id="336" r:id="rId6"/>
    <p:sldId id="337" r:id="rId7"/>
    <p:sldId id="345" r:id="rId8"/>
    <p:sldId id="34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3E14F-6F5C-AA4B-BE58-691F23D619A2}" v="448" dt="2022-10-26T17:58:48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9"/>
  </p:normalViewPr>
  <p:slideViewPr>
    <p:cSldViewPr snapToGrid="0" snapToObjects="1">
      <p:cViewPr varScale="1">
        <p:scale>
          <a:sx n="107" d="100"/>
          <a:sy n="10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E21-6798-C149-979A-09758AFB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3469AD-B043-9746-BE28-36AD2EA70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473E2-AC3A-F243-A4BC-E4E753A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9EF8E-599A-1242-9208-EC55D461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9FD76-8E15-5B43-A34C-62139E0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B6354-570E-394A-99C2-5C8DA32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2769B-3C54-4B4D-86A4-2ACEBA01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F4521-EB7C-824F-8A27-C95B967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E377-5902-2649-9B38-9FBBEDD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64DEF-6046-C246-8928-96928D7A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37AE2-BA40-A549-9EB5-E144E7D0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39C0C3-97E9-7040-867F-A85C4063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80498-F6DD-A241-ACC4-9EAD0B3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77473-4E36-5E43-A6B8-5D67177F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391984-2578-0446-8DAE-C8BE43EE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FE1B-4D86-944C-AB4D-BB97845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269CF-1A02-2949-9FA4-63E3A537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7603C-F610-F34C-AEF0-893E614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C425D-CE4C-E648-A003-34DB898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59717-75A2-6841-B781-8EE6954F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5EF9-5C62-7845-B662-4965C09E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E8C0A5-68F4-154C-B300-E3DAD489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76334-D713-FB49-B234-A55FDD46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DA438-1967-524C-996D-DF9326E1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FAE8-3844-E046-BF14-E84FDDEC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FBD74-C68C-5841-8EE8-F192E4D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B3ECA-C4BF-6A49-9739-3FBA0929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7CA10-B72A-5247-A291-485B271D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B975C-1EA6-664C-A541-B877FC3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6F535A-00C6-8445-B03F-F9D89769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FED4A-C03F-1D4C-BA0F-7E2F704D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D6D42-CC65-414A-8B29-0EDF389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16B759-DD45-C84B-91D7-AEC082223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4131FA-78A3-8C48-9C44-ED98402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BC988-8B78-B049-B3C3-4FD75819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0CA4-73E5-194B-9048-95B115204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FDE9D-7E43-134B-9A8E-8EE8B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42AE3-4110-D149-AF0A-4816DB4F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BDC476-F173-0740-92AF-5F98108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1301-05B1-C948-BE2C-21093EA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900465-8A4D-F145-B3D6-19BE9A5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EB3E71-FC49-4848-B416-31ACB2A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0772E-ED1F-0E46-A38F-4AC8715E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8673E7-4309-664B-9C18-D95C4898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66DADB-04A2-3743-8131-C4E7817D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0394C-81E1-C94D-A0E5-C7F409D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E3A8-B7B8-C44C-BFE7-D9AA4095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EC8F-3F12-DC4F-B2E7-AC8B602C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AD9C66-9065-2A4B-8212-DF1C5E25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BAF68-7127-EA4D-8B52-0CC02B3A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0436-000D-5A40-B142-2A21B281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2EFAF-5B3E-A247-BDFD-6592920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3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0C5DC-57A8-F541-AE45-C9D7109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CE586-4FA9-6B48-B3DC-C7098EB8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D46BB-4FA9-724E-A9CE-0AF96D2D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3F50A-F376-E64C-9F16-ED2CD1DB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08EE-F74B-9D4D-87E8-76675A29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4F4E4-D8DD-5E4C-9155-FF053899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1249C6-963F-5E4F-94C0-52D1BBDA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D00839-9757-3E4E-964E-5D857738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10CC0-01CF-2644-A03D-B6765C10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EF4E-19BF-1E49-BEB4-1AC18EF6C30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86B0-87E6-DF49-961F-61CCB100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8B390-A3F2-534D-86B0-8C7279FA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FEF4-9CFF-4E49-AAEA-8155233B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skills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BA154368-B697-864A-9532-9878AF74B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3886201"/>
            <a:ext cx="8496300" cy="24225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Six, 2. 1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Work-In-Progress: Seminar I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Šárka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Jelínek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Gmiterková</a:t>
            </a:r>
          </a:p>
        </p:txBody>
      </p:sp>
    </p:spTree>
    <p:extLst>
      <p:ext uri="{BB962C8B-B14F-4D97-AF65-F5344CB8AC3E}">
        <p14:creationId xmlns:p14="http://schemas.microsoft.com/office/powerpoint/2010/main" val="189128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2D21-D591-EA4D-A591-C37EC61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>
                <a:latin typeface="Times" charset="0"/>
                <a:ea typeface="Times" charset="0"/>
                <a:cs typeface="Times" charset="0"/>
              </a:rPr>
              <a:t>Agenda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8C6030D-D5D5-B64E-8753-BF9A9E3C2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00214"/>
            <a:ext cx="8229600" cy="4708525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Structure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Presenting your individual research papers (topic, research questions, primary and secondary sources)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Targeted Learning Outcome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Identifying issues with current state of research and finding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20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834D5D-A100-584E-BCBA-3539C94D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AF552-9343-6741-B44D-6F4791C9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3836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662F0-35A4-6747-AD8C-630B9C68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Take-aways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903A4-B2C8-A348-ACC3-380D25BBD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early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assured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natural to do a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wider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narrowing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/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4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67C-AB3D-044E-B4B8-97B809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CD42-D809-4B46-AC3D-7D99C037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9. 11.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Project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 argument-driven work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something from everyday life that you hold strong opinions about, and be prepared to talk about it in class.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041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2EC7539CC12746A69C71063DD3E861" ma:contentTypeVersion="2" ma:contentTypeDescription="Vytvoří nový dokument" ma:contentTypeScope="" ma:versionID="a830d185ce32260ba17a807638ba7ac7">
  <xsd:schema xmlns:xsd="http://www.w3.org/2001/XMLSchema" xmlns:xs="http://www.w3.org/2001/XMLSchema" xmlns:p="http://schemas.microsoft.com/office/2006/metadata/properties" xmlns:ns2="d537199e-9348-4114-b8ea-cf78e0cce2e6" targetNamespace="http://schemas.microsoft.com/office/2006/metadata/properties" ma:root="true" ma:fieldsID="6794f15c5317afd73ba4626c472c4e89" ns2:_="">
    <xsd:import namespace="d537199e-9348-4114-b8ea-cf78e0cce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199e-9348-4114-b8ea-cf78e0cce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E82420-130F-44B6-BB6A-17C65F346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7199e-9348-4114-b8ea-cf78e0cce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30D525-4F61-4594-838A-A078E95F8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2C3A34-48B5-4A35-8699-C1AEF4C56CD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537199e-9348-4114-b8ea-cf78e0cce2e6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</vt:lpstr>
      <vt:lpstr>Times New Roman</vt:lpstr>
      <vt:lpstr>Motiv Office</vt:lpstr>
      <vt:lpstr>Academic skills</vt:lpstr>
      <vt:lpstr>Agenda</vt:lpstr>
      <vt:lpstr>Present briefly your paper</vt:lpstr>
      <vt:lpstr>Take-aways</vt:lpstr>
      <vt:lpstr>Next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</dc:title>
  <dc:creator>Šárka Gmiterková</dc:creator>
  <cp:lastModifiedBy>Šárka Gmiterková</cp:lastModifiedBy>
  <cp:revision>10</cp:revision>
  <dcterms:created xsi:type="dcterms:W3CDTF">2022-10-05T12:48:32Z</dcterms:created>
  <dcterms:modified xsi:type="dcterms:W3CDTF">2023-11-02T14:37:38Z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0x010100822EC7539CC12746A69C71063DD3E861</vt:lpwstr>
  </property>
</Properties>
</file>