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90" r:id="rId2"/>
    <p:sldId id="291" r:id="rId3"/>
    <p:sldId id="292" r:id="rId4"/>
    <p:sldId id="293" r:id="rId5"/>
    <p:sldId id="370" r:id="rId6"/>
    <p:sldId id="286" r:id="rId7"/>
    <p:sldId id="373" r:id="rId8"/>
    <p:sldId id="371" r:id="rId9"/>
    <p:sldId id="374" r:id="rId10"/>
    <p:sldId id="369" r:id="rId11"/>
    <p:sldId id="278" r:id="rId12"/>
    <p:sldId id="368" r:id="rId13"/>
    <p:sldId id="375" r:id="rId14"/>
    <p:sldId id="283" r:id="rId15"/>
    <p:sldId id="376" r:id="rId16"/>
    <p:sldId id="377" r:id="rId17"/>
    <p:sldId id="270" r:id="rId18"/>
    <p:sldId id="263" r:id="rId19"/>
    <p:sldId id="361" r:id="rId20"/>
    <p:sldId id="350" r:id="rId21"/>
    <p:sldId id="337" r:id="rId22"/>
    <p:sldId id="273" r:id="rId23"/>
    <p:sldId id="367" r:id="rId24"/>
    <p:sldId id="366" r:id="rId25"/>
    <p:sldId id="379" r:id="rId26"/>
  </p:sldIdLst>
  <p:sldSz cx="9144000" cy="5143500" type="screen16x9"/>
  <p:notesSz cx="6858000" cy="9144000"/>
  <p:embeddedFontLst>
    <p:embeddedFont>
      <p:font typeface="Barlow Semi Condensed" panose="00000506000000000000" pitchFamily="2" charset="-18"/>
      <p:regular r:id="rId28"/>
      <p:bold r:id="rId29"/>
      <p:italic r:id="rId30"/>
      <p:boldItalic r:id="rId31"/>
    </p:embeddedFont>
    <p:embeddedFont>
      <p:font typeface="Barlow Semi Condensed Medium" panose="00000606000000000000" pitchFamily="2" charset="-18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ira Sans Extra Condensed" panose="020B0503050000020004" pitchFamily="34" charset="0"/>
      <p:regular r:id="rId38"/>
      <p:bold r:id="rId39"/>
      <p:italic r:id="rId40"/>
      <p:boldItalic r:id="rId41"/>
    </p:embeddedFont>
    <p:embeddedFont>
      <p:font typeface="Fjalla One" panose="020B0604020202020204" charset="0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39820AA-D27C-4405-889B-BBEB7129D5F6}">
          <p14:sldIdLst>
            <p14:sldId id="290"/>
            <p14:sldId id="291"/>
            <p14:sldId id="292"/>
            <p14:sldId id="293"/>
            <p14:sldId id="370"/>
            <p14:sldId id="286"/>
            <p14:sldId id="373"/>
            <p14:sldId id="371"/>
            <p14:sldId id="374"/>
            <p14:sldId id="369"/>
            <p14:sldId id="278"/>
            <p14:sldId id="368"/>
            <p14:sldId id="375"/>
            <p14:sldId id="283"/>
            <p14:sldId id="376"/>
            <p14:sldId id="377"/>
            <p14:sldId id="270"/>
            <p14:sldId id="263"/>
            <p14:sldId id="361"/>
            <p14:sldId id="350"/>
            <p14:sldId id="337"/>
            <p14:sldId id="273"/>
            <p14:sldId id="367"/>
            <p14:sldId id="366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a3fb9f80e_0_3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a3fb9f80e_0_3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8714a43093_3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8714a43093_3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g8714a43093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2" name="Google Shape;2692;g8714a43093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g8714a43093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6" name="Google Shape;2736;g8714a43093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91d46f3cf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91d46f3cf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91d46f3cf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91d46f3cf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d46f3cf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d46f3cf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91d46f3c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91d46f3c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09726670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09726670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1d46f3cf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1d46f3cf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32650" y="1609725"/>
            <a:ext cx="4477800" cy="12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2650" y="3081775"/>
            <a:ext cx="44778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C27A-1FD1-2FA4-36B6-C113EC16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B8FD7-A860-362B-73AD-4F4ED5532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3B48-89CE-1291-913E-49FBDB65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432-AEBC-4FFB-A33B-F3564592B335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411C-2D1C-EEE7-7E69-51D9A614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962B2-5F7A-FEE1-A3EC-758FC8C8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F25B-85D7-4468-98FA-673B50D1DF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278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2">
  <p:cSld name="Three columns of text 2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2" name="Google Shape;712;p16"/>
          <p:cNvCxnSpPr/>
          <p:nvPr/>
        </p:nvCxnSpPr>
        <p:spPr>
          <a:xfrm>
            <a:off x="590450" y="4340600"/>
            <a:ext cx="670200" cy="42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Google Shape;713;p16"/>
          <p:cNvSpPr txBox="1">
            <a:spLocks noGrp="1"/>
          </p:cNvSpPr>
          <p:nvPr>
            <p:ph type="title"/>
          </p:nvPr>
        </p:nvSpPr>
        <p:spPr>
          <a:xfrm>
            <a:off x="2208175" y="342775"/>
            <a:ext cx="47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14" name="Google Shape;714;p16"/>
          <p:cNvCxnSpPr/>
          <p:nvPr/>
        </p:nvCxnSpPr>
        <p:spPr>
          <a:xfrm rot="10800000" flipH="1">
            <a:off x="0" y="4332550"/>
            <a:ext cx="590700" cy="66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5" name="Google Shape;715;p16"/>
          <p:cNvGrpSpPr/>
          <p:nvPr/>
        </p:nvGrpSpPr>
        <p:grpSpPr>
          <a:xfrm flipH="1">
            <a:off x="431725" y="4183775"/>
            <a:ext cx="292025" cy="292575"/>
            <a:chOff x="7353050" y="316275"/>
            <a:chExt cx="292025" cy="292575"/>
          </a:xfrm>
        </p:grpSpPr>
        <p:sp>
          <p:nvSpPr>
            <p:cNvPr id="716" name="Google Shape;716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6"/>
          <p:cNvGrpSpPr/>
          <p:nvPr/>
        </p:nvGrpSpPr>
        <p:grpSpPr>
          <a:xfrm>
            <a:off x="1075789" y="4604675"/>
            <a:ext cx="293111" cy="293388"/>
            <a:chOff x="3164039" y="430875"/>
            <a:chExt cx="293111" cy="293388"/>
          </a:xfrm>
        </p:grpSpPr>
        <p:sp>
          <p:nvSpPr>
            <p:cNvPr id="721" name="Google Shape;721;p16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7" name="Google Shape;727;p16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16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9" name="Google Shape;729;p16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730" name="Google Shape;730;p16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6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737" name="Google Shape;737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16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742" name="Google Shape;742;p16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16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747" name="Google Shape;747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16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751" name="Google Shape;751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16"/>
          <p:cNvSpPr txBox="1">
            <a:spLocks noGrp="1"/>
          </p:cNvSpPr>
          <p:nvPr>
            <p:ph type="subTitle" idx="1"/>
          </p:nvPr>
        </p:nvSpPr>
        <p:spPr>
          <a:xfrm>
            <a:off x="6217920" y="1819656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5" name="Google Shape;755;p16"/>
          <p:cNvSpPr txBox="1">
            <a:spLocks noGrp="1"/>
          </p:cNvSpPr>
          <p:nvPr>
            <p:ph type="subTitle" idx="2"/>
          </p:nvPr>
        </p:nvSpPr>
        <p:spPr>
          <a:xfrm>
            <a:off x="3749040" y="1252728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6" name="Google Shape;756;p16"/>
          <p:cNvSpPr txBox="1">
            <a:spLocks noGrp="1"/>
          </p:cNvSpPr>
          <p:nvPr>
            <p:ph type="subTitle" idx="3"/>
          </p:nvPr>
        </p:nvSpPr>
        <p:spPr>
          <a:xfrm>
            <a:off x="1289304" y="1819656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7" name="Google Shape;757;p16"/>
          <p:cNvSpPr txBox="1">
            <a:spLocks noGrp="1"/>
          </p:cNvSpPr>
          <p:nvPr>
            <p:ph type="subTitle" idx="4"/>
          </p:nvPr>
        </p:nvSpPr>
        <p:spPr>
          <a:xfrm>
            <a:off x="6217920" y="2139696"/>
            <a:ext cx="1636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16"/>
          <p:cNvSpPr txBox="1">
            <a:spLocks noGrp="1"/>
          </p:cNvSpPr>
          <p:nvPr>
            <p:ph type="subTitle" idx="5"/>
          </p:nvPr>
        </p:nvSpPr>
        <p:spPr>
          <a:xfrm>
            <a:off x="3749040" y="1581912"/>
            <a:ext cx="16368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59" name="Google Shape;759;p16"/>
          <p:cNvSpPr txBox="1">
            <a:spLocks noGrp="1"/>
          </p:cNvSpPr>
          <p:nvPr>
            <p:ph type="subTitle" idx="6"/>
          </p:nvPr>
        </p:nvSpPr>
        <p:spPr>
          <a:xfrm>
            <a:off x="1289304" y="2139696"/>
            <a:ext cx="16368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8627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29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420" name="Google Shape;1420;p29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21" name="Google Shape;1421;p29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422" name="Google Shape;1422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29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3" name="Google Shape;1433;p29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434" name="Google Shape;1434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8" name="Google Shape;1438;p29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39" name="Google Shape;1439;p29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440" name="Google Shape;1440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6" name="Google Shape;1446;p29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7" name="Google Shape;1447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29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52" name="Google Shape;1452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6" name="Google Shape;1456;p29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457" name="Google Shape;1457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0" name="Google Shape;1460;p29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461" name="Google Shape;1461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4" name="Google Shape;1464;p29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465" name="Google Shape;1465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9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72" name="Google Shape;1472;p29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4" name="Google Shape;1474;p29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929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9200" y="408875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9200" y="408875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459200" y="408875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Fira Sans Extra Condensed"/>
              <a:buNone/>
              <a:defRPr sz="28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9200" y="408875"/>
            <a:ext cx="80133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Extra Condensed"/>
              <a:buNone/>
              <a:defRPr sz="28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is.unesco.org/en/uis-student-flow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1028315319893651" TargetMode="External"/><Relationship Id="rId2" Type="http://schemas.openxmlformats.org/officeDocument/2006/relationships/hyperlink" Target="https://doi.org/10.1016/j.chb.2022.107409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data.uis.unesco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645/mac.v11i3.6657" TargetMode="External"/><Relationship Id="rId2" Type="http://schemas.openxmlformats.org/officeDocument/2006/relationships/hyperlink" Target="https://doi.org/10.1080/13504630.2010.482418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toryset.com/" TargetMode="External"/><Relationship Id="rId4" Type="http://schemas.openxmlformats.org/officeDocument/2006/relationships/hyperlink" Target="https://www.pexels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https://www.scopus.com/search/form.uri?display=advanced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onnectedpapers.com/" TargetMode="External"/><Relationship Id="rId5" Type="http://schemas.openxmlformats.org/officeDocument/2006/relationships/hyperlink" Target="https://eds.s.ebscohost.com/eds/search/basic?sid=cfb572a1-fc79-4751-9830-1e8e7e224c47%40redis&amp;vid=1&amp;lg=1" TargetMode="External"/><Relationship Id="rId4" Type="http://schemas.openxmlformats.org/officeDocument/2006/relationships/hyperlink" Target="https://theses.cz/?lang=en" TargetMode="External"/><Relationship Id="rId9" Type="http://schemas.openxmlformats.org/officeDocument/2006/relationships/image" Target="../media/image6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ybib.com/guides/citation-guides/citation-basics/annotated-bibliographie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>
            <a:spLocks noGrp="1"/>
          </p:cNvSpPr>
          <p:nvPr>
            <p:ph type="ctrTitle"/>
          </p:nvPr>
        </p:nvSpPr>
        <p:spPr>
          <a:xfrm>
            <a:off x="59946" y="2381931"/>
            <a:ext cx="5069607" cy="1813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5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Defining research projects: </a:t>
            </a:r>
            <a:br>
              <a:rPr lang="en-US" sz="375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5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theory &amp; research problem</a:t>
            </a:r>
            <a:br>
              <a:rPr lang="en-US" sz="375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125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125" b="1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1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6623A-F1C6-1212-23C5-08B9E6526C51}"/>
              </a:ext>
            </a:extLst>
          </p:cNvPr>
          <p:cNvSpPr txBox="1"/>
          <p:nvPr/>
        </p:nvSpPr>
        <p:spPr>
          <a:xfrm>
            <a:off x="204596" y="4585660"/>
            <a:ext cx="6565686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875" dirty="0">
                <a:latin typeface="Calibri" panose="020F0502020204030204" pitchFamily="34" charset="0"/>
                <a:cs typeface="Calibri" panose="020F0502020204030204" pitchFamily="34" charset="0"/>
              </a:rPr>
              <a:t>2. 10. 2023</a:t>
            </a:r>
            <a:r>
              <a:rPr lang="nn-NO" sz="1875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sz="1875" dirty="0">
                <a:latin typeface="Calibri" panose="020F0502020204030204" pitchFamily="34" charset="0"/>
                <a:cs typeface="Calibri" panose="020F0502020204030204" pitchFamily="34" charset="0"/>
              </a:rPr>
              <a:t>CMAa11 Qualitative Research</a:t>
            </a:r>
          </a:p>
        </p:txBody>
      </p:sp>
      <p:pic>
        <p:nvPicPr>
          <p:cNvPr id="473" name="Picture 47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7206BC-F25D-0E6F-A550-CA61D7D5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391" y="-19937"/>
            <a:ext cx="51435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C3CE5-BF87-A714-ED37-22BEE9B8E8C3}"/>
              </a:ext>
            </a:extLst>
          </p:cNvPr>
          <p:cNvSpPr txBox="1"/>
          <p:nvPr/>
        </p:nvSpPr>
        <p:spPr>
          <a:xfrm>
            <a:off x="1497270" y="3388152"/>
            <a:ext cx="219495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50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Martina Novotná</a:t>
            </a:r>
            <a:endParaRPr lang="cs-CZ" sz="2250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A66722-9E48-092D-9A34-4E925D689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" y="78069"/>
            <a:ext cx="3319685" cy="11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5BC9C-1D31-438C-8D0D-BABF7648706D}"/>
              </a:ext>
            </a:extLst>
          </p:cNvPr>
          <p:cNvSpPr/>
          <p:nvPr/>
        </p:nvSpPr>
        <p:spPr>
          <a:xfrm>
            <a:off x="1694329" y="4214680"/>
            <a:ext cx="6907947" cy="600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4493E0-B635-4C0A-861D-25AD4471647C}"/>
              </a:ext>
            </a:extLst>
          </p:cNvPr>
          <p:cNvSpPr/>
          <p:nvPr/>
        </p:nvSpPr>
        <p:spPr>
          <a:xfrm>
            <a:off x="610739" y="2659985"/>
            <a:ext cx="6772440" cy="668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EACBF-0BB6-4EBA-BC71-667728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38" y="257378"/>
            <a:ext cx="6029159" cy="572700"/>
          </a:xfrm>
        </p:spPr>
        <p:txBody>
          <a:bodyPr/>
          <a:lstStyle/>
          <a:p>
            <a:r>
              <a:rPr lang="en-US" sz="3000" b="1" dirty="0"/>
              <a:t>WHY </a:t>
            </a:r>
            <a:r>
              <a:rPr lang="en-US" sz="3000" dirty="0"/>
              <a:t>international students‘ mobility?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1E78B03-9DE8-4E21-A29B-C34E5954DBB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41724" y="1123390"/>
            <a:ext cx="8060552" cy="249876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2014, there were </a:t>
            </a:r>
            <a:r>
              <a:rPr lang="en-GB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4.2 million </a:t>
            </a: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who crossed borders, in 2018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this number had increased to </a:t>
            </a:r>
            <a:r>
              <a:rPr lang="en-GB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5.6 million </a:t>
            </a: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(UNESCO, 2020)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 that has been researched from many different angles (educators, geographers, economists, sociologists, and others)</a:t>
            </a:r>
            <a:endParaRPr lang="cs-CZ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/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“students who have crossed borders expressly with the intention to study”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114300" indent="0" algn="l"/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(OECD, 2009., p.311)</a:t>
            </a:r>
          </a:p>
          <a:p>
            <a:pPr marL="114300" indent="0" algn="l"/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levels of </a:t>
            </a:r>
            <a:r>
              <a:rPr lang="cs-CZ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explored </a:t>
            </a:r>
            <a:endParaRPr lang="cs-CZ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/>
            <a:endParaRPr lang="en-US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/>
            <a:r>
              <a:rPr lang="cs-CZ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“as crossing country borders for the purpose of or in the context of tertiary</a:t>
            </a:r>
            <a:endParaRPr lang="cs-CZ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/>
            <a:r>
              <a:rPr lang="cs-CZ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education”</a:t>
            </a:r>
            <a:r>
              <a:rPr lang="cs-CZ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7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Richters</a:t>
            </a:r>
            <a:r>
              <a:rPr lang="cs-CZ" sz="17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7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Teichler, 2006, p. 78)</a:t>
            </a:r>
            <a:endParaRPr lang="en-US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45A6E-F6A9-4414-90A5-7D8232BC68CD}"/>
              </a:ext>
            </a:extLst>
          </p:cNvPr>
          <p:cNvSpPr txBox="1"/>
          <p:nvPr/>
        </p:nvSpPr>
        <p:spPr>
          <a:xfrm>
            <a:off x="2005403" y="744048"/>
            <a:ext cx="45758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🔗 </a:t>
            </a:r>
            <a:r>
              <a:rPr lang="cs-CZ" sz="1500" dirty="0">
                <a:solidFill>
                  <a:srgbClr val="4154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https://uis.unesco.org/en/</a:t>
            </a:r>
            <a:r>
              <a:rPr lang="cs-CZ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uis-student-flow</a:t>
            </a:r>
            <a:r>
              <a:rPr lang="cs-CZ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3" name="Google Shape;2106;p37">
            <a:extLst>
              <a:ext uri="{FF2B5EF4-FFF2-40B4-BE49-F238E27FC236}">
                <a16:creationId xmlns:a16="http://schemas.microsoft.com/office/drawing/2014/main" id="{DB528838-BEB9-49F3-8BC8-C9294DA92B1B}"/>
              </a:ext>
            </a:extLst>
          </p:cNvPr>
          <p:cNvGrpSpPr/>
          <p:nvPr/>
        </p:nvGrpSpPr>
        <p:grpSpPr>
          <a:xfrm>
            <a:off x="376518" y="202062"/>
            <a:ext cx="646665" cy="778198"/>
            <a:chOff x="731647" y="573573"/>
            <a:chExt cx="635100" cy="734640"/>
          </a:xfrm>
        </p:grpSpPr>
        <p:grpSp>
          <p:nvGrpSpPr>
            <p:cNvPr id="14" name="Google Shape;2107;p37">
              <a:extLst>
                <a:ext uri="{FF2B5EF4-FFF2-40B4-BE49-F238E27FC236}">
                  <a16:creationId xmlns:a16="http://schemas.microsoft.com/office/drawing/2014/main" id="{B76FC74E-5775-4A06-9942-3EE5F60D3745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19" name="Google Shape;2108;p37">
                <a:extLst>
                  <a:ext uri="{FF2B5EF4-FFF2-40B4-BE49-F238E27FC236}">
                    <a16:creationId xmlns:a16="http://schemas.microsoft.com/office/drawing/2014/main" id="{711AC021-8C3C-4D3E-A3BD-4778AA04D0AF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20" name="Google Shape;2109;p37">
                <a:extLst>
                  <a:ext uri="{FF2B5EF4-FFF2-40B4-BE49-F238E27FC236}">
                    <a16:creationId xmlns:a16="http://schemas.microsoft.com/office/drawing/2014/main" id="{1CBA4438-044C-40DC-938E-1DC821164CF5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15" name="Google Shape;2110;p37">
              <a:extLst>
                <a:ext uri="{FF2B5EF4-FFF2-40B4-BE49-F238E27FC236}">
                  <a16:creationId xmlns:a16="http://schemas.microsoft.com/office/drawing/2014/main" id="{B7307E69-68B0-444D-AA19-D7C626250085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16" name="Google Shape;2111;p37">
                <a:extLst>
                  <a:ext uri="{FF2B5EF4-FFF2-40B4-BE49-F238E27FC236}">
                    <a16:creationId xmlns:a16="http://schemas.microsoft.com/office/drawing/2014/main" id="{FFAEE35E-A4AE-4473-8737-2289C2C53FEC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7" name="Google Shape;2112;p37">
                <a:extLst>
                  <a:ext uri="{FF2B5EF4-FFF2-40B4-BE49-F238E27FC236}">
                    <a16:creationId xmlns:a16="http://schemas.microsoft.com/office/drawing/2014/main" id="{9790E71C-2072-481A-8AD0-44F3ABE41148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8" name="Google Shape;2113;p37">
                <a:extLst>
                  <a:ext uri="{FF2B5EF4-FFF2-40B4-BE49-F238E27FC236}">
                    <a16:creationId xmlns:a16="http://schemas.microsoft.com/office/drawing/2014/main" id="{BCD2E3B8-7A91-45CD-B552-CE6B59D8B925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23" name="Google Shape;2147;p37">
            <a:extLst>
              <a:ext uri="{FF2B5EF4-FFF2-40B4-BE49-F238E27FC236}">
                <a16:creationId xmlns:a16="http://schemas.microsoft.com/office/drawing/2014/main" id="{95C050AC-E4FE-4179-AC15-1B2F39796243}"/>
              </a:ext>
            </a:extLst>
          </p:cNvPr>
          <p:cNvSpPr txBox="1">
            <a:spLocks noGrp="1"/>
          </p:cNvSpPr>
          <p:nvPr/>
        </p:nvSpPr>
        <p:spPr>
          <a:xfrm>
            <a:off x="495567" y="408138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</a:t>
            </a:r>
            <a:r>
              <a:rPr lang="cs-CZ" sz="1875" b="1" dirty="0">
                <a:latin typeface="+mn-lt"/>
              </a:rPr>
              <a:t>2</a:t>
            </a:r>
            <a:endParaRPr sz="1875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439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37"/>
          <p:cNvGrpSpPr/>
          <p:nvPr/>
        </p:nvGrpSpPr>
        <p:grpSpPr>
          <a:xfrm>
            <a:off x="651325" y="746758"/>
            <a:ext cx="7587109" cy="3378781"/>
            <a:chOff x="584540" y="1192250"/>
            <a:chExt cx="8094835" cy="3557100"/>
          </a:xfrm>
        </p:grpSpPr>
        <p:sp>
          <p:nvSpPr>
            <p:cNvPr id="1200" name="Google Shape;1200;p37"/>
            <p:cNvSpPr/>
            <p:nvPr/>
          </p:nvSpPr>
          <p:spPr>
            <a:xfrm>
              <a:off x="1256512" y="1530117"/>
              <a:ext cx="93140" cy="93014"/>
            </a:xfrm>
            <a:custGeom>
              <a:avLst/>
              <a:gdLst/>
              <a:ahLst/>
              <a:cxnLst/>
              <a:rect l="l" t="t" r="r" b="b"/>
              <a:pathLst>
                <a:path w="744" h="743" extrusionOk="0">
                  <a:moveTo>
                    <a:pt x="372" y="0"/>
                  </a:moveTo>
                  <a:cubicBezTo>
                    <a:pt x="160" y="0"/>
                    <a:pt x="1" y="159"/>
                    <a:pt x="1" y="372"/>
                  </a:cubicBezTo>
                  <a:cubicBezTo>
                    <a:pt x="1" y="584"/>
                    <a:pt x="160" y="743"/>
                    <a:pt x="372" y="743"/>
                  </a:cubicBezTo>
                  <a:cubicBezTo>
                    <a:pt x="556" y="743"/>
                    <a:pt x="743" y="584"/>
                    <a:pt x="743" y="372"/>
                  </a:cubicBezTo>
                  <a:cubicBezTo>
                    <a:pt x="743" y="159"/>
                    <a:pt x="556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1256512" y="4294633"/>
              <a:ext cx="93140" cy="93014"/>
            </a:xfrm>
            <a:custGeom>
              <a:avLst/>
              <a:gdLst/>
              <a:ahLst/>
              <a:cxnLst/>
              <a:rect l="l" t="t" r="r" b="b"/>
              <a:pathLst>
                <a:path w="744" h="743" extrusionOk="0">
                  <a:moveTo>
                    <a:pt x="372" y="0"/>
                  </a:moveTo>
                  <a:cubicBezTo>
                    <a:pt x="160" y="0"/>
                    <a:pt x="1" y="185"/>
                    <a:pt x="1" y="371"/>
                  </a:cubicBezTo>
                  <a:cubicBezTo>
                    <a:pt x="1" y="583"/>
                    <a:pt x="160" y="742"/>
                    <a:pt x="372" y="742"/>
                  </a:cubicBezTo>
                  <a:cubicBezTo>
                    <a:pt x="556" y="742"/>
                    <a:pt x="743" y="583"/>
                    <a:pt x="743" y="371"/>
                  </a:cubicBezTo>
                  <a:cubicBezTo>
                    <a:pt x="743" y="185"/>
                    <a:pt x="556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2553956" y="2223781"/>
              <a:ext cx="501376" cy="215698"/>
            </a:xfrm>
            <a:custGeom>
              <a:avLst/>
              <a:gdLst/>
              <a:ahLst/>
              <a:cxnLst/>
              <a:rect l="l" t="t" r="r" b="b"/>
              <a:pathLst>
                <a:path w="4005" h="1723" extrusionOk="0">
                  <a:moveTo>
                    <a:pt x="3977" y="1"/>
                  </a:moveTo>
                  <a:lnTo>
                    <a:pt x="1" y="1670"/>
                  </a:lnTo>
                  <a:lnTo>
                    <a:pt x="28" y="1723"/>
                  </a:lnTo>
                  <a:lnTo>
                    <a:pt x="4005" y="54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2487607" y="2353100"/>
              <a:ext cx="162869" cy="159489"/>
            </a:xfrm>
            <a:custGeom>
              <a:avLst/>
              <a:gdLst/>
              <a:ahLst/>
              <a:cxnLst/>
              <a:rect l="l" t="t" r="r" b="b"/>
              <a:pathLst>
                <a:path w="1301" h="1274" extrusionOk="0">
                  <a:moveTo>
                    <a:pt x="637" y="1"/>
                  </a:moveTo>
                  <a:cubicBezTo>
                    <a:pt x="293" y="1"/>
                    <a:pt x="1" y="293"/>
                    <a:pt x="1" y="637"/>
                  </a:cubicBezTo>
                  <a:cubicBezTo>
                    <a:pt x="1" y="1008"/>
                    <a:pt x="293" y="1273"/>
                    <a:pt x="637" y="1273"/>
                  </a:cubicBezTo>
                  <a:cubicBezTo>
                    <a:pt x="1008" y="1273"/>
                    <a:pt x="1301" y="1008"/>
                    <a:pt x="1301" y="637"/>
                  </a:cubicBezTo>
                  <a:cubicBezTo>
                    <a:pt x="1301" y="293"/>
                    <a:pt x="1008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2520781" y="2386274"/>
              <a:ext cx="93014" cy="9301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72" y="1"/>
                  </a:moveTo>
                  <a:cubicBezTo>
                    <a:pt x="187" y="1"/>
                    <a:pt x="1" y="160"/>
                    <a:pt x="1" y="372"/>
                  </a:cubicBezTo>
                  <a:cubicBezTo>
                    <a:pt x="1" y="584"/>
                    <a:pt x="187" y="743"/>
                    <a:pt x="372" y="743"/>
                  </a:cubicBezTo>
                  <a:cubicBezTo>
                    <a:pt x="584" y="743"/>
                    <a:pt x="743" y="584"/>
                    <a:pt x="743" y="372"/>
                  </a:cubicBezTo>
                  <a:cubicBezTo>
                    <a:pt x="743" y="160"/>
                    <a:pt x="584" y="1"/>
                    <a:pt x="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2650351" y="2963764"/>
              <a:ext cx="511141" cy="10140"/>
            </a:xfrm>
            <a:custGeom>
              <a:avLst/>
              <a:gdLst/>
              <a:ahLst/>
              <a:cxnLst/>
              <a:rect l="l" t="t" r="r" b="b"/>
              <a:pathLst>
                <a:path w="4083" h="81" extrusionOk="0">
                  <a:moveTo>
                    <a:pt x="1" y="0"/>
                  </a:moveTo>
                  <a:lnTo>
                    <a:pt x="1" y="81"/>
                  </a:lnTo>
                  <a:lnTo>
                    <a:pt x="4083" y="81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2593766" y="2890780"/>
              <a:ext cx="162869" cy="159364"/>
            </a:xfrm>
            <a:custGeom>
              <a:avLst/>
              <a:gdLst/>
              <a:ahLst/>
              <a:cxnLst/>
              <a:rect l="l" t="t" r="r" b="b"/>
              <a:pathLst>
                <a:path w="1301" h="1273" extrusionOk="0">
                  <a:moveTo>
                    <a:pt x="665" y="0"/>
                  </a:moveTo>
                  <a:cubicBezTo>
                    <a:pt x="294" y="0"/>
                    <a:pt x="1" y="265"/>
                    <a:pt x="1" y="636"/>
                  </a:cubicBezTo>
                  <a:cubicBezTo>
                    <a:pt x="1" y="982"/>
                    <a:pt x="294" y="1272"/>
                    <a:pt x="665" y="1272"/>
                  </a:cubicBezTo>
                  <a:cubicBezTo>
                    <a:pt x="1008" y="1272"/>
                    <a:pt x="1301" y="982"/>
                    <a:pt x="1301" y="636"/>
                  </a:cubicBezTo>
                  <a:cubicBezTo>
                    <a:pt x="1301" y="265"/>
                    <a:pt x="1008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2630446" y="2923955"/>
              <a:ext cx="93014" cy="9301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72" y="0"/>
                  </a:moveTo>
                  <a:cubicBezTo>
                    <a:pt x="160" y="0"/>
                    <a:pt x="1" y="159"/>
                    <a:pt x="1" y="371"/>
                  </a:cubicBezTo>
                  <a:cubicBezTo>
                    <a:pt x="1" y="558"/>
                    <a:pt x="160" y="742"/>
                    <a:pt x="372" y="742"/>
                  </a:cubicBezTo>
                  <a:cubicBezTo>
                    <a:pt x="556" y="742"/>
                    <a:pt x="743" y="558"/>
                    <a:pt x="743" y="371"/>
                  </a:cubicBezTo>
                  <a:cubicBezTo>
                    <a:pt x="743" y="159"/>
                    <a:pt x="556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2537557" y="3494685"/>
              <a:ext cx="517776" cy="225838"/>
            </a:xfrm>
            <a:custGeom>
              <a:avLst/>
              <a:gdLst/>
              <a:ahLst/>
              <a:cxnLst/>
              <a:rect l="l" t="t" r="r" b="b"/>
              <a:pathLst>
                <a:path w="4136" h="1804" extrusionOk="0">
                  <a:moveTo>
                    <a:pt x="26" y="1"/>
                  </a:moveTo>
                  <a:lnTo>
                    <a:pt x="0" y="81"/>
                  </a:lnTo>
                  <a:lnTo>
                    <a:pt x="4108" y="1803"/>
                  </a:lnTo>
                  <a:lnTo>
                    <a:pt x="4136" y="1725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2484477" y="3434970"/>
              <a:ext cx="162493" cy="159364"/>
            </a:xfrm>
            <a:custGeom>
              <a:avLst/>
              <a:gdLst/>
              <a:ahLst/>
              <a:cxnLst/>
              <a:rect l="l" t="t" r="r" b="b"/>
              <a:pathLst>
                <a:path w="1298" h="1273" extrusionOk="0">
                  <a:moveTo>
                    <a:pt x="636" y="0"/>
                  </a:moveTo>
                  <a:cubicBezTo>
                    <a:pt x="291" y="0"/>
                    <a:pt x="0" y="266"/>
                    <a:pt x="0" y="637"/>
                  </a:cubicBezTo>
                  <a:cubicBezTo>
                    <a:pt x="0" y="982"/>
                    <a:pt x="291" y="1273"/>
                    <a:pt x="636" y="1273"/>
                  </a:cubicBezTo>
                  <a:cubicBezTo>
                    <a:pt x="1007" y="1273"/>
                    <a:pt x="1298" y="982"/>
                    <a:pt x="1298" y="637"/>
                  </a:cubicBezTo>
                  <a:cubicBezTo>
                    <a:pt x="1298" y="266"/>
                    <a:pt x="1007" y="0"/>
                    <a:pt x="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2517652" y="3468145"/>
              <a:ext cx="96144" cy="93014"/>
            </a:xfrm>
            <a:custGeom>
              <a:avLst/>
              <a:gdLst/>
              <a:ahLst/>
              <a:cxnLst/>
              <a:rect l="l" t="t" r="r" b="b"/>
              <a:pathLst>
                <a:path w="768" h="743" extrusionOk="0">
                  <a:moveTo>
                    <a:pt x="371" y="1"/>
                  </a:moveTo>
                  <a:cubicBezTo>
                    <a:pt x="185" y="1"/>
                    <a:pt x="0" y="160"/>
                    <a:pt x="0" y="372"/>
                  </a:cubicBezTo>
                  <a:cubicBezTo>
                    <a:pt x="0" y="584"/>
                    <a:pt x="185" y="743"/>
                    <a:pt x="371" y="743"/>
                  </a:cubicBezTo>
                  <a:cubicBezTo>
                    <a:pt x="583" y="743"/>
                    <a:pt x="768" y="584"/>
                    <a:pt x="768" y="372"/>
                  </a:cubicBezTo>
                  <a:cubicBezTo>
                    <a:pt x="768" y="160"/>
                    <a:pt x="58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610560" y="4164050"/>
              <a:ext cx="8068815" cy="5853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610560" y="3421100"/>
              <a:ext cx="8068815" cy="5853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584540" y="2678150"/>
              <a:ext cx="8094835" cy="5853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610560" y="1935200"/>
              <a:ext cx="8068815" cy="5853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610560" y="1192250"/>
              <a:ext cx="8068815" cy="5853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3" name="Google Shape;1253;p37"/>
          <p:cNvSpPr txBox="1"/>
          <p:nvPr/>
        </p:nvSpPr>
        <p:spPr>
          <a:xfrm>
            <a:off x="704365" y="734937"/>
            <a:ext cx="49701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Full degree program in a foreign country</a:t>
            </a:r>
            <a:endParaRPr sz="1600" dirty="0">
              <a:solidFill>
                <a:schemeClr val="lt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0" name="Google Shape;1223;p37">
            <a:extLst>
              <a:ext uri="{FF2B5EF4-FFF2-40B4-BE49-F238E27FC236}">
                <a16:creationId xmlns:a16="http://schemas.microsoft.com/office/drawing/2014/main" id="{7FE766A9-6775-4906-A28E-8169CF79EFB0}"/>
              </a:ext>
            </a:extLst>
          </p:cNvPr>
          <p:cNvSpPr/>
          <p:nvPr/>
        </p:nvSpPr>
        <p:spPr>
          <a:xfrm>
            <a:off x="651325" y="4177986"/>
            <a:ext cx="7587109" cy="5275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222;p37">
            <a:extLst>
              <a:ext uri="{FF2B5EF4-FFF2-40B4-BE49-F238E27FC236}">
                <a16:creationId xmlns:a16="http://schemas.microsoft.com/office/drawing/2014/main" id="{63D111AF-6C91-4D1D-8E0D-5257FAC70200}"/>
              </a:ext>
            </a:extLst>
          </p:cNvPr>
          <p:cNvSpPr/>
          <p:nvPr/>
        </p:nvSpPr>
        <p:spPr>
          <a:xfrm>
            <a:off x="1385763" y="3597043"/>
            <a:ext cx="93014" cy="93014"/>
          </a:xfrm>
          <a:custGeom>
            <a:avLst/>
            <a:gdLst/>
            <a:ahLst/>
            <a:cxnLst/>
            <a:rect l="l" t="t" r="r" b="b"/>
            <a:pathLst>
              <a:path w="743" h="743" extrusionOk="0">
                <a:moveTo>
                  <a:pt x="371" y="1"/>
                </a:moveTo>
                <a:cubicBezTo>
                  <a:pt x="159" y="1"/>
                  <a:pt x="0" y="160"/>
                  <a:pt x="0" y="372"/>
                </a:cubicBezTo>
                <a:cubicBezTo>
                  <a:pt x="0" y="584"/>
                  <a:pt x="159" y="743"/>
                  <a:pt x="371" y="743"/>
                </a:cubicBezTo>
                <a:cubicBezTo>
                  <a:pt x="583" y="743"/>
                  <a:pt x="742" y="584"/>
                  <a:pt x="742" y="372"/>
                </a:cubicBezTo>
                <a:cubicBezTo>
                  <a:pt x="742" y="160"/>
                  <a:pt x="583" y="1"/>
                  <a:pt x="3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03CDC5-48A4-4192-8CE4-A17F2537BDD6}"/>
              </a:ext>
            </a:extLst>
          </p:cNvPr>
          <p:cNvSpPr txBox="1"/>
          <p:nvPr/>
        </p:nvSpPr>
        <p:spPr>
          <a:xfrm>
            <a:off x="675713" y="1538915"/>
            <a:ext cx="7410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Short-term study-abroad experience as part of degree program at home institution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EEE905-6F10-4BB3-B8A6-8C1B9C745CFB}"/>
              </a:ext>
            </a:extLst>
          </p:cNvPr>
          <p:cNvSpPr txBox="1"/>
          <p:nvPr/>
        </p:nvSpPr>
        <p:spPr>
          <a:xfrm>
            <a:off x="675713" y="2128052"/>
            <a:ext cx="7587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Crossborder collaborative degree programs between two or more institutions or providers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BCFD35-0D7C-4A74-8AD9-F5C30E036AFC}"/>
              </a:ext>
            </a:extLst>
          </p:cNvPr>
          <p:cNvSpPr txBox="1"/>
          <p:nvPr/>
        </p:nvSpPr>
        <p:spPr>
          <a:xfrm>
            <a:off x="704365" y="2975987"/>
            <a:ext cx="7830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Research and fieldwork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C8B825-6B9B-4846-ADFD-6DF7A0572067}"/>
              </a:ext>
            </a:extLst>
          </p:cNvPr>
          <p:cNvSpPr txBox="1"/>
          <p:nvPr/>
        </p:nvSpPr>
        <p:spPr>
          <a:xfrm>
            <a:off x="681144" y="369177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Internships and practical experiences</a:t>
            </a:r>
            <a:endParaRPr lang="cs-CZ" sz="16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962C602-0397-4507-9822-79496B98E735}"/>
              </a:ext>
            </a:extLst>
          </p:cNvPr>
          <p:cNvSpPr txBox="1"/>
          <p:nvPr/>
        </p:nvSpPr>
        <p:spPr>
          <a:xfrm>
            <a:off x="684587" y="427247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Study tour, workshops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ACF173-4D8E-4256-B092-0DDB257990A0}"/>
              </a:ext>
            </a:extLst>
          </p:cNvPr>
          <p:cNvSpPr txBox="1"/>
          <p:nvPr/>
        </p:nvSpPr>
        <p:spPr>
          <a:xfrm>
            <a:off x="7042417" y="4707060"/>
            <a:ext cx="13337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(Knight, 2012)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BC6923E-4D14-4785-B039-9AA8D70D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34" y="99185"/>
            <a:ext cx="6843666" cy="572700"/>
          </a:xfrm>
        </p:spPr>
        <p:txBody>
          <a:bodyPr/>
          <a:lstStyle/>
          <a:p>
            <a:r>
              <a:rPr lang="cs-CZ" sz="3000" b="1" dirty="0"/>
              <a:t>DIFFERENT TYPES OF MOBILITIES</a:t>
            </a:r>
            <a:endParaRPr lang="en-US" sz="3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5D9D-0BC6-4AF4-BF51-0DF70BA4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7" y="89317"/>
            <a:ext cx="5655449" cy="572700"/>
          </a:xfrm>
        </p:spPr>
        <p:txBody>
          <a:bodyPr/>
          <a:lstStyle/>
          <a:p>
            <a:r>
              <a:rPr lang="cs-CZ" sz="3500" b="1" dirty="0"/>
              <a:t>WHAT</a:t>
            </a:r>
            <a:r>
              <a:rPr lang="en-GB" sz="3500" b="1" dirty="0"/>
              <a:t> are the topics</a:t>
            </a:r>
            <a:r>
              <a:rPr lang="cs-CZ" sz="3500" b="1" dirty="0"/>
              <a:t> ISM</a:t>
            </a:r>
            <a:endParaRPr lang="en-GB" sz="3500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84EF3DB-7B59-47AC-8740-5EADAC5E0B8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24063" y="841738"/>
            <a:ext cx="6184208" cy="2547564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Broad topics: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Cultural adjustment, learning experiences, psychological adjustment, and perceived benefits</a:t>
            </a:r>
          </a:p>
          <a:p>
            <a:pPr marL="114300" indent="0" algn="l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KW: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cultural adaptation, academic adaptation, academic performance, satisfaction, motivation, support, mental health, well-being, social network, intercultural sensitivity, and identity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Long-term studies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sociocultural, emotional and academic well-being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Short-term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language learning, pedagogy, intercultural competencies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0926E-A1B4-4EA0-935E-7746D356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001" y="1982154"/>
            <a:ext cx="3404026" cy="3404026"/>
          </a:xfrm>
          <a:prstGeom prst="rect">
            <a:avLst/>
          </a:prstGeom>
        </p:spPr>
      </p:pic>
      <p:pic>
        <p:nvPicPr>
          <p:cNvPr id="4" name="Picture 3" descr="Curly-haired woman wearing a mask">
            <a:extLst>
              <a:ext uri="{FF2B5EF4-FFF2-40B4-BE49-F238E27FC236}">
                <a16:creationId xmlns:a16="http://schemas.microsoft.com/office/drawing/2014/main" id="{4EEA62DE-D769-4A03-8492-2162C8B0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03" y="4285361"/>
            <a:ext cx="1014293" cy="676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380B6-5CC1-4F0A-B023-7821EF1B3BB4}"/>
              </a:ext>
            </a:extLst>
          </p:cNvPr>
          <p:cNvSpPr txBox="1"/>
          <p:nvPr/>
        </p:nvSpPr>
        <p:spPr>
          <a:xfrm>
            <a:off x="3419396" y="4206103"/>
            <a:ext cx="303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COVID-19 and how it shaped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foreign 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obility other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crises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(Russo-Ukrainian war)</a:t>
            </a:r>
          </a:p>
        </p:txBody>
      </p:sp>
    </p:spTree>
    <p:extLst>
      <p:ext uri="{BB962C8B-B14F-4D97-AF65-F5344CB8AC3E}">
        <p14:creationId xmlns:p14="http://schemas.microsoft.com/office/powerpoint/2010/main" val="3419950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4D78496-E3FB-49A9-B854-0131163C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52" y="277714"/>
            <a:ext cx="8013300" cy="478200"/>
          </a:xfrm>
        </p:spPr>
        <p:txBody>
          <a:bodyPr/>
          <a:lstStyle/>
          <a:p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ISM and (social) media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49CD4C09-8550-4C9D-A947-7F041B1E8BF6}"/>
              </a:ext>
            </a:extLst>
          </p:cNvPr>
          <p:cNvSpPr txBox="1">
            <a:spLocks/>
          </p:cNvSpPr>
          <p:nvPr/>
        </p:nvSpPr>
        <p:spPr>
          <a:xfrm>
            <a:off x="3421237" y="1177227"/>
            <a:ext cx="5315509" cy="25475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NEWS CONSUMPTION: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 news media habits (local, international, national news), changes within the frequency of getting information (Metyková, 2010, Novotná, 2020)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TECHNOLOGY &amp; COMMUNICATION: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Keeping in touch with family and friends from home country (Kim,2016) and the role of social media in building new relationships in foreign countries.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PERCEPTION VIA TECHNOLOGY: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eople who come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same country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their role (</a:t>
            </a: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Martin &amp; </a:t>
            </a:r>
            <a:r>
              <a:rPr lang="en-US" sz="1800" dirty="0" err="1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Rawzi</a:t>
            </a: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, 2014).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E23E7A-EC69-426F-A015-3854E96B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1365" y="1177227"/>
            <a:ext cx="3367449" cy="33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471;p42">
            <a:extLst>
              <a:ext uri="{FF2B5EF4-FFF2-40B4-BE49-F238E27FC236}">
                <a16:creationId xmlns:a16="http://schemas.microsoft.com/office/drawing/2014/main" id="{FAB8963A-F494-49F2-BFFA-3DC36C70CD1D}"/>
              </a:ext>
            </a:extLst>
          </p:cNvPr>
          <p:cNvSpPr/>
          <p:nvPr/>
        </p:nvSpPr>
        <p:spPr>
          <a:xfrm>
            <a:off x="461893" y="3612742"/>
            <a:ext cx="1674213" cy="1128199"/>
          </a:xfrm>
          <a:custGeom>
            <a:avLst/>
            <a:gdLst/>
            <a:ahLst/>
            <a:cxnLst/>
            <a:rect l="l" t="t" r="r" b="b"/>
            <a:pathLst>
              <a:path w="4773" h="2466" extrusionOk="0">
                <a:moveTo>
                  <a:pt x="185" y="1"/>
                </a:moveTo>
                <a:cubicBezTo>
                  <a:pt x="79" y="1"/>
                  <a:pt x="1" y="79"/>
                  <a:pt x="1" y="185"/>
                </a:cubicBezTo>
                <a:lnTo>
                  <a:pt x="1" y="2281"/>
                </a:lnTo>
                <a:cubicBezTo>
                  <a:pt x="1" y="2387"/>
                  <a:pt x="79" y="2465"/>
                  <a:pt x="185" y="2465"/>
                </a:cubicBezTo>
                <a:lnTo>
                  <a:pt x="4773" y="2465"/>
                </a:lnTo>
                <a:lnTo>
                  <a:pt x="477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70;p42">
            <a:extLst>
              <a:ext uri="{FF2B5EF4-FFF2-40B4-BE49-F238E27FC236}">
                <a16:creationId xmlns:a16="http://schemas.microsoft.com/office/drawing/2014/main" id="{0381C77D-9496-481D-8B89-A39EEE002DC9}"/>
              </a:ext>
            </a:extLst>
          </p:cNvPr>
          <p:cNvSpPr/>
          <p:nvPr/>
        </p:nvSpPr>
        <p:spPr>
          <a:xfrm>
            <a:off x="2136106" y="3894339"/>
            <a:ext cx="6546012" cy="864993"/>
          </a:xfrm>
          <a:custGeom>
            <a:avLst/>
            <a:gdLst/>
            <a:ahLst/>
            <a:cxnLst/>
            <a:rect l="l" t="t" r="r" b="b"/>
            <a:pathLst>
              <a:path w="23435" h="2466" extrusionOk="0">
                <a:moveTo>
                  <a:pt x="132" y="1"/>
                </a:moveTo>
                <a:cubicBezTo>
                  <a:pt x="54" y="1"/>
                  <a:pt x="1" y="54"/>
                  <a:pt x="1" y="132"/>
                </a:cubicBezTo>
                <a:lnTo>
                  <a:pt x="1" y="2334"/>
                </a:lnTo>
                <a:cubicBezTo>
                  <a:pt x="1" y="2412"/>
                  <a:pt x="54" y="2465"/>
                  <a:pt x="132" y="2465"/>
                </a:cubicBezTo>
                <a:lnTo>
                  <a:pt x="23301" y="2465"/>
                </a:lnTo>
                <a:cubicBezTo>
                  <a:pt x="23382" y="2465"/>
                  <a:pt x="23435" y="2412"/>
                  <a:pt x="23435" y="2334"/>
                </a:cubicBezTo>
                <a:lnTo>
                  <a:pt x="23435" y="132"/>
                </a:lnTo>
                <a:cubicBezTo>
                  <a:pt x="23435" y="54"/>
                  <a:pt x="23382" y="1"/>
                  <a:pt x="23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I went to Nike and Adidas to get my shoes. And I [took] photos and sent it through [smartphone app] </a:t>
            </a:r>
            <a:r>
              <a:rPr lang="en-US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WeiXin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 to my parents to see if these shoes are good enough. And they said, it’s pretty. And they said OK, get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[a pair].</a:t>
            </a: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65" name="Google Shape;1465;p42"/>
          <p:cNvGrpSpPr/>
          <p:nvPr/>
        </p:nvGrpSpPr>
        <p:grpSpPr>
          <a:xfrm>
            <a:off x="461882" y="359414"/>
            <a:ext cx="8220236" cy="3412615"/>
            <a:chOff x="459200" y="1338350"/>
            <a:chExt cx="8220236" cy="3412615"/>
          </a:xfrm>
        </p:grpSpPr>
        <p:sp>
          <p:nvSpPr>
            <p:cNvPr id="1466" name="Google Shape;1466;p42"/>
            <p:cNvSpPr/>
            <p:nvPr/>
          </p:nvSpPr>
          <p:spPr>
            <a:xfrm>
              <a:off x="459200" y="1338350"/>
              <a:ext cx="8220236" cy="855873"/>
            </a:xfrm>
            <a:custGeom>
              <a:avLst/>
              <a:gdLst/>
              <a:ahLst/>
              <a:cxnLst/>
              <a:rect l="l" t="t" r="r" b="b"/>
              <a:pathLst>
                <a:path w="23435" h="2440" extrusionOk="0">
                  <a:moveTo>
                    <a:pt x="132" y="0"/>
                  </a:moveTo>
                  <a:cubicBezTo>
                    <a:pt x="54" y="0"/>
                    <a:pt x="1" y="53"/>
                    <a:pt x="1" y="132"/>
                  </a:cubicBezTo>
                  <a:lnTo>
                    <a:pt x="1" y="2306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06"/>
                  </a:cubicBezTo>
                  <a:lnTo>
                    <a:pt x="23435" y="132"/>
                  </a:lnTo>
                  <a:cubicBezTo>
                    <a:pt x="23435" y="53"/>
                    <a:pt x="23382" y="0"/>
                    <a:pt x="23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459211" y="1338350"/>
              <a:ext cx="1674213" cy="855873"/>
            </a:xfrm>
            <a:custGeom>
              <a:avLst/>
              <a:gdLst/>
              <a:ahLst/>
              <a:cxnLst/>
              <a:rect l="l" t="t" r="r" b="b"/>
              <a:pathLst>
                <a:path w="4773" h="2440" extrusionOk="0">
                  <a:moveTo>
                    <a:pt x="185" y="0"/>
                  </a:moveTo>
                  <a:cubicBezTo>
                    <a:pt x="79" y="0"/>
                    <a:pt x="1" y="79"/>
                    <a:pt x="1" y="185"/>
                  </a:cubicBezTo>
                  <a:lnTo>
                    <a:pt x="1" y="2280"/>
                  </a:lnTo>
                  <a:cubicBezTo>
                    <a:pt x="1" y="2359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459200" y="2461787"/>
              <a:ext cx="8220236" cy="1218865"/>
            </a:xfrm>
            <a:custGeom>
              <a:avLst/>
              <a:gdLst/>
              <a:ahLst/>
              <a:cxnLst/>
              <a:rect l="l" t="t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459211" y="2461787"/>
              <a:ext cx="1674213" cy="1218865"/>
            </a:xfrm>
            <a:custGeom>
              <a:avLst/>
              <a:gdLst/>
              <a:ahLst/>
              <a:cxnLst/>
              <a:rect l="l" t="t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459200" y="3885972"/>
              <a:ext cx="8220236" cy="864993"/>
            </a:xfrm>
            <a:custGeom>
              <a:avLst/>
              <a:gdLst/>
              <a:ahLst/>
              <a:cxnLst/>
              <a:rect l="l" t="t" r="r" b="b"/>
              <a:pathLst>
                <a:path w="23435" h="2466" extrusionOk="0">
                  <a:moveTo>
                    <a:pt x="132" y="1"/>
                  </a:moveTo>
                  <a:cubicBezTo>
                    <a:pt x="54" y="1"/>
                    <a:pt x="1" y="54"/>
                    <a:pt x="1" y="132"/>
                  </a:cubicBezTo>
                  <a:lnTo>
                    <a:pt x="1" y="2334"/>
                  </a:lnTo>
                  <a:cubicBezTo>
                    <a:pt x="1" y="2412"/>
                    <a:pt x="54" y="2465"/>
                    <a:pt x="132" y="2465"/>
                  </a:cubicBezTo>
                  <a:lnTo>
                    <a:pt x="23301" y="2465"/>
                  </a:lnTo>
                  <a:cubicBezTo>
                    <a:pt x="23382" y="2465"/>
                    <a:pt x="23435" y="2412"/>
                    <a:pt x="23435" y="2334"/>
                  </a:cubicBezTo>
                  <a:lnTo>
                    <a:pt x="23435" y="132"/>
                  </a:lnTo>
                  <a:cubicBezTo>
                    <a:pt x="23435" y="54"/>
                    <a:pt x="23382" y="1"/>
                    <a:pt x="23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459211" y="3885972"/>
              <a:ext cx="1674213" cy="864993"/>
            </a:xfrm>
            <a:custGeom>
              <a:avLst/>
              <a:gdLst/>
              <a:ahLst/>
              <a:cxnLst/>
              <a:rect l="l" t="t" r="r" b="b"/>
              <a:pathLst>
                <a:path w="4773" h="2466" extrusionOk="0">
                  <a:moveTo>
                    <a:pt x="185" y="1"/>
                  </a:moveTo>
                  <a:cubicBezTo>
                    <a:pt x="79" y="1"/>
                    <a:pt x="1" y="79"/>
                    <a:pt x="1" y="185"/>
                  </a:cubicBezTo>
                  <a:lnTo>
                    <a:pt x="1" y="2281"/>
                  </a:lnTo>
                  <a:cubicBezTo>
                    <a:pt x="1" y="2387"/>
                    <a:pt x="79" y="2465"/>
                    <a:pt x="185" y="2465"/>
                  </a:cubicBezTo>
                  <a:lnTo>
                    <a:pt x="4773" y="2465"/>
                  </a:lnTo>
                  <a:lnTo>
                    <a:pt x="47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42"/>
          <p:cNvSpPr txBox="1"/>
          <p:nvPr/>
        </p:nvSpPr>
        <p:spPr>
          <a:xfrm>
            <a:off x="2212614" y="653761"/>
            <a:ext cx="6392996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I have no problem with my English, but I still don’t want to speak too much in English. I get exhausted. So after school, I want to relax with Korean language. I feel at home while watching Korean TV shows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73" name="Google Shape;1473;p42"/>
          <p:cNvSpPr txBox="1"/>
          <p:nvPr/>
        </p:nvSpPr>
        <p:spPr>
          <a:xfrm>
            <a:off x="506504" y="667114"/>
            <a:ext cx="1579626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cs-CZ" sz="17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(Kim, 2016)</a:t>
            </a:r>
            <a:endParaRPr sz="17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4" name="Google Shape;1474;p42"/>
          <p:cNvSpPr txBox="1"/>
          <p:nvPr/>
        </p:nvSpPr>
        <p:spPr>
          <a:xfrm>
            <a:off x="2212614" y="1482851"/>
            <a:ext cx="6254400" cy="128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i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 buy a few magazines, one is Creative Review, this is a British one, the other is Urban Design magazine so it’s all within my interests but I do spend all the time on the Internet especially with Polish newspaper Gazeta </a:t>
            </a:r>
            <a:r>
              <a:rPr lang="en-US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[</a:t>
            </a:r>
            <a:r>
              <a:rPr lang="en-US" sz="1500" dirty="0" err="1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Wyborcza</a:t>
            </a:r>
            <a:r>
              <a:rPr lang="en-US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].</a:t>
            </a:r>
            <a:endParaRPr sz="15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75" name="Google Shape;1475;p42"/>
          <p:cNvSpPr txBox="1"/>
          <p:nvPr/>
        </p:nvSpPr>
        <p:spPr>
          <a:xfrm>
            <a:off x="506504" y="1909911"/>
            <a:ext cx="1453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cs-CZ" sz="17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(Metyková, 2007) </a:t>
            </a:r>
            <a:endParaRPr sz="17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6" name="Google Shape;1476;p42"/>
          <p:cNvSpPr txBox="1"/>
          <p:nvPr/>
        </p:nvSpPr>
        <p:spPr>
          <a:xfrm>
            <a:off x="2212614" y="3188632"/>
            <a:ext cx="6254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Because there are a lot of Chinese people here, we often use Weibo to exchange information. Like, where is there good food; where is there a sale on; where is a room available. </a:t>
            </a: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[…]</a:t>
            </a:r>
            <a:endParaRPr lang="en-US" sz="15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77" name="Google Shape;1477;p42"/>
          <p:cNvSpPr txBox="1"/>
          <p:nvPr/>
        </p:nvSpPr>
        <p:spPr>
          <a:xfrm>
            <a:off x="605798" y="3592539"/>
            <a:ext cx="1453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cs-CZ" sz="17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(Martin </a:t>
            </a:r>
            <a:r>
              <a:rPr lang="en-US" sz="17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&amp; Rawzi, </a:t>
            </a:r>
            <a:r>
              <a:rPr lang="cs-CZ" sz="17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2014)</a:t>
            </a:r>
            <a:endParaRPr sz="17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4EE9-FDAA-447B-A332-2C7E7A2A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047" y="1069702"/>
            <a:ext cx="6371906" cy="478200"/>
          </a:xfrm>
        </p:spPr>
        <p:txBody>
          <a:bodyPr/>
          <a:lstStyle/>
          <a:p>
            <a:r>
              <a:rPr lang="cs-CZ" sz="4000" dirty="0"/>
              <a:t>IS ANY TOPIC THAT RESONATES WITH YOU ACCORDING TO FOREIGN MOBILITY?</a:t>
            </a:r>
          </a:p>
        </p:txBody>
      </p:sp>
      <p:grpSp>
        <p:nvGrpSpPr>
          <p:cNvPr id="3" name="Google Shape;1417;p41">
            <a:extLst>
              <a:ext uri="{FF2B5EF4-FFF2-40B4-BE49-F238E27FC236}">
                <a16:creationId xmlns:a16="http://schemas.microsoft.com/office/drawing/2014/main" id="{B0CE4578-2E92-4473-A758-B05381653E57}"/>
              </a:ext>
            </a:extLst>
          </p:cNvPr>
          <p:cNvGrpSpPr/>
          <p:nvPr/>
        </p:nvGrpSpPr>
        <p:grpSpPr>
          <a:xfrm>
            <a:off x="551408" y="3518759"/>
            <a:ext cx="8226898" cy="1059211"/>
            <a:chOff x="459200" y="2264400"/>
            <a:chExt cx="8226898" cy="1059211"/>
          </a:xfrm>
        </p:grpSpPr>
        <p:sp>
          <p:nvSpPr>
            <p:cNvPr id="4" name="Google Shape;1418;p41">
              <a:extLst>
                <a:ext uri="{FF2B5EF4-FFF2-40B4-BE49-F238E27FC236}">
                  <a16:creationId xmlns:a16="http://schemas.microsoft.com/office/drawing/2014/main" id="{AFC956D7-4CB8-409E-A5D2-8C00CF411691}"/>
                </a:ext>
              </a:extLst>
            </p:cNvPr>
            <p:cNvSpPr/>
            <p:nvPr/>
          </p:nvSpPr>
          <p:spPr>
            <a:xfrm>
              <a:off x="459200" y="2264400"/>
              <a:ext cx="1873072" cy="1059211"/>
            </a:xfrm>
            <a:custGeom>
              <a:avLst/>
              <a:gdLst/>
              <a:ahLst/>
              <a:cxnLst/>
              <a:rect l="l" t="t" r="r" b="b"/>
              <a:pathLst>
                <a:path w="6283" h="3553" extrusionOk="0">
                  <a:moveTo>
                    <a:pt x="1" y="1"/>
                  </a:moveTo>
                  <a:lnTo>
                    <a:pt x="927" y="1776"/>
                  </a:lnTo>
                  <a:lnTo>
                    <a:pt x="1" y="3553"/>
                  </a:lnTo>
                  <a:lnTo>
                    <a:pt x="5328" y="3553"/>
                  </a:lnTo>
                  <a:lnTo>
                    <a:pt x="6282" y="1776"/>
                  </a:lnTo>
                  <a:lnTo>
                    <a:pt x="5328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19;p41">
              <a:extLst>
                <a:ext uri="{FF2B5EF4-FFF2-40B4-BE49-F238E27FC236}">
                  <a16:creationId xmlns:a16="http://schemas.microsoft.com/office/drawing/2014/main" id="{080EF73B-5230-4071-92F7-6D4D93F235B8}"/>
                </a:ext>
              </a:extLst>
            </p:cNvPr>
            <p:cNvSpPr/>
            <p:nvPr/>
          </p:nvSpPr>
          <p:spPr>
            <a:xfrm>
              <a:off x="2047284" y="2264400"/>
              <a:ext cx="1873668" cy="1059211"/>
            </a:xfrm>
            <a:custGeom>
              <a:avLst/>
              <a:gdLst/>
              <a:ahLst/>
              <a:cxnLst/>
              <a:rect l="l" t="t" r="r" b="b"/>
              <a:pathLst>
                <a:path w="6285" h="3553" extrusionOk="0">
                  <a:moveTo>
                    <a:pt x="1" y="1"/>
                  </a:moveTo>
                  <a:lnTo>
                    <a:pt x="955" y="1776"/>
                  </a:lnTo>
                  <a:lnTo>
                    <a:pt x="1" y="3553"/>
                  </a:lnTo>
                  <a:lnTo>
                    <a:pt x="5330" y="3553"/>
                  </a:lnTo>
                  <a:lnTo>
                    <a:pt x="6284" y="1776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20;p41">
              <a:extLst>
                <a:ext uri="{FF2B5EF4-FFF2-40B4-BE49-F238E27FC236}">
                  <a16:creationId xmlns:a16="http://schemas.microsoft.com/office/drawing/2014/main" id="{9CE76FBA-87C3-47F4-ACBD-0F7F539B8721}"/>
                </a:ext>
              </a:extLst>
            </p:cNvPr>
            <p:cNvSpPr/>
            <p:nvPr/>
          </p:nvSpPr>
          <p:spPr>
            <a:xfrm>
              <a:off x="3636262" y="2264400"/>
              <a:ext cx="1872774" cy="1059211"/>
            </a:xfrm>
            <a:custGeom>
              <a:avLst/>
              <a:gdLst/>
              <a:ahLst/>
              <a:cxnLst/>
              <a:rect l="l" t="t" r="r" b="b"/>
              <a:pathLst>
                <a:path w="6282" h="3553" extrusionOk="0">
                  <a:moveTo>
                    <a:pt x="0" y="1"/>
                  </a:moveTo>
                  <a:lnTo>
                    <a:pt x="954" y="1776"/>
                  </a:lnTo>
                  <a:lnTo>
                    <a:pt x="0" y="3553"/>
                  </a:lnTo>
                  <a:lnTo>
                    <a:pt x="5327" y="3553"/>
                  </a:lnTo>
                  <a:lnTo>
                    <a:pt x="6282" y="1776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21;p41">
              <a:extLst>
                <a:ext uri="{FF2B5EF4-FFF2-40B4-BE49-F238E27FC236}">
                  <a16:creationId xmlns:a16="http://schemas.microsoft.com/office/drawing/2014/main" id="{29ED1B87-499D-49A3-B985-152227340910}"/>
                </a:ext>
              </a:extLst>
            </p:cNvPr>
            <p:cNvSpPr/>
            <p:nvPr/>
          </p:nvSpPr>
          <p:spPr>
            <a:xfrm>
              <a:off x="5224346" y="2264400"/>
              <a:ext cx="1873668" cy="1059211"/>
            </a:xfrm>
            <a:custGeom>
              <a:avLst/>
              <a:gdLst/>
              <a:ahLst/>
              <a:cxnLst/>
              <a:rect l="l" t="t" r="r" b="b"/>
              <a:pathLst>
                <a:path w="6285" h="3553" extrusionOk="0">
                  <a:moveTo>
                    <a:pt x="0" y="1"/>
                  </a:moveTo>
                  <a:lnTo>
                    <a:pt x="955" y="1776"/>
                  </a:lnTo>
                  <a:lnTo>
                    <a:pt x="0" y="3553"/>
                  </a:lnTo>
                  <a:lnTo>
                    <a:pt x="5330" y="3553"/>
                  </a:lnTo>
                  <a:lnTo>
                    <a:pt x="6284" y="1776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;p41">
              <a:extLst>
                <a:ext uri="{FF2B5EF4-FFF2-40B4-BE49-F238E27FC236}">
                  <a16:creationId xmlns:a16="http://schemas.microsoft.com/office/drawing/2014/main" id="{8EF84C73-4ADB-47BC-8BEE-93E9EC808A25}"/>
                </a:ext>
              </a:extLst>
            </p:cNvPr>
            <p:cNvSpPr/>
            <p:nvPr/>
          </p:nvSpPr>
          <p:spPr>
            <a:xfrm>
              <a:off x="6813026" y="2264400"/>
              <a:ext cx="1873072" cy="1059211"/>
            </a:xfrm>
            <a:custGeom>
              <a:avLst/>
              <a:gdLst/>
              <a:ahLst/>
              <a:cxnLst/>
              <a:rect l="l" t="t" r="r" b="b"/>
              <a:pathLst>
                <a:path w="6283" h="3553" extrusionOk="0">
                  <a:moveTo>
                    <a:pt x="1" y="1"/>
                  </a:moveTo>
                  <a:lnTo>
                    <a:pt x="955" y="1776"/>
                  </a:lnTo>
                  <a:lnTo>
                    <a:pt x="1" y="3553"/>
                  </a:lnTo>
                  <a:lnTo>
                    <a:pt x="5328" y="3553"/>
                  </a:lnTo>
                  <a:lnTo>
                    <a:pt x="6282" y="1776"/>
                  </a:lnTo>
                  <a:lnTo>
                    <a:pt x="5328" y="1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403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4EE9-FDAA-447B-A332-2C7E7A2A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047" y="1069702"/>
            <a:ext cx="6371906" cy="478200"/>
          </a:xfrm>
        </p:spPr>
        <p:txBody>
          <a:bodyPr/>
          <a:lstStyle/>
          <a:p>
            <a:r>
              <a:rPr lang="cs-CZ" sz="4000" dirty="0"/>
              <a:t>WHICH ROLE DOES MEDIA PLAY IN THE CASE OF YOUR STAY IN A FOREIGN COUNTRY?</a:t>
            </a:r>
          </a:p>
        </p:txBody>
      </p:sp>
      <p:grpSp>
        <p:nvGrpSpPr>
          <p:cNvPr id="3" name="Google Shape;1417;p41">
            <a:extLst>
              <a:ext uri="{FF2B5EF4-FFF2-40B4-BE49-F238E27FC236}">
                <a16:creationId xmlns:a16="http://schemas.microsoft.com/office/drawing/2014/main" id="{B0CE4578-2E92-4473-A758-B05381653E57}"/>
              </a:ext>
            </a:extLst>
          </p:cNvPr>
          <p:cNvGrpSpPr/>
          <p:nvPr/>
        </p:nvGrpSpPr>
        <p:grpSpPr>
          <a:xfrm>
            <a:off x="551408" y="3518759"/>
            <a:ext cx="8226898" cy="1059211"/>
            <a:chOff x="459200" y="2264400"/>
            <a:chExt cx="8226898" cy="1059211"/>
          </a:xfrm>
        </p:grpSpPr>
        <p:sp>
          <p:nvSpPr>
            <p:cNvPr id="4" name="Google Shape;1418;p41">
              <a:extLst>
                <a:ext uri="{FF2B5EF4-FFF2-40B4-BE49-F238E27FC236}">
                  <a16:creationId xmlns:a16="http://schemas.microsoft.com/office/drawing/2014/main" id="{AFC956D7-4CB8-409E-A5D2-8C00CF411691}"/>
                </a:ext>
              </a:extLst>
            </p:cNvPr>
            <p:cNvSpPr/>
            <p:nvPr/>
          </p:nvSpPr>
          <p:spPr>
            <a:xfrm>
              <a:off x="459200" y="2264400"/>
              <a:ext cx="1873072" cy="1059211"/>
            </a:xfrm>
            <a:custGeom>
              <a:avLst/>
              <a:gdLst/>
              <a:ahLst/>
              <a:cxnLst/>
              <a:rect l="l" t="t" r="r" b="b"/>
              <a:pathLst>
                <a:path w="6283" h="3553" extrusionOk="0">
                  <a:moveTo>
                    <a:pt x="1" y="1"/>
                  </a:moveTo>
                  <a:lnTo>
                    <a:pt x="927" y="1776"/>
                  </a:lnTo>
                  <a:lnTo>
                    <a:pt x="1" y="3553"/>
                  </a:lnTo>
                  <a:lnTo>
                    <a:pt x="5328" y="3553"/>
                  </a:lnTo>
                  <a:lnTo>
                    <a:pt x="6282" y="1776"/>
                  </a:lnTo>
                  <a:lnTo>
                    <a:pt x="5328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19;p41">
              <a:extLst>
                <a:ext uri="{FF2B5EF4-FFF2-40B4-BE49-F238E27FC236}">
                  <a16:creationId xmlns:a16="http://schemas.microsoft.com/office/drawing/2014/main" id="{080EF73B-5230-4071-92F7-6D4D93F235B8}"/>
                </a:ext>
              </a:extLst>
            </p:cNvPr>
            <p:cNvSpPr/>
            <p:nvPr/>
          </p:nvSpPr>
          <p:spPr>
            <a:xfrm>
              <a:off x="2047284" y="2264400"/>
              <a:ext cx="1873668" cy="1059211"/>
            </a:xfrm>
            <a:custGeom>
              <a:avLst/>
              <a:gdLst/>
              <a:ahLst/>
              <a:cxnLst/>
              <a:rect l="l" t="t" r="r" b="b"/>
              <a:pathLst>
                <a:path w="6285" h="3553" extrusionOk="0">
                  <a:moveTo>
                    <a:pt x="1" y="1"/>
                  </a:moveTo>
                  <a:lnTo>
                    <a:pt x="955" y="1776"/>
                  </a:lnTo>
                  <a:lnTo>
                    <a:pt x="1" y="3553"/>
                  </a:lnTo>
                  <a:lnTo>
                    <a:pt x="5330" y="3553"/>
                  </a:lnTo>
                  <a:lnTo>
                    <a:pt x="6284" y="1776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20;p41">
              <a:extLst>
                <a:ext uri="{FF2B5EF4-FFF2-40B4-BE49-F238E27FC236}">
                  <a16:creationId xmlns:a16="http://schemas.microsoft.com/office/drawing/2014/main" id="{9CE76FBA-87C3-47F4-ACBD-0F7F539B8721}"/>
                </a:ext>
              </a:extLst>
            </p:cNvPr>
            <p:cNvSpPr/>
            <p:nvPr/>
          </p:nvSpPr>
          <p:spPr>
            <a:xfrm>
              <a:off x="3636262" y="2264400"/>
              <a:ext cx="1872774" cy="1059211"/>
            </a:xfrm>
            <a:custGeom>
              <a:avLst/>
              <a:gdLst/>
              <a:ahLst/>
              <a:cxnLst/>
              <a:rect l="l" t="t" r="r" b="b"/>
              <a:pathLst>
                <a:path w="6282" h="3553" extrusionOk="0">
                  <a:moveTo>
                    <a:pt x="0" y="1"/>
                  </a:moveTo>
                  <a:lnTo>
                    <a:pt x="954" y="1776"/>
                  </a:lnTo>
                  <a:lnTo>
                    <a:pt x="0" y="3553"/>
                  </a:lnTo>
                  <a:lnTo>
                    <a:pt x="5327" y="3553"/>
                  </a:lnTo>
                  <a:lnTo>
                    <a:pt x="6282" y="1776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21;p41">
              <a:extLst>
                <a:ext uri="{FF2B5EF4-FFF2-40B4-BE49-F238E27FC236}">
                  <a16:creationId xmlns:a16="http://schemas.microsoft.com/office/drawing/2014/main" id="{29ED1B87-499D-49A3-B985-152227340910}"/>
                </a:ext>
              </a:extLst>
            </p:cNvPr>
            <p:cNvSpPr/>
            <p:nvPr/>
          </p:nvSpPr>
          <p:spPr>
            <a:xfrm>
              <a:off x="5224346" y="2264400"/>
              <a:ext cx="1873668" cy="1059211"/>
            </a:xfrm>
            <a:custGeom>
              <a:avLst/>
              <a:gdLst/>
              <a:ahLst/>
              <a:cxnLst/>
              <a:rect l="l" t="t" r="r" b="b"/>
              <a:pathLst>
                <a:path w="6285" h="3553" extrusionOk="0">
                  <a:moveTo>
                    <a:pt x="0" y="1"/>
                  </a:moveTo>
                  <a:lnTo>
                    <a:pt x="955" y="1776"/>
                  </a:lnTo>
                  <a:lnTo>
                    <a:pt x="0" y="3553"/>
                  </a:lnTo>
                  <a:lnTo>
                    <a:pt x="5330" y="3553"/>
                  </a:lnTo>
                  <a:lnTo>
                    <a:pt x="6284" y="1776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2;p41">
              <a:extLst>
                <a:ext uri="{FF2B5EF4-FFF2-40B4-BE49-F238E27FC236}">
                  <a16:creationId xmlns:a16="http://schemas.microsoft.com/office/drawing/2014/main" id="{8EF84C73-4ADB-47BC-8BEE-93E9EC808A25}"/>
                </a:ext>
              </a:extLst>
            </p:cNvPr>
            <p:cNvSpPr/>
            <p:nvPr/>
          </p:nvSpPr>
          <p:spPr>
            <a:xfrm>
              <a:off x="6813026" y="2264400"/>
              <a:ext cx="1873072" cy="1059211"/>
            </a:xfrm>
            <a:custGeom>
              <a:avLst/>
              <a:gdLst/>
              <a:ahLst/>
              <a:cxnLst/>
              <a:rect l="l" t="t" r="r" b="b"/>
              <a:pathLst>
                <a:path w="6283" h="3553" extrusionOk="0">
                  <a:moveTo>
                    <a:pt x="1" y="1"/>
                  </a:moveTo>
                  <a:lnTo>
                    <a:pt x="955" y="1776"/>
                  </a:lnTo>
                  <a:lnTo>
                    <a:pt x="1" y="3553"/>
                  </a:lnTo>
                  <a:lnTo>
                    <a:pt x="5328" y="3553"/>
                  </a:lnTo>
                  <a:lnTo>
                    <a:pt x="6282" y="1776"/>
                  </a:lnTo>
                  <a:lnTo>
                    <a:pt x="5328" y="1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372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9"/>
          <p:cNvSpPr txBox="1">
            <a:spLocks noGrp="1"/>
          </p:cNvSpPr>
          <p:nvPr>
            <p:ph type="title"/>
          </p:nvPr>
        </p:nvSpPr>
        <p:spPr>
          <a:xfrm>
            <a:off x="-181943" y="236877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500" dirty="0">
                <a:latin typeface="Fira Sans Extra Condensed" panose="020B0503050000020004" pitchFamily="34" charset="0"/>
              </a:rPr>
              <a:t>IDENTIFY RESEARCH GAP</a:t>
            </a:r>
            <a:endParaRPr sz="3500" dirty="0">
              <a:latin typeface="Fira Sans Extra Condensed" panose="020B0503050000020004" pitchFamily="34" charset="0"/>
            </a:endParaRPr>
          </a:p>
        </p:txBody>
      </p:sp>
      <p:sp>
        <p:nvSpPr>
          <p:cNvPr id="711" name="Google Shape;711;p29"/>
          <p:cNvSpPr/>
          <p:nvPr/>
        </p:nvSpPr>
        <p:spPr>
          <a:xfrm>
            <a:off x="13313184" y="-1092909"/>
            <a:ext cx="631491" cy="283974"/>
          </a:xfrm>
          <a:custGeom>
            <a:avLst/>
            <a:gdLst/>
            <a:ahLst/>
            <a:cxnLst/>
            <a:rect l="l" t="t" r="r" b="b"/>
            <a:pathLst>
              <a:path w="7374" h="3316" extrusionOk="0">
                <a:moveTo>
                  <a:pt x="3558" y="1"/>
                </a:moveTo>
                <a:cubicBezTo>
                  <a:pt x="2915" y="1"/>
                  <a:pt x="2291" y="536"/>
                  <a:pt x="2205" y="1198"/>
                </a:cubicBezTo>
                <a:cubicBezTo>
                  <a:pt x="1935" y="1122"/>
                  <a:pt x="1640" y="1060"/>
                  <a:pt x="1349" y="1060"/>
                </a:cubicBezTo>
                <a:cubicBezTo>
                  <a:pt x="1153" y="1060"/>
                  <a:pt x="959" y="1088"/>
                  <a:pt x="776" y="1161"/>
                </a:cubicBezTo>
                <a:cubicBezTo>
                  <a:pt x="325" y="1342"/>
                  <a:pt x="0" y="1920"/>
                  <a:pt x="234" y="2337"/>
                </a:cubicBezTo>
                <a:cubicBezTo>
                  <a:pt x="371" y="2627"/>
                  <a:pt x="702" y="2772"/>
                  <a:pt x="1013" y="2772"/>
                </a:cubicBezTo>
                <a:cubicBezTo>
                  <a:pt x="1031" y="2772"/>
                  <a:pt x="1048" y="2771"/>
                  <a:pt x="1066" y="2770"/>
                </a:cubicBezTo>
                <a:cubicBezTo>
                  <a:pt x="1391" y="2770"/>
                  <a:pt x="1699" y="2662"/>
                  <a:pt x="2005" y="2535"/>
                </a:cubicBezTo>
                <a:cubicBezTo>
                  <a:pt x="2058" y="2966"/>
                  <a:pt x="2455" y="3315"/>
                  <a:pt x="2899" y="3315"/>
                </a:cubicBezTo>
                <a:cubicBezTo>
                  <a:pt x="2920" y="3315"/>
                  <a:pt x="2942" y="3314"/>
                  <a:pt x="2964" y="3313"/>
                </a:cubicBezTo>
                <a:cubicBezTo>
                  <a:pt x="3434" y="3277"/>
                  <a:pt x="3849" y="2932"/>
                  <a:pt x="4048" y="2499"/>
                </a:cubicBezTo>
                <a:cubicBezTo>
                  <a:pt x="4461" y="2957"/>
                  <a:pt x="5084" y="3205"/>
                  <a:pt x="5697" y="3205"/>
                </a:cubicBezTo>
                <a:cubicBezTo>
                  <a:pt x="6050" y="3205"/>
                  <a:pt x="6400" y="3123"/>
                  <a:pt x="6704" y="2951"/>
                </a:cubicBezTo>
                <a:cubicBezTo>
                  <a:pt x="7065" y="2752"/>
                  <a:pt x="7373" y="2373"/>
                  <a:pt x="7265" y="2011"/>
                </a:cubicBezTo>
                <a:cubicBezTo>
                  <a:pt x="7210" y="1831"/>
                  <a:pt x="7065" y="1686"/>
                  <a:pt x="6921" y="1578"/>
                </a:cubicBezTo>
                <a:cubicBezTo>
                  <a:pt x="6670" y="1407"/>
                  <a:pt x="6382" y="1328"/>
                  <a:pt x="6094" y="1328"/>
                </a:cubicBezTo>
                <a:cubicBezTo>
                  <a:pt x="5740" y="1328"/>
                  <a:pt x="5385" y="1448"/>
                  <a:pt x="5096" y="1667"/>
                </a:cubicBezTo>
                <a:cubicBezTo>
                  <a:pt x="5150" y="1161"/>
                  <a:pt x="4771" y="602"/>
                  <a:pt x="4318" y="277"/>
                </a:cubicBezTo>
                <a:cubicBezTo>
                  <a:pt x="4229" y="204"/>
                  <a:pt x="4138" y="149"/>
                  <a:pt x="4048" y="113"/>
                </a:cubicBezTo>
                <a:cubicBezTo>
                  <a:pt x="3889" y="36"/>
                  <a:pt x="3723" y="1"/>
                  <a:pt x="355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29"/>
          <p:cNvSpPr/>
          <p:nvPr/>
        </p:nvSpPr>
        <p:spPr>
          <a:xfrm>
            <a:off x="12024037" y="-1364178"/>
            <a:ext cx="636115" cy="317629"/>
          </a:xfrm>
          <a:custGeom>
            <a:avLst/>
            <a:gdLst/>
            <a:ahLst/>
            <a:cxnLst/>
            <a:rect l="l" t="t" r="r" b="b"/>
            <a:pathLst>
              <a:path w="7428" h="3709" extrusionOk="0">
                <a:moveTo>
                  <a:pt x="3668" y="1"/>
                </a:moveTo>
                <a:cubicBezTo>
                  <a:pt x="3483" y="1"/>
                  <a:pt x="3302" y="35"/>
                  <a:pt x="3145" y="108"/>
                </a:cubicBezTo>
                <a:cubicBezTo>
                  <a:pt x="2820" y="253"/>
                  <a:pt x="2278" y="705"/>
                  <a:pt x="2350" y="1103"/>
                </a:cubicBezTo>
                <a:cubicBezTo>
                  <a:pt x="2148" y="1035"/>
                  <a:pt x="1926" y="968"/>
                  <a:pt x="1699" y="968"/>
                </a:cubicBezTo>
                <a:cubicBezTo>
                  <a:pt x="1621" y="968"/>
                  <a:pt x="1543" y="976"/>
                  <a:pt x="1464" y="994"/>
                </a:cubicBezTo>
                <a:cubicBezTo>
                  <a:pt x="1175" y="1067"/>
                  <a:pt x="904" y="1373"/>
                  <a:pt x="994" y="1662"/>
                </a:cubicBezTo>
                <a:cubicBezTo>
                  <a:pt x="920" y="1628"/>
                  <a:pt x="842" y="1613"/>
                  <a:pt x="764" y="1613"/>
                </a:cubicBezTo>
                <a:cubicBezTo>
                  <a:pt x="424" y="1613"/>
                  <a:pt x="84" y="1906"/>
                  <a:pt x="54" y="2259"/>
                </a:cubicBezTo>
                <a:cubicBezTo>
                  <a:pt x="1" y="2674"/>
                  <a:pt x="307" y="3091"/>
                  <a:pt x="705" y="3252"/>
                </a:cubicBezTo>
                <a:cubicBezTo>
                  <a:pt x="858" y="3306"/>
                  <a:pt x="1015" y="3329"/>
                  <a:pt x="1173" y="3329"/>
                </a:cubicBezTo>
                <a:cubicBezTo>
                  <a:pt x="1445" y="3329"/>
                  <a:pt x="1718" y="3258"/>
                  <a:pt x="1970" y="3144"/>
                </a:cubicBezTo>
                <a:cubicBezTo>
                  <a:pt x="2188" y="3497"/>
                  <a:pt x="2592" y="3709"/>
                  <a:pt x="3011" y="3709"/>
                </a:cubicBezTo>
                <a:cubicBezTo>
                  <a:pt x="3044" y="3709"/>
                  <a:pt x="3076" y="3708"/>
                  <a:pt x="3109" y="3705"/>
                </a:cubicBezTo>
                <a:cubicBezTo>
                  <a:pt x="3560" y="3686"/>
                  <a:pt x="3994" y="3416"/>
                  <a:pt x="4211" y="3018"/>
                </a:cubicBezTo>
                <a:cubicBezTo>
                  <a:pt x="4663" y="3252"/>
                  <a:pt x="5169" y="3433"/>
                  <a:pt x="5675" y="3433"/>
                </a:cubicBezTo>
                <a:cubicBezTo>
                  <a:pt x="5706" y="3435"/>
                  <a:pt x="5736" y="3436"/>
                  <a:pt x="5766" y="3436"/>
                </a:cubicBezTo>
                <a:cubicBezTo>
                  <a:pt x="6078" y="3436"/>
                  <a:pt x="6389" y="3350"/>
                  <a:pt x="6669" y="3235"/>
                </a:cubicBezTo>
                <a:cubicBezTo>
                  <a:pt x="6922" y="3127"/>
                  <a:pt x="7175" y="2946"/>
                  <a:pt x="7302" y="2693"/>
                </a:cubicBezTo>
                <a:cubicBezTo>
                  <a:pt x="7391" y="2512"/>
                  <a:pt x="7428" y="2295"/>
                  <a:pt x="7374" y="2096"/>
                </a:cubicBezTo>
                <a:cubicBezTo>
                  <a:pt x="7319" y="1898"/>
                  <a:pt x="7175" y="1734"/>
                  <a:pt x="6976" y="1681"/>
                </a:cubicBezTo>
                <a:cubicBezTo>
                  <a:pt x="6927" y="1664"/>
                  <a:pt x="6874" y="1656"/>
                  <a:pt x="6822" y="1656"/>
                </a:cubicBezTo>
                <a:cubicBezTo>
                  <a:pt x="6645" y="1656"/>
                  <a:pt x="6467" y="1748"/>
                  <a:pt x="6398" y="1915"/>
                </a:cubicBezTo>
                <a:cubicBezTo>
                  <a:pt x="6416" y="1573"/>
                  <a:pt x="6217" y="1247"/>
                  <a:pt x="5909" y="1103"/>
                </a:cubicBezTo>
                <a:cubicBezTo>
                  <a:pt x="5802" y="1049"/>
                  <a:pt x="5680" y="1023"/>
                  <a:pt x="5556" y="1023"/>
                </a:cubicBezTo>
                <a:cubicBezTo>
                  <a:pt x="5346" y="1023"/>
                  <a:pt x="5129" y="1099"/>
                  <a:pt x="4970" y="1247"/>
                </a:cubicBezTo>
                <a:cubicBezTo>
                  <a:pt x="5112" y="478"/>
                  <a:pt x="4357" y="1"/>
                  <a:pt x="366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9"/>
          <p:cNvSpPr/>
          <p:nvPr/>
        </p:nvSpPr>
        <p:spPr>
          <a:xfrm>
            <a:off x="5921756" y="3150867"/>
            <a:ext cx="294165" cy="292538"/>
          </a:xfrm>
          <a:custGeom>
            <a:avLst/>
            <a:gdLst/>
            <a:ahLst/>
            <a:cxnLst/>
            <a:rect l="l" t="t" r="r" b="b"/>
            <a:pathLst>
              <a:path w="3435" h="3416" extrusionOk="0">
                <a:moveTo>
                  <a:pt x="1718" y="0"/>
                </a:moveTo>
                <a:cubicBezTo>
                  <a:pt x="778" y="0"/>
                  <a:pt x="0" y="759"/>
                  <a:pt x="0" y="1716"/>
                </a:cubicBezTo>
                <a:cubicBezTo>
                  <a:pt x="0" y="2656"/>
                  <a:pt x="778" y="3415"/>
                  <a:pt x="1718" y="3415"/>
                </a:cubicBezTo>
                <a:cubicBezTo>
                  <a:pt x="2658" y="3415"/>
                  <a:pt x="3434" y="2656"/>
                  <a:pt x="3434" y="1716"/>
                </a:cubicBezTo>
                <a:cubicBezTo>
                  <a:pt x="3434" y="759"/>
                  <a:pt x="2658" y="0"/>
                  <a:pt x="1718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9"/>
          <p:cNvSpPr/>
          <p:nvPr/>
        </p:nvSpPr>
        <p:spPr>
          <a:xfrm>
            <a:off x="2294108" y="4150642"/>
            <a:ext cx="294079" cy="294079"/>
          </a:xfrm>
          <a:custGeom>
            <a:avLst/>
            <a:gdLst/>
            <a:ahLst/>
            <a:cxnLst/>
            <a:rect l="l" t="t" r="r" b="b"/>
            <a:pathLst>
              <a:path w="3434" h="3434" extrusionOk="0">
                <a:moveTo>
                  <a:pt x="1718" y="0"/>
                </a:moveTo>
                <a:cubicBezTo>
                  <a:pt x="778" y="0"/>
                  <a:pt x="0" y="777"/>
                  <a:pt x="0" y="1716"/>
                </a:cubicBezTo>
                <a:cubicBezTo>
                  <a:pt x="0" y="2656"/>
                  <a:pt x="778" y="3434"/>
                  <a:pt x="1718" y="3434"/>
                </a:cubicBezTo>
                <a:cubicBezTo>
                  <a:pt x="2658" y="3434"/>
                  <a:pt x="3434" y="2656"/>
                  <a:pt x="3434" y="1716"/>
                </a:cubicBezTo>
                <a:cubicBezTo>
                  <a:pt x="3434" y="777"/>
                  <a:pt x="2658" y="0"/>
                  <a:pt x="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9"/>
          <p:cNvSpPr/>
          <p:nvPr/>
        </p:nvSpPr>
        <p:spPr>
          <a:xfrm>
            <a:off x="4354033" y="1781138"/>
            <a:ext cx="292538" cy="292709"/>
          </a:xfrm>
          <a:custGeom>
            <a:avLst/>
            <a:gdLst/>
            <a:ahLst/>
            <a:cxnLst/>
            <a:rect l="l" t="t" r="r" b="b"/>
            <a:pathLst>
              <a:path w="3416" h="3418" extrusionOk="0">
                <a:moveTo>
                  <a:pt x="1717" y="1"/>
                </a:moveTo>
                <a:cubicBezTo>
                  <a:pt x="760" y="1"/>
                  <a:pt x="1" y="760"/>
                  <a:pt x="1" y="1699"/>
                </a:cubicBezTo>
                <a:cubicBezTo>
                  <a:pt x="1" y="2658"/>
                  <a:pt x="760" y="3417"/>
                  <a:pt x="1717" y="3417"/>
                </a:cubicBezTo>
                <a:cubicBezTo>
                  <a:pt x="2656" y="3417"/>
                  <a:pt x="3415" y="2658"/>
                  <a:pt x="3415" y="1699"/>
                </a:cubicBezTo>
                <a:cubicBezTo>
                  <a:pt x="3415" y="760"/>
                  <a:pt x="2656" y="1"/>
                  <a:pt x="17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9"/>
          <p:cNvSpPr/>
          <p:nvPr/>
        </p:nvSpPr>
        <p:spPr>
          <a:xfrm>
            <a:off x="3369715" y="2813498"/>
            <a:ext cx="294165" cy="292538"/>
          </a:xfrm>
          <a:custGeom>
            <a:avLst/>
            <a:gdLst/>
            <a:ahLst/>
            <a:cxnLst/>
            <a:rect l="l" t="t" r="r" b="b"/>
            <a:pathLst>
              <a:path w="3435" h="3416" extrusionOk="0">
                <a:moveTo>
                  <a:pt x="1717" y="0"/>
                </a:moveTo>
                <a:cubicBezTo>
                  <a:pt x="760" y="0"/>
                  <a:pt x="1" y="759"/>
                  <a:pt x="1" y="1699"/>
                </a:cubicBezTo>
                <a:cubicBezTo>
                  <a:pt x="1" y="2656"/>
                  <a:pt x="760" y="3415"/>
                  <a:pt x="1717" y="3415"/>
                </a:cubicBezTo>
                <a:cubicBezTo>
                  <a:pt x="2657" y="3415"/>
                  <a:pt x="3435" y="2656"/>
                  <a:pt x="3435" y="1699"/>
                </a:cubicBezTo>
                <a:cubicBezTo>
                  <a:pt x="3435" y="759"/>
                  <a:pt x="2657" y="0"/>
                  <a:pt x="17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9"/>
          <p:cNvSpPr/>
          <p:nvPr/>
        </p:nvSpPr>
        <p:spPr>
          <a:xfrm>
            <a:off x="5332099" y="1878679"/>
            <a:ext cx="3169" cy="3254"/>
          </a:xfrm>
          <a:custGeom>
            <a:avLst/>
            <a:gdLst/>
            <a:ahLst/>
            <a:cxnLst/>
            <a:rect l="l" t="t" r="r" b="b"/>
            <a:pathLst>
              <a:path w="37" h="38" extrusionOk="0">
                <a:moveTo>
                  <a:pt x="18" y="1"/>
                </a:moveTo>
                <a:cubicBezTo>
                  <a:pt x="1" y="1"/>
                  <a:pt x="1" y="37"/>
                  <a:pt x="18" y="37"/>
                </a:cubicBezTo>
                <a:cubicBezTo>
                  <a:pt x="37" y="37"/>
                  <a:pt x="37" y="1"/>
                  <a:pt x="1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9"/>
          <p:cNvSpPr txBox="1"/>
          <p:nvPr/>
        </p:nvSpPr>
        <p:spPr>
          <a:xfrm>
            <a:off x="1922105" y="1222881"/>
            <a:ext cx="273654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Identify research questions (your </a:t>
            </a:r>
            <a:r>
              <a:rPr lang="cs-CZ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interest/knowledge</a:t>
            </a: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in the field)</a:t>
            </a:r>
          </a:p>
        </p:txBody>
      </p:sp>
      <p:sp>
        <p:nvSpPr>
          <p:cNvPr id="719" name="Google Shape;719;p29"/>
          <p:cNvSpPr txBox="1"/>
          <p:nvPr/>
        </p:nvSpPr>
        <p:spPr>
          <a:xfrm>
            <a:off x="1100339" y="2899567"/>
            <a:ext cx="243377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Gaps can be in methodology, context (time, country)…</a:t>
            </a:r>
          </a:p>
        </p:txBody>
      </p:sp>
      <p:sp>
        <p:nvSpPr>
          <p:cNvPr id="720" name="Google Shape;720;p29"/>
          <p:cNvSpPr txBox="1"/>
          <p:nvPr/>
        </p:nvSpPr>
        <p:spPr>
          <a:xfrm>
            <a:off x="60676" y="4475427"/>
            <a:ext cx="238069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Identify key literature </a:t>
            </a:r>
            <a:endParaRPr lang="cs-CZ" sz="18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&amp; terms</a:t>
            </a:r>
          </a:p>
        </p:txBody>
      </p:sp>
      <p:sp>
        <p:nvSpPr>
          <p:cNvPr id="721" name="Google Shape;721;p29"/>
          <p:cNvSpPr txBox="1"/>
          <p:nvPr/>
        </p:nvSpPr>
        <p:spPr>
          <a:xfrm>
            <a:off x="6358514" y="3206213"/>
            <a:ext cx="2833727" cy="110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How could you contribute to the field? What is the sub-topic relevance?</a:t>
            </a:r>
          </a:p>
        </p:txBody>
      </p:sp>
      <p:grpSp>
        <p:nvGrpSpPr>
          <p:cNvPr id="726" name="Google Shape;726;p29"/>
          <p:cNvGrpSpPr/>
          <p:nvPr/>
        </p:nvGrpSpPr>
        <p:grpSpPr>
          <a:xfrm>
            <a:off x="2212975" y="1118818"/>
            <a:ext cx="5324546" cy="3407470"/>
            <a:chOff x="2212975" y="1118818"/>
            <a:chExt cx="5324546" cy="3407470"/>
          </a:xfrm>
        </p:grpSpPr>
        <p:grpSp>
          <p:nvGrpSpPr>
            <p:cNvPr id="727" name="Google Shape;727;p29"/>
            <p:cNvGrpSpPr/>
            <p:nvPr/>
          </p:nvGrpSpPr>
          <p:grpSpPr>
            <a:xfrm>
              <a:off x="7020280" y="3976922"/>
              <a:ext cx="386996" cy="442746"/>
              <a:chOff x="9667093" y="1053447"/>
              <a:chExt cx="386996" cy="442746"/>
            </a:xfrm>
          </p:grpSpPr>
          <p:sp>
            <p:nvSpPr>
              <p:cNvPr id="731" name="Google Shape;731;p29"/>
              <p:cNvSpPr/>
              <p:nvPr/>
            </p:nvSpPr>
            <p:spPr>
              <a:xfrm>
                <a:off x="9667093" y="1488314"/>
                <a:ext cx="10876" cy="787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2" extrusionOk="0">
                    <a:moveTo>
                      <a:pt x="54" y="0"/>
                    </a:moveTo>
                    <a:cubicBezTo>
                      <a:pt x="0" y="0"/>
                      <a:pt x="0" y="91"/>
                      <a:pt x="54" y="91"/>
                    </a:cubicBezTo>
                    <a:cubicBezTo>
                      <a:pt x="126" y="91"/>
                      <a:pt x="126" y="0"/>
                      <a:pt x="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9"/>
              <p:cNvSpPr/>
              <p:nvPr/>
            </p:nvSpPr>
            <p:spPr>
              <a:xfrm>
                <a:off x="9738258" y="1267027"/>
                <a:ext cx="18669" cy="1395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3" extrusionOk="0">
                    <a:moveTo>
                      <a:pt x="109" y="1"/>
                    </a:moveTo>
                    <a:cubicBezTo>
                      <a:pt x="1" y="1"/>
                      <a:pt x="1" y="163"/>
                      <a:pt x="109" y="163"/>
                    </a:cubicBezTo>
                    <a:cubicBezTo>
                      <a:pt x="218" y="163"/>
                      <a:pt x="218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9"/>
              <p:cNvSpPr/>
              <p:nvPr/>
            </p:nvSpPr>
            <p:spPr>
              <a:xfrm>
                <a:off x="10013754" y="1195862"/>
                <a:ext cx="4624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54" h="54" extrusionOk="0">
                    <a:moveTo>
                      <a:pt x="18" y="0"/>
                    </a:moveTo>
                    <a:cubicBezTo>
                      <a:pt x="0" y="0"/>
                      <a:pt x="0" y="54"/>
                      <a:pt x="18" y="54"/>
                    </a:cubicBezTo>
                    <a:cubicBezTo>
                      <a:pt x="54" y="54"/>
                      <a:pt x="54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9"/>
              <p:cNvSpPr/>
              <p:nvPr/>
            </p:nvSpPr>
            <p:spPr>
              <a:xfrm>
                <a:off x="9862090" y="1053447"/>
                <a:ext cx="6252" cy="13959"/>
              </a:xfrm>
              <a:custGeom>
                <a:avLst/>
                <a:gdLst/>
                <a:ahLst/>
                <a:cxnLst/>
                <a:rect l="l" t="t" r="r" b="b"/>
                <a:pathLst>
                  <a:path w="73" h="163" extrusionOk="0">
                    <a:moveTo>
                      <a:pt x="37" y="1"/>
                    </a:moveTo>
                    <a:cubicBezTo>
                      <a:pt x="18" y="1"/>
                      <a:pt x="0" y="18"/>
                      <a:pt x="0" y="37"/>
                    </a:cubicBezTo>
                    <a:lnTo>
                      <a:pt x="0" y="127"/>
                    </a:lnTo>
                    <a:cubicBezTo>
                      <a:pt x="0" y="145"/>
                      <a:pt x="18" y="163"/>
                      <a:pt x="37" y="163"/>
                    </a:cubicBezTo>
                    <a:cubicBezTo>
                      <a:pt x="54" y="163"/>
                      <a:pt x="73" y="145"/>
                      <a:pt x="73" y="127"/>
                    </a:cubicBezTo>
                    <a:cubicBezTo>
                      <a:pt x="73" y="90"/>
                      <a:pt x="54" y="54"/>
                      <a:pt x="54" y="37"/>
                    </a:cubicBezTo>
                    <a:cubicBezTo>
                      <a:pt x="54" y="18"/>
                      <a:pt x="54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9"/>
              <p:cNvSpPr/>
              <p:nvPr/>
            </p:nvSpPr>
            <p:spPr>
              <a:xfrm>
                <a:off x="9885212" y="1169486"/>
                <a:ext cx="9420" cy="7879"/>
              </a:xfrm>
              <a:custGeom>
                <a:avLst/>
                <a:gdLst/>
                <a:ahLst/>
                <a:cxnLst/>
                <a:rect l="l" t="t" r="r" b="b"/>
                <a:pathLst>
                  <a:path w="110" h="92" extrusionOk="0">
                    <a:moveTo>
                      <a:pt x="56" y="0"/>
                    </a:moveTo>
                    <a:cubicBezTo>
                      <a:pt x="1" y="0"/>
                      <a:pt x="1" y="91"/>
                      <a:pt x="56" y="91"/>
                    </a:cubicBezTo>
                    <a:cubicBezTo>
                      <a:pt x="109" y="91"/>
                      <a:pt x="109" y="0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9"/>
              <p:cNvSpPr/>
              <p:nvPr/>
            </p:nvSpPr>
            <p:spPr>
              <a:xfrm>
                <a:off x="10044669" y="1053447"/>
                <a:ext cx="9420" cy="625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3" extrusionOk="0">
                    <a:moveTo>
                      <a:pt x="54" y="1"/>
                    </a:moveTo>
                    <a:cubicBezTo>
                      <a:pt x="1" y="1"/>
                      <a:pt x="1" y="73"/>
                      <a:pt x="54" y="73"/>
                    </a:cubicBezTo>
                    <a:cubicBezTo>
                      <a:pt x="109" y="73"/>
                      <a:pt x="109" y="1"/>
                      <a:pt x="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1" name="Google Shape;741;p29"/>
            <p:cNvSpPr/>
            <p:nvPr/>
          </p:nvSpPr>
          <p:spPr>
            <a:xfrm>
              <a:off x="6867322" y="1118818"/>
              <a:ext cx="670199" cy="688782"/>
            </a:xfrm>
            <a:custGeom>
              <a:avLst/>
              <a:gdLst/>
              <a:ahLst/>
              <a:cxnLst/>
              <a:rect l="l" t="t" r="r" b="b"/>
              <a:pathLst>
                <a:path w="7826" h="8043" extrusionOk="0">
                  <a:moveTo>
                    <a:pt x="7825" y="0"/>
                  </a:moveTo>
                  <a:cubicBezTo>
                    <a:pt x="7211" y="525"/>
                    <a:pt x="6596" y="1048"/>
                    <a:pt x="5982" y="1590"/>
                  </a:cubicBezTo>
                  <a:cubicBezTo>
                    <a:pt x="4483" y="2892"/>
                    <a:pt x="3001" y="4211"/>
                    <a:pt x="1519" y="5513"/>
                  </a:cubicBezTo>
                  <a:cubicBezTo>
                    <a:pt x="1139" y="5855"/>
                    <a:pt x="760" y="6181"/>
                    <a:pt x="399" y="6506"/>
                  </a:cubicBezTo>
                  <a:cubicBezTo>
                    <a:pt x="254" y="6633"/>
                    <a:pt x="109" y="6759"/>
                    <a:pt x="1" y="6886"/>
                  </a:cubicBezTo>
                  <a:cubicBezTo>
                    <a:pt x="344" y="6976"/>
                    <a:pt x="669" y="7067"/>
                    <a:pt x="1013" y="7156"/>
                  </a:cubicBezTo>
                  <a:cubicBezTo>
                    <a:pt x="2386" y="7518"/>
                    <a:pt x="3777" y="7826"/>
                    <a:pt x="5187" y="8043"/>
                  </a:cubicBezTo>
                  <a:cubicBezTo>
                    <a:pt x="5223" y="7392"/>
                    <a:pt x="5295" y="6723"/>
                    <a:pt x="5422" y="6072"/>
                  </a:cubicBezTo>
                  <a:cubicBezTo>
                    <a:pt x="5621" y="4843"/>
                    <a:pt x="5965" y="3651"/>
                    <a:pt x="6452" y="2513"/>
                  </a:cubicBezTo>
                  <a:cubicBezTo>
                    <a:pt x="6832" y="1626"/>
                    <a:pt x="7283" y="778"/>
                    <a:pt x="78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2749100" y="3256244"/>
              <a:ext cx="891486" cy="927368"/>
            </a:xfrm>
            <a:custGeom>
              <a:avLst/>
              <a:gdLst/>
              <a:ahLst/>
              <a:cxnLst/>
              <a:rect l="l" t="t" r="r" b="b"/>
              <a:pathLst>
                <a:path w="10410" h="10829" extrusionOk="0">
                  <a:moveTo>
                    <a:pt x="7826" y="0"/>
                  </a:moveTo>
                  <a:cubicBezTo>
                    <a:pt x="7741" y="0"/>
                    <a:pt x="7648" y="90"/>
                    <a:pt x="7699" y="180"/>
                  </a:cubicBezTo>
                  <a:cubicBezTo>
                    <a:pt x="8260" y="1300"/>
                    <a:pt x="9289" y="2113"/>
                    <a:pt x="9759" y="3269"/>
                  </a:cubicBezTo>
                  <a:cubicBezTo>
                    <a:pt x="10176" y="4281"/>
                    <a:pt x="10012" y="5457"/>
                    <a:pt x="9398" y="6360"/>
                  </a:cubicBezTo>
                  <a:cubicBezTo>
                    <a:pt x="9253" y="6541"/>
                    <a:pt x="9109" y="6722"/>
                    <a:pt x="8928" y="6866"/>
                  </a:cubicBezTo>
                  <a:lnTo>
                    <a:pt x="8856" y="6938"/>
                  </a:lnTo>
                  <a:cubicBezTo>
                    <a:pt x="8856" y="6938"/>
                    <a:pt x="8822" y="6961"/>
                    <a:pt x="8817" y="6961"/>
                  </a:cubicBezTo>
                  <a:cubicBezTo>
                    <a:pt x="8815" y="6961"/>
                    <a:pt x="8816" y="6960"/>
                    <a:pt x="8819" y="6956"/>
                  </a:cubicBezTo>
                  <a:lnTo>
                    <a:pt x="8819" y="6956"/>
                  </a:lnTo>
                  <a:lnTo>
                    <a:pt x="8783" y="6992"/>
                  </a:lnTo>
                  <a:cubicBezTo>
                    <a:pt x="8711" y="7047"/>
                    <a:pt x="8639" y="7083"/>
                    <a:pt x="8566" y="7136"/>
                  </a:cubicBezTo>
                  <a:cubicBezTo>
                    <a:pt x="8241" y="7353"/>
                    <a:pt x="7862" y="7553"/>
                    <a:pt x="7501" y="7734"/>
                  </a:cubicBezTo>
                  <a:cubicBezTo>
                    <a:pt x="6489" y="8221"/>
                    <a:pt x="5441" y="8637"/>
                    <a:pt x="4393" y="9035"/>
                  </a:cubicBezTo>
                  <a:cubicBezTo>
                    <a:pt x="3128" y="9522"/>
                    <a:pt x="1863" y="9974"/>
                    <a:pt x="579" y="10426"/>
                  </a:cubicBezTo>
                  <a:cubicBezTo>
                    <a:pt x="417" y="10480"/>
                    <a:pt x="253" y="10534"/>
                    <a:pt x="92" y="10606"/>
                  </a:cubicBezTo>
                  <a:cubicBezTo>
                    <a:pt x="37" y="10625"/>
                    <a:pt x="0" y="10679"/>
                    <a:pt x="19" y="10751"/>
                  </a:cubicBezTo>
                  <a:cubicBezTo>
                    <a:pt x="33" y="10796"/>
                    <a:pt x="84" y="10828"/>
                    <a:pt x="133" y="10828"/>
                  </a:cubicBezTo>
                  <a:cubicBezTo>
                    <a:pt x="143" y="10828"/>
                    <a:pt x="154" y="10827"/>
                    <a:pt x="164" y="10823"/>
                  </a:cubicBezTo>
                  <a:cubicBezTo>
                    <a:pt x="506" y="10715"/>
                    <a:pt x="832" y="10606"/>
                    <a:pt x="1157" y="10480"/>
                  </a:cubicBezTo>
                  <a:cubicBezTo>
                    <a:pt x="1482" y="10372"/>
                    <a:pt x="1808" y="10245"/>
                    <a:pt x="2133" y="10136"/>
                  </a:cubicBezTo>
                  <a:cubicBezTo>
                    <a:pt x="2783" y="9902"/>
                    <a:pt x="3434" y="9667"/>
                    <a:pt x="4067" y="9432"/>
                  </a:cubicBezTo>
                  <a:cubicBezTo>
                    <a:pt x="5188" y="9016"/>
                    <a:pt x="6308" y="8582"/>
                    <a:pt x="7374" y="8076"/>
                  </a:cubicBezTo>
                  <a:cubicBezTo>
                    <a:pt x="7771" y="7878"/>
                    <a:pt x="8169" y="7679"/>
                    <a:pt x="8549" y="7462"/>
                  </a:cubicBezTo>
                  <a:cubicBezTo>
                    <a:pt x="8856" y="7264"/>
                    <a:pt x="9145" y="7047"/>
                    <a:pt x="9380" y="6775"/>
                  </a:cubicBezTo>
                  <a:cubicBezTo>
                    <a:pt x="10121" y="5908"/>
                    <a:pt x="10410" y="4698"/>
                    <a:pt x="10139" y="3613"/>
                  </a:cubicBezTo>
                  <a:cubicBezTo>
                    <a:pt x="9814" y="2384"/>
                    <a:pt x="8819" y="1534"/>
                    <a:pt x="8152" y="505"/>
                  </a:cubicBezTo>
                  <a:cubicBezTo>
                    <a:pt x="8060" y="360"/>
                    <a:pt x="7988" y="216"/>
                    <a:pt x="7916" y="52"/>
                  </a:cubicBezTo>
                  <a:cubicBezTo>
                    <a:pt x="7895" y="16"/>
                    <a:pt x="7861" y="0"/>
                    <a:pt x="7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3824707" y="2892370"/>
              <a:ext cx="1953220" cy="545597"/>
            </a:xfrm>
            <a:custGeom>
              <a:avLst/>
              <a:gdLst/>
              <a:ahLst/>
              <a:cxnLst/>
              <a:rect l="l" t="t" r="r" b="b"/>
              <a:pathLst>
                <a:path w="22808" h="6371" extrusionOk="0">
                  <a:moveTo>
                    <a:pt x="199" y="0"/>
                  </a:moveTo>
                  <a:cubicBezTo>
                    <a:pt x="1" y="0"/>
                    <a:pt x="1" y="308"/>
                    <a:pt x="199" y="308"/>
                  </a:cubicBezTo>
                  <a:cubicBezTo>
                    <a:pt x="1736" y="344"/>
                    <a:pt x="3271" y="670"/>
                    <a:pt x="4753" y="1121"/>
                  </a:cubicBezTo>
                  <a:cubicBezTo>
                    <a:pt x="6182" y="1537"/>
                    <a:pt x="7591" y="2097"/>
                    <a:pt x="8982" y="2675"/>
                  </a:cubicBezTo>
                  <a:cubicBezTo>
                    <a:pt x="10374" y="3253"/>
                    <a:pt x="11765" y="3868"/>
                    <a:pt x="13175" y="4429"/>
                  </a:cubicBezTo>
                  <a:cubicBezTo>
                    <a:pt x="14603" y="4988"/>
                    <a:pt x="16049" y="5494"/>
                    <a:pt x="17548" y="5856"/>
                  </a:cubicBezTo>
                  <a:cubicBezTo>
                    <a:pt x="18851" y="6177"/>
                    <a:pt x="20210" y="6371"/>
                    <a:pt x="21564" y="6371"/>
                  </a:cubicBezTo>
                  <a:cubicBezTo>
                    <a:pt x="21731" y="6371"/>
                    <a:pt x="21899" y="6368"/>
                    <a:pt x="22066" y="6362"/>
                  </a:cubicBezTo>
                  <a:cubicBezTo>
                    <a:pt x="22247" y="6362"/>
                    <a:pt x="22446" y="6344"/>
                    <a:pt x="22627" y="6325"/>
                  </a:cubicBezTo>
                  <a:cubicBezTo>
                    <a:pt x="22802" y="6325"/>
                    <a:pt x="22807" y="6072"/>
                    <a:pt x="22643" y="6072"/>
                  </a:cubicBezTo>
                  <a:cubicBezTo>
                    <a:pt x="22638" y="6072"/>
                    <a:pt x="22632" y="6072"/>
                    <a:pt x="22627" y="6072"/>
                  </a:cubicBezTo>
                  <a:cubicBezTo>
                    <a:pt x="22309" y="6095"/>
                    <a:pt x="21991" y="6106"/>
                    <a:pt x="21672" y="6106"/>
                  </a:cubicBezTo>
                  <a:cubicBezTo>
                    <a:pt x="20468" y="6106"/>
                    <a:pt x="19262" y="5951"/>
                    <a:pt x="18090" y="5694"/>
                  </a:cubicBezTo>
                  <a:cubicBezTo>
                    <a:pt x="16591" y="5368"/>
                    <a:pt x="15126" y="4880"/>
                    <a:pt x="13699" y="4337"/>
                  </a:cubicBezTo>
                  <a:cubicBezTo>
                    <a:pt x="12290" y="3778"/>
                    <a:pt x="10898" y="3164"/>
                    <a:pt x="9488" y="2566"/>
                  </a:cubicBezTo>
                  <a:cubicBezTo>
                    <a:pt x="8114" y="1988"/>
                    <a:pt x="6724" y="1410"/>
                    <a:pt x="5278" y="959"/>
                  </a:cubicBezTo>
                  <a:cubicBezTo>
                    <a:pt x="3832" y="506"/>
                    <a:pt x="2314" y="145"/>
                    <a:pt x="796" y="36"/>
                  </a:cubicBezTo>
                  <a:cubicBezTo>
                    <a:pt x="597" y="19"/>
                    <a:pt x="399" y="0"/>
                    <a:pt x="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4764065" y="1772061"/>
              <a:ext cx="1798559" cy="165537"/>
            </a:xfrm>
            <a:custGeom>
              <a:avLst/>
              <a:gdLst/>
              <a:ahLst/>
              <a:cxnLst/>
              <a:rect l="l" t="t" r="r" b="b"/>
              <a:pathLst>
                <a:path w="21002" h="1933" extrusionOk="0">
                  <a:moveTo>
                    <a:pt x="20860" y="0"/>
                  </a:moveTo>
                  <a:cubicBezTo>
                    <a:pt x="20842" y="0"/>
                    <a:pt x="20823" y="5"/>
                    <a:pt x="20802" y="17"/>
                  </a:cubicBezTo>
                  <a:cubicBezTo>
                    <a:pt x="19699" y="632"/>
                    <a:pt x="18489" y="1046"/>
                    <a:pt x="17241" y="1299"/>
                  </a:cubicBezTo>
                  <a:cubicBezTo>
                    <a:pt x="15976" y="1552"/>
                    <a:pt x="14711" y="1661"/>
                    <a:pt x="13429" y="1661"/>
                  </a:cubicBezTo>
                  <a:cubicBezTo>
                    <a:pt x="13329" y="1662"/>
                    <a:pt x="13228" y="1663"/>
                    <a:pt x="13128" y="1663"/>
                  </a:cubicBezTo>
                  <a:cubicBezTo>
                    <a:pt x="11909" y="1663"/>
                    <a:pt x="10690" y="1560"/>
                    <a:pt x="9470" y="1427"/>
                  </a:cubicBezTo>
                  <a:cubicBezTo>
                    <a:pt x="8007" y="1282"/>
                    <a:pt x="6543" y="1083"/>
                    <a:pt x="5097" y="938"/>
                  </a:cubicBezTo>
                  <a:cubicBezTo>
                    <a:pt x="3913" y="820"/>
                    <a:pt x="2717" y="725"/>
                    <a:pt x="1528" y="725"/>
                  </a:cubicBezTo>
                  <a:cubicBezTo>
                    <a:pt x="1266" y="725"/>
                    <a:pt x="1004" y="730"/>
                    <a:pt x="742" y="740"/>
                  </a:cubicBezTo>
                  <a:cubicBezTo>
                    <a:pt x="562" y="740"/>
                    <a:pt x="381" y="740"/>
                    <a:pt x="200" y="757"/>
                  </a:cubicBezTo>
                  <a:cubicBezTo>
                    <a:pt x="7" y="776"/>
                    <a:pt x="1" y="1047"/>
                    <a:pt x="182" y="1047"/>
                  </a:cubicBezTo>
                  <a:cubicBezTo>
                    <a:pt x="188" y="1047"/>
                    <a:pt x="194" y="1047"/>
                    <a:pt x="200" y="1046"/>
                  </a:cubicBezTo>
                  <a:cubicBezTo>
                    <a:pt x="635" y="1025"/>
                    <a:pt x="1070" y="1015"/>
                    <a:pt x="1505" y="1015"/>
                  </a:cubicBezTo>
                  <a:cubicBezTo>
                    <a:pt x="2534" y="1015"/>
                    <a:pt x="3563" y="1072"/>
                    <a:pt x="4591" y="1174"/>
                  </a:cubicBezTo>
                  <a:cubicBezTo>
                    <a:pt x="6056" y="1299"/>
                    <a:pt x="7519" y="1499"/>
                    <a:pt x="8983" y="1661"/>
                  </a:cubicBezTo>
                  <a:cubicBezTo>
                    <a:pt x="10320" y="1805"/>
                    <a:pt x="11675" y="1914"/>
                    <a:pt x="13031" y="1933"/>
                  </a:cubicBezTo>
                  <a:cubicBezTo>
                    <a:pt x="14332" y="1933"/>
                    <a:pt x="15615" y="1842"/>
                    <a:pt x="16880" y="1625"/>
                  </a:cubicBezTo>
                  <a:cubicBezTo>
                    <a:pt x="18127" y="1391"/>
                    <a:pt x="19356" y="1010"/>
                    <a:pt x="20494" y="415"/>
                  </a:cubicBezTo>
                  <a:cubicBezTo>
                    <a:pt x="20639" y="342"/>
                    <a:pt x="20766" y="270"/>
                    <a:pt x="20910" y="179"/>
                  </a:cubicBezTo>
                  <a:cubicBezTo>
                    <a:pt x="21001" y="134"/>
                    <a:pt x="20952" y="0"/>
                    <a:pt x="20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 rot="2533380" flipH="1">
              <a:off x="4476076" y="2378116"/>
              <a:ext cx="1612808" cy="450509"/>
            </a:xfrm>
            <a:custGeom>
              <a:avLst/>
              <a:gdLst/>
              <a:ahLst/>
              <a:cxnLst/>
              <a:rect l="l" t="t" r="r" b="b"/>
              <a:pathLst>
                <a:path w="22808" h="6371" extrusionOk="0">
                  <a:moveTo>
                    <a:pt x="199" y="0"/>
                  </a:moveTo>
                  <a:cubicBezTo>
                    <a:pt x="1" y="0"/>
                    <a:pt x="1" y="308"/>
                    <a:pt x="199" y="308"/>
                  </a:cubicBezTo>
                  <a:cubicBezTo>
                    <a:pt x="1736" y="344"/>
                    <a:pt x="3271" y="670"/>
                    <a:pt x="4753" y="1121"/>
                  </a:cubicBezTo>
                  <a:cubicBezTo>
                    <a:pt x="6182" y="1537"/>
                    <a:pt x="7591" y="2097"/>
                    <a:pt x="8982" y="2675"/>
                  </a:cubicBezTo>
                  <a:cubicBezTo>
                    <a:pt x="10374" y="3253"/>
                    <a:pt x="11765" y="3868"/>
                    <a:pt x="13175" y="4429"/>
                  </a:cubicBezTo>
                  <a:cubicBezTo>
                    <a:pt x="14603" y="4988"/>
                    <a:pt x="16049" y="5494"/>
                    <a:pt x="17548" y="5856"/>
                  </a:cubicBezTo>
                  <a:cubicBezTo>
                    <a:pt x="18851" y="6177"/>
                    <a:pt x="20210" y="6371"/>
                    <a:pt x="21564" y="6371"/>
                  </a:cubicBezTo>
                  <a:cubicBezTo>
                    <a:pt x="21731" y="6371"/>
                    <a:pt x="21899" y="6368"/>
                    <a:pt x="22066" y="6362"/>
                  </a:cubicBezTo>
                  <a:cubicBezTo>
                    <a:pt x="22247" y="6362"/>
                    <a:pt x="22446" y="6344"/>
                    <a:pt x="22627" y="6325"/>
                  </a:cubicBezTo>
                  <a:cubicBezTo>
                    <a:pt x="22802" y="6325"/>
                    <a:pt x="22807" y="6072"/>
                    <a:pt x="22643" y="6072"/>
                  </a:cubicBezTo>
                  <a:cubicBezTo>
                    <a:pt x="22638" y="6072"/>
                    <a:pt x="22632" y="6072"/>
                    <a:pt x="22627" y="6072"/>
                  </a:cubicBezTo>
                  <a:cubicBezTo>
                    <a:pt x="22309" y="6095"/>
                    <a:pt x="21991" y="6106"/>
                    <a:pt x="21672" y="6106"/>
                  </a:cubicBezTo>
                  <a:cubicBezTo>
                    <a:pt x="20468" y="6106"/>
                    <a:pt x="19262" y="5951"/>
                    <a:pt x="18090" y="5694"/>
                  </a:cubicBezTo>
                  <a:cubicBezTo>
                    <a:pt x="16591" y="5368"/>
                    <a:pt x="15126" y="4880"/>
                    <a:pt x="13699" y="4337"/>
                  </a:cubicBezTo>
                  <a:cubicBezTo>
                    <a:pt x="12290" y="3778"/>
                    <a:pt x="10898" y="3164"/>
                    <a:pt x="9488" y="2566"/>
                  </a:cubicBezTo>
                  <a:cubicBezTo>
                    <a:pt x="8114" y="1988"/>
                    <a:pt x="6724" y="1410"/>
                    <a:pt x="5278" y="959"/>
                  </a:cubicBezTo>
                  <a:cubicBezTo>
                    <a:pt x="3832" y="506"/>
                    <a:pt x="2314" y="145"/>
                    <a:pt x="796" y="36"/>
                  </a:cubicBezTo>
                  <a:cubicBezTo>
                    <a:pt x="597" y="19"/>
                    <a:pt x="399" y="0"/>
                    <a:pt x="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4271700" y="1698900"/>
              <a:ext cx="457200" cy="457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5840238" y="3068538"/>
              <a:ext cx="457200" cy="457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3290375" y="2731163"/>
              <a:ext cx="457200" cy="457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2212975" y="4069088"/>
              <a:ext cx="457200" cy="457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Graphic 46" descr="Bullseye with solid fill">
            <a:extLst>
              <a:ext uri="{FF2B5EF4-FFF2-40B4-BE49-F238E27FC236}">
                <a16:creationId xmlns:a16="http://schemas.microsoft.com/office/drawing/2014/main" id="{E8B412DE-10B8-4B89-93D2-E963125C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0091" y="445823"/>
            <a:ext cx="1694329" cy="16943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/>
          <p:nvPr/>
        </p:nvSpPr>
        <p:spPr>
          <a:xfrm>
            <a:off x="6245659" y="1685807"/>
            <a:ext cx="2156207" cy="2476340"/>
          </a:xfrm>
          <a:custGeom>
            <a:avLst/>
            <a:gdLst/>
            <a:ahLst/>
            <a:cxnLst/>
            <a:rect l="l" t="t" r="r" b="b"/>
            <a:pathLst>
              <a:path w="11376" h="13065" extrusionOk="0">
                <a:moveTo>
                  <a:pt x="3129" y="1"/>
                </a:moveTo>
                <a:cubicBezTo>
                  <a:pt x="1391" y="1"/>
                  <a:pt x="0" y="1392"/>
                  <a:pt x="0" y="3130"/>
                </a:cubicBezTo>
                <a:lnTo>
                  <a:pt x="0" y="9961"/>
                </a:lnTo>
                <a:cubicBezTo>
                  <a:pt x="0" y="11674"/>
                  <a:pt x="1391" y="13065"/>
                  <a:pt x="3129" y="13065"/>
                </a:cubicBezTo>
                <a:lnTo>
                  <a:pt x="8246" y="13065"/>
                </a:lnTo>
                <a:cubicBezTo>
                  <a:pt x="9984" y="13065"/>
                  <a:pt x="11375" y="11674"/>
                  <a:pt x="11375" y="9961"/>
                </a:cubicBezTo>
                <a:lnTo>
                  <a:pt x="11375" y="3130"/>
                </a:lnTo>
                <a:cubicBezTo>
                  <a:pt x="11375" y="1392"/>
                  <a:pt x="9984" y="1"/>
                  <a:pt x="8246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2"/>
          <p:cNvSpPr/>
          <p:nvPr/>
        </p:nvSpPr>
        <p:spPr>
          <a:xfrm>
            <a:off x="742127" y="1685807"/>
            <a:ext cx="2156397" cy="2476340"/>
          </a:xfrm>
          <a:custGeom>
            <a:avLst/>
            <a:gdLst/>
            <a:ahLst/>
            <a:cxnLst/>
            <a:rect l="l" t="t" r="r" b="b"/>
            <a:pathLst>
              <a:path w="11377" h="13065" extrusionOk="0">
                <a:moveTo>
                  <a:pt x="3130" y="1"/>
                </a:moveTo>
                <a:cubicBezTo>
                  <a:pt x="1392" y="1"/>
                  <a:pt x="1" y="1392"/>
                  <a:pt x="1" y="3130"/>
                </a:cubicBezTo>
                <a:lnTo>
                  <a:pt x="1" y="9961"/>
                </a:lnTo>
                <a:cubicBezTo>
                  <a:pt x="1" y="11674"/>
                  <a:pt x="1392" y="13065"/>
                  <a:pt x="3130" y="13065"/>
                </a:cubicBezTo>
                <a:lnTo>
                  <a:pt x="8247" y="13065"/>
                </a:lnTo>
                <a:cubicBezTo>
                  <a:pt x="9985" y="13065"/>
                  <a:pt x="11376" y="11674"/>
                  <a:pt x="11376" y="9961"/>
                </a:cubicBezTo>
                <a:lnTo>
                  <a:pt x="11376" y="3130"/>
                </a:lnTo>
                <a:cubicBezTo>
                  <a:pt x="11376" y="1392"/>
                  <a:pt x="9985" y="1"/>
                  <a:pt x="8247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3557390" y="1685807"/>
            <a:ext cx="2156207" cy="2476340"/>
          </a:xfrm>
          <a:custGeom>
            <a:avLst/>
            <a:gdLst/>
            <a:ahLst/>
            <a:cxnLst/>
            <a:rect l="l" t="t" r="r" b="b"/>
            <a:pathLst>
              <a:path w="11376" h="13065" extrusionOk="0">
                <a:moveTo>
                  <a:pt x="3106" y="1"/>
                </a:moveTo>
                <a:cubicBezTo>
                  <a:pt x="1391" y="1"/>
                  <a:pt x="0" y="1392"/>
                  <a:pt x="0" y="3130"/>
                </a:cubicBezTo>
                <a:lnTo>
                  <a:pt x="0" y="9961"/>
                </a:lnTo>
                <a:cubicBezTo>
                  <a:pt x="0" y="11674"/>
                  <a:pt x="1391" y="13065"/>
                  <a:pt x="3106" y="13065"/>
                </a:cubicBezTo>
                <a:lnTo>
                  <a:pt x="8246" y="13065"/>
                </a:lnTo>
                <a:cubicBezTo>
                  <a:pt x="9961" y="13065"/>
                  <a:pt x="11376" y="11674"/>
                  <a:pt x="11376" y="9961"/>
                </a:cubicBezTo>
                <a:lnTo>
                  <a:pt x="11376" y="3130"/>
                </a:lnTo>
                <a:cubicBezTo>
                  <a:pt x="11376" y="1392"/>
                  <a:pt x="9961" y="1"/>
                  <a:pt x="8246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22"/>
          <p:cNvGrpSpPr/>
          <p:nvPr/>
        </p:nvGrpSpPr>
        <p:grpSpPr>
          <a:xfrm>
            <a:off x="638641" y="1285677"/>
            <a:ext cx="7866717" cy="3276599"/>
            <a:chOff x="638638" y="1285875"/>
            <a:chExt cx="7866717" cy="3276599"/>
          </a:xfrm>
        </p:grpSpPr>
        <p:sp>
          <p:nvSpPr>
            <p:cNvPr id="253" name="Google Shape;253;p22"/>
            <p:cNvSpPr/>
            <p:nvPr/>
          </p:nvSpPr>
          <p:spPr>
            <a:xfrm>
              <a:off x="6250019" y="1690735"/>
              <a:ext cx="2156397" cy="2471412"/>
            </a:xfrm>
            <a:custGeom>
              <a:avLst/>
              <a:gdLst/>
              <a:ahLst/>
              <a:cxnLst/>
              <a:rect l="l" t="t" r="r" b="b"/>
              <a:pathLst>
                <a:path w="11377" h="13039" extrusionOk="0">
                  <a:moveTo>
                    <a:pt x="3130" y="1"/>
                  </a:moveTo>
                  <a:cubicBezTo>
                    <a:pt x="1418" y="1"/>
                    <a:pt x="1" y="1391"/>
                    <a:pt x="1" y="3130"/>
                  </a:cubicBezTo>
                  <a:lnTo>
                    <a:pt x="1" y="9909"/>
                  </a:lnTo>
                  <a:cubicBezTo>
                    <a:pt x="1" y="11648"/>
                    <a:pt x="1418" y="13039"/>
                    <a:pt x="3130" y="13039"/>
                  </a:cubicBezTo>
                  <a:lnTo>
                    <a:pt x="8247" y="13039"/>
                  </a:lnTo>
                  <a:cubicBezTo>
                    <a:pt x="9985" y="13039"/>
                    <a:pt x="11376" y="11648"/>
                    <a:pt x="11376" y="9909"/>
                  </a:cubicBezTo>
                  <a:lnTo>
                    <a:pt x="11376" y="3130"/>
                  </a:lnTo>
                  <a:cubicBezTo>
                    <a:pt x="11376" y="1391"/>
                    <a:pt x="9985" y="1"/>
                    <a:pt x="82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739893" y="1690735"/>
              <a:ext cx="2156207" cy="2471412"/>
            </a:xfrm>
            <a:custGeom>
              <a:avLst/>
              <a:gdLst/>
              <a:ahLst/>
              <a:cxnLst/>
              <a:rect l="l" t="t" r="r" b="b"/>
              <a:pathLst>
                <a:path w="11376" h="13039" extrusionOk="0">
                  <a:moveTo>
                    <a:pt x="3129" y="1"/>
                  </a:moveTo>
                  <a:cubicBezTo>
                    <a:pt x="1391" y="1"/>
                    <a:pt x="0" y="1391"/>
                    <a:pt x="0" y="3130"/>
                  </a:cubicBezTo>
                  <a:lnTo>
                    <a:pt x="0" y="9909"/>
                  </a:lnTo>
                  <a:cubicBezTo>
                    <a:pt x="0" y="11648"/>
                    <a:pt x="1391" y="13039"/>
                    <a:pt x="3129" y="13039"/>
                  </a:cubicBezTo>
                  <a:lnTo>
                    <a:pt x="8246" y="13039"/>
                  </a:lnTo>
                  <a:cubicBezTo>
                    <a:pt x="9959" y="13039"/>
                    <a:pt x="11375" y="11648"/>
                    <a:pt x="11375" y="9909"/>
                  </a:cubicBezTo>
                  <a:lnTo>
                    <a:pt x="11375" y="3130"/>
                  </a:lnTo>
                  <a:cubicBezTo>
                    <a:pt x="11375" y="1391"/>
                    <a:pt x="9959" y="1"/>
                    <a:pt x="8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22"/>
            <p:cNvGrpSpPr/>
            <p:nvPr/>
          </p:nvGrpSpPr>
          <p:grpSpPr>
            <a:xfrm>
              <a:off x="2686635" y="1285875"/>
              <a:ext cx="851988" cy="301559"/>
              <a:chOff x="2686635" y="1285875"/>
              <a:chExt cx="851988" cy="301559"/>
            </a:xfrm>
          </p:grpSpPr>
          <p:sp>
            <p:nvSpPr>
              <p:cNvPr id="256" name="Google Shape;256;p22"/>
              <p:cNvSpPr/>
              <p:nvPr/>
            </p:nvSpPr>
            <p:spPr>
              <a:xfrm>
                <a:off x="2686635" y="1285875"/>
                <a:ext cx="762709" cy="235598"/>
              </a:xfrm>
              <a:custGeom>
                <a:avLst/>
                <a:gdLst/>
                <a:ahLst/>
                <a:cxnLst/>
                <a:rect l="l" t="t" r="r" b="b"/>
                <a:pathLst>
                  <a:path w="4024" h="1243" extrusionOk="0">
                    <a:moveTo>
                      <a:pt x="2186" y="1"/>
                    </a:moveTo>
                    <a:cubicBezTo>
                      <a:pt x="2011" y="1"/>
                      <a:pt x="1862" y="1"/>
                      <a:pt x="1713" y="25"/>
                    </a:cubicBezTo>
                    <a:lnTo>
                      <a:pt x="1739" y="150"/>
                    </a:lnTo>
                    <a:cubicBezTo>
                      <a:pt x="1888" y="100"/>
                      <a:pt x="2037" y="100"/>
                      <a:pt x="2186" y="100"/>
                    </a:cubicBezTo>
                    <a:lnTo>
                      <a:pt x="2236" y="100"/>
                    </a:lnTo>
                    <a:lnTo>
                      <a:pt x="2236" y="1"/>
                    </a:lnTo>
                    <a:close/>
                    <a:moveTo>
                      <a:pt x="2756" y="74"/>
                    </a:moveTo>
                    <a:lnTo>
                      <a:pt x="2733" y="174"/>
                    </a:lnTo>
                    <a:cubicBezTo>
                      <a:pt x="2905" y="223"/>
                      <a:pt x="3054" y="273"/>
                      <a:pt x="3203" y="372"/>
                    </a:cubicBezTo>
                    <a:lnTo>
                      <a:pt x="3253" y="273"/>
                    </a:lnTo>
                    <a:cubicBezTo>
                      <a:pt x="3104" y="174"/>
                      <a:pt x="2931" y="124"/>
                      <a:pt x="2756" y="74"/>
                    </a:cubicBezTo>
                    <a:close/>
                    <a:moveTo>
                      <a:pt x="1193" y="199"/>
                    </a:moveTo>
                    <a:cubicBezTo>
                      <a:pt x="1044" y="273"/>
                      <a:pt x="895" y="348"/>
                      <a:pt x="746" y="448"/>
                    </a:cubicBezTo>
                    <a:lnTo>
                      <a:pt x="795" y="521"/>
                    </a:lnTo>
                    <a:cubicBezTo>
                      <a:pt x="944" y="448"/>
                      <a:pt x="1093" y="348"/>
                      <a:pt x="1242" y="299"/>
                    </a:cubicBezTo>
                    <a:lnTo>
                      <a:pt x="1193" y="199"/>
                    </a:lnTo>
                    <a:close/>
                    <a:moveTo>
                      <a:pt x="3676" y="597"/>
                    </a:moveTo>
                    <a:lnTo>
                      <a:pt x="3601" y="670"/>
                    </a:lnTo>
                    <a:cubicBezTo>
                      <a:pt x="3726" y="795"/>
                      <a:pt x="3825" y="919"/>
                      <a:pt x="3925" y="1068"/>
                    </a:cubicBezTo>
                    <a:lnTo>
                      <a:pt x="4024" y="1018"/>
                    </a:lnTo>
                    <a:cubicBezTo>
                      <a:pt x="3925" y="869"/>
                      <a:pt x="3799" y="720"/>
                      <a:pt x="3676" y="597"/>
                    </a:cubicBezTo>
                    <a:close/>
                    <a:moveTo>
                      <a:pt x="322" y="795"/>
                    </a:moveTo>
                    <a:cubicBezTo>
                      <a:pt x="199" y="919"/>
                      <a:pt x="100" y="1044"/>
                      <a:pt x="0" y="1193"/>
                    </a:cubicBezTo>
                    <a:lnTo>
                      <a:pt x="74" y="1242"/>
                    </a:lnTo>
                    <a:cubicBezTo>
                      <a:pt x="173" y="1117"/>
                      <a:pt x="273" y="968"/>
                      <a:pt x="398" y="869"/>
                    </a:cubicBezTo>
                    <a:lnTo>
                      <a:pt x="322" y="7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2"/>
              <p:cNvSpPr/>
              <p:nvPr/>
            </p:nvSpPr>
            <p:spPr>
              <a:xfrm>
                <a:off x="3359698" y="1403391"/>
                <a:ext cx="178926" cy="18404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71" extrusionOk="0">
                    <a:moveTo>
                      <a:pt x="845" y="1"/>
                    </a:moveTo>
                    <a:cubicBezTo>
                      <a:pt x="821" y="175"/>
                      <a:pt x="795" y="374"/>
                      <a:pt x="771" y="547"/>
                    </a:cubicBezTo>
                    <a:cubicBezTo>
                      <a:pt x="745" y="646"/>
                      <a:pt x="721" y="795"/>
                      <a:pt x="696" y="895"/>
                    </a:cubicBezTo>
                    <a:cubicBezTo>
                      <a:pt x="572" y="895"/>
                      <a:pt x="398" y="845"/>
                      <a:pt x="248" y="821"/>
                    </a:cubicBezTo>
                    <a:cubicBezTo>
                      <a:pt x="149" y="821"/>
                      <a:pt x="50" y="795"/>
                      <a:pt x="0" y="795"/>
                    </a:cubicBezTo>
                    <a:lnTo>
                      <a:pt x="0" y="895"/>
                    </a:lnTo>
                    <a:cubicBezTo>
                      <a:pt x="50" y="895"/>
                      <a:pt x="125" y="895"/>
                      <a:pt x="225" y="921"/>
                    </a:cubicBezTo>
                    <a:cubicBezTo>
                      <a:pt x="374" y="944"/>
                      <a:pt x="547" y="970"/>
                      <a:pt x="696" y="970"/>
                    </a:cubicBezTo>
                    <a:lnTo>
                      <a:pt x="795" y="970"/>
                    </a:lnTo>
                    <a:lnTo>
                      <a:pt x="795" y="944"/>
                    </a:lnTo>
                    <a:cubicBezTo>
                      <a:pt x="821" y="821"/>
                      <a:pt x="845" y="696"/>
                      <a:pt x="870" y="547"/>
                    </a:cubicBezTo>
                    <a:cubicBezTo>
                      <a:pt x="894" y="374"/>
                      <a:pt x="944" y="199"/>
                      <a:pt x="9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22"/>
            <p:cNvSpPr/>
            <p:nvPr/>
          </p:nvSpPr>
          <p:spPr>
            <a:xfrm>
              <a:off x="3562418" y="1690735"/>
              <a:ext cx="2156207" cy="2471412"/>
            </a:xfrm>
            <a:custGeom>
              <a:avLst/>
              <a:gdLst/>
              <a:ahLst/>
              <a:cxnLst/>
              <a:rect l="l" t="t" r="r" b="b"/>
              <a:pathLst>
                <a:path w="11376" h="13039" extrusionOk="0">
                  <a:moveTo>
                    <a:pt x="3130" y="1"/>
                  </a:moveTo>
                  <a:cubicBezTo>
                    <a:pt x="1415" y="1"/>
                    <a:pt x="0" y="1391"/>
                    <a:pt x="0" y="3130"/>
                  </a:cubicBezTo>
                  <a:lnTo>
                    <a:pt x="0" y="9909"/>
                  </a:lnTo>
                  <a:cubicBezTo>
                    <a:pt x="0" y="11648"/>
                    <a:pt x="1415" y="13039"/>
                    <a:pt x="3130" y="13039"/>
                  </a:cubicBezTo>
                  <a:lnTo>
                    <a:pt x="8246" y="13039"/>
                  </a:lnTo>
                  <a:cubicBezTo>
                    <a:pt x="9984" y="13039"/>
                    <a:pt x="11375" y="11648"/>
                    <a:pt x="11375" y="9909"/>
                  </a:cubicBezTo>
                  <a:lnTo>
                    <a:pt x="11375" y="3130"/>
                  </a:lnTo>
                  <a:cubicBezTo>
                    <a:pt x="11375" y="1391"/>
                    <a:pt x="9984" y="1"/>
                    <a:pt x="8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22"/>
            <p:cNvGrpSpPr/>
            <p:nvPr/>
          </p:nvGrpSpPr>
          <p:grpSpPr>
            <a:xfrm>
              <a:off x="638638" y="1572841"/>
              <a:ext cx="7866717" cy="2707200"/>
              <a:chOff x="638638" y="1572841"/>
              <a:chExt cx="7866717" cy="2707200"/>
            </a:xfrm>
          </p:grpSpPr>
          <p:sp>
            <p:nvSpPr>
              <p:cNvPr id="260" name="Google Shape;260;p22"/>
              <p:cNvSpPr/>
              <p:nvPr/>
            </p:nvSpPr>
            <p:spPr>
              <a:xfrm>
                <a:off x="6132503" y="1572841"/>
                <a:ext cx="2372851" cy="2707200"/>
              </a:xfrm>
              <a:custGeom>
                <a:avLst/>
                <a:gdLst/>
                <a:ahLst/>
                <a:cxnLst/>
                <a:rect l="l" t="t" r="r" b="b"/>
                <a:pathLst>
                  <a:path w="12519" h="14283" extrusionOk="0">
                    <a:moveTo>
                      <a:pt x="3850" y="1"/>
                    </a:moveTo>
                    <a:lnTo>
                      <a:pt x="3850" y="100"/>
                    </a:lnTo>
                    <a:lnTo>
                      <a:pt x="4372" y="100"/>
                    </a:lnTo>
                    <a:lnTo>
                      <a:pt x="4372" y="1"/>
                    </a:lnTo>
                    <a:close/>
                    <a:moveTo>
                      <a:pt x="4893" y="1"/>
                    </a:moveTo>
                    <a:lnTo>
                      <a:pt x="4893" y="100"/>
                    </a:lnTo>
                    <a:lnTo>
                      <a:pt x="5415" y="100"/>
                    </a:lnTo>
                    <a:lnTo>
                      <a:pt x="5415" y="1"/>
                    </a:lnTo>
                    <a:close/>
                    <a:moveTo>
                      <a:pt x="5936" y="1"/>
                    </a:moveTo>
                    <a:lnTo>
                      <a:pt x="5936" y="100"/>
                    </a:lnTo>
                    <a:lnTo>
                      <a:pt x="6459" y="100"/>
                    </a:lnTo>
                    <a:lnTo>
                      <a:pt x="6459" y="1"/>
                    </a:lnTo>
                    <a:close/>
                    <a:moveTo>
                      <a:pt x="6979" y="1"/>
                    </a:moveTo>
                    <a:lnTo>
                      <a:pt x="6979" y="100"/>
                    </a:lnTo>
                    <a:lnTo>
                      <a:pt x="7502" y="100"/>
                    </a:lnTo>
                    <a:lnTo>
                      <a:pt x="7502" y="1"/>
                    </a:lnTo>
                    <a:close/>
                    <a:moveTo>
                      <a:pt x="8022" y="1"/>
                    </a:moveTo>
                    <a:lnTo>
                      <a:pt x="8022" y="100"/>
                    </a:lnTo>
                    <a:lnTo>
                      <a:pt x="8545" y="100"/>
                    </a:lnTo>
                    <a:lnTo>
                      <a:pt x="8545" y="1"/>
                    </a:lnTo>
                    <a:close/>
                    <a:moveTo>
                      <a:pt x="3353" y="1"/>
                    </a:moveTo>
                    <a:cubicBezTo>
                      <a:pt x="3180" y="1"/>
                      <a:pt x="2981" y="27"/>
                      <a:pt x="2807" y="50"/>
                    </a:cubicBezTo>
                    <a:lnTo>
                      <a:pt x="2832" y="150"/>
                    </a:lnTo>
                    <a:cubicBezTo>
                      <a:pt x="3005" y="126"/>
                      <a:pt x="3180" y="100"/>
                      <a:pt x="3353" y="100"/>
                    </a:cubicBezTo>
                    <a:lnTo>
                      <a:pt x="3353" y="1"/>
                    </a:lnTo>
                    <a:close/>
                    <a:moveTo>
                      <a:pt x="9141" y="1"/>
                    </a:moveTo>
                    <a:lnTo>
                      <a:pt x="9141" y="100"/>
                    </a:lnTo>
                    <a:cubicBezTo>
                      <a:pt x="9314" y="100"/>
                      <a:pt x="9489" y="126"/>
                      <a:pt x="9638" y="150"/>
                    </a:cubicBezTo>
                    <a:lnTo>
                      <a:pt x="9661" y="50"/>
                    </a:lnTo>
                    <a:cubicBezTo>
                      <a:pt x="9489" y="27"/>
                      <a:pt x="9314" y="1"/>
                      <a:pt x="9141" y="1"/>
                    </a:cubicBezTo>
                    <a:close/>
                    <a:moveTo>
                      <a:pt x="2310" y="199"/>
                    </a:moveTo>
                    <a:cubicBezTo>
                      <a:pt x="2137" y="249"/>
                      <a:pt x="1962" y="325"/>
                      <a:pt x="1813" y="398"/>
                    </a:cubicBezTo>
                    <a:lnTo>
                      <a:pt x="1863" y="497"/>
                    </a:lnTo>
                    <a:cubicBezTo>
                      <a:pt x="2012" y="424"/>
                      <a:pt x="2161" y="348"/>
                      <a:pt x="2336" y="299"/>
                    </a:cubicBezTo>
                    <a:lnTo>
                      <a:pt x="2310" y="199"/>
                    </a:lnTo>
                    <a:close/>
                    <a:moveTo>
                      <a:pt x="10184" y="199"/>
                    </a:moveTo>
                    <a:lnTo>
                      <a:pt x="10134" y="299"/>
                    </a:lnTo>
                    <a:cubicBezTo>
                      <a:pt x="10307" y="348"/>
                      <a:pt x="10456" y="424"/>
                      <a:pt x="10631" y="497"/>
                    </a:cubicBezTo>
                    <a:lnTo>
                      <a:pt x="10655" y="398"/>
                    </a:lnTo>
                    <a:cubicBezTo>
                      <a:pt x="10506" y="325"/>
                      <a:pt x="10357" y="249"/>
                      <a:pt x="10184" y="199"/>
                    </a:cubicBezTo>
                    <a:close/>
                    <a:moveTo>
                      <a:pt x="1366" y="696"/>
                    </a:moveTo>
                    <a:cubicBezTo>
                      <a:pt x="1217" y="795"/>
                      <a:pt x="1094" y="921"/>
                      <a:pt x="969" y="1044"/>
                    </a:cubicBezTo>
                    <a:lnTo>
                      <a:pt x="1044" y="1119"/>
                    </a:lnTo>
                    <a:cubicBezTo>
                      <a:pt x="1167" y="994"/>
                      <a:pt x="1292" y="871"/>
                      <a:pt x="1416" y="772"/>
                    </a:cubicBezTo>
                    <a:lnTo>
                      <a:pt x="1366" y="696"/>
                    </a:lnTo>
                    <a:close/>
                    <a:moveTo>
                      <a:pt x="11128" y="696"/>
                    </a:moveTo>
                    <a:lnTo>
                      <a:pt x="11052" y="772"/>
                    </a:lnTo>
                    <a:cubicBezTo>
                      <a:pt x="11201" y="871"/>
                      <a:pt x="11327" y="994"/>
                      <a:pt x="11450" y="1119"/>
                    </a:cubicBezTo>
                    <a:lnTo>
                      <a:pt x="11525" y="1044"/>
                    </a:lnTo>
                    <a:cubicBezTo>
                      <a:pt x="11400" y="921"/>
                      <a:pt x="11251" y="795"/>
                      <a:pt x="11128" y="696"/>
                    </a:cubicBezTo>
                    <a:close/>
                    <a:moveTo>
                      <a:pt x="11873" y="1441"/>
                    </a:moveTo>
                    <a:lnTo>
                      <a:pt x="11774" y="1517"/>
                    </a:lnTo>
                    <a:cubicBezTo>
                      <a:pt x="11873" y="1640"/>
                      <a:pt x="11972" y="1789"/>
                      <a:pt x="12046" y="1938"/>
                    </a:cubicBezTo>
                    <a:lnTo>
                      <a:pt x="12145" y="1914"/>
                    </a:lnTo>
                    <a:cubicBezTo>
                      <a:pt x="12072" y="1739"/>
                      <a:pt x="11972" y="1590"/>
                      <a:pt x="11873" y="1441"/>
                    </a:cubicBezTo>
                    <a:close/>
                    <a:moveTo>
                      <a:pt x="621" y="1467"/>
                    </a:moveTo>
                    <a:cubicBezTo>
                      <a:pt x="522" y="1590"/>
                      <a:pt x="422" y="1765"/>
                      <a:pt x="349" y="1914"/>
                    </a:cubicBezTo>
                    <a:lnTo>
                      <a:pt x="448" y="1964"/>
                    </a:lnTo>
                    <a:cubicBezTo>
                      <a:pt x="522" y="1815"/>
                      <a:pt x="621" y="1666"/>
                      <a:pt x="720" y="1517"/>
                    </a:cubicBezTo>
                    <a:lnTo>
                      <a:pt x="621" y="1467"/>
                    </a:lnTo>
                    <a:close/>
                    <a:moveTo>
                      <a:pt x="12344" y="2385"/>
                    </a:moveTo>
                    <a:lnTo>
                      <a:pt x="12245" y="2435"/>
                    </a:lnTo>
                    <a:cubicBezTo>
                      <a:pt x="12294" y="2584"/>
                      <a:pt x="12344" y="2759"/>
                      <a:pt x="12370" y="2931"/>
                    </a:cubicBezTo>
                    <a:lnTo>
                      <a:pt x="12469" y="2908"/>
                    </a:lnTo>
                    <a:cubicBezTo>
                      <a:pt x="12443" y="2733"/>
                      <a:pt x="12394" y="2560"/>
                      <a:pt x="12344" y="2385"/>
                    </a:cubicBezTo>
                    <a:close/>
                    <a:moveTo>
                      <a:pt x="150" y="2411"/>
                    </a:moveTo>
                    <a:cubicBezTo>
                      <a:pt x="100" y="2584"/>
                      <a:pt x="74" y="2759"/>
                      <a:pt x="51" y="2931"/>
                    </a:cubicBezTo>
                    <a:lnTo>
                      <a:pt x="150" y="2957"/>
                    </a:lnTo>
                    <a:cubicBezTo>
                      <a:pt x="174" y="2782"/>
                      <a:pt x="200" y="2610"/>
                      <a:pt x="249" y="2435"/>
                    </a:cubicBezTo>
                    <a:lnTo>
                      <a:pt x="150" y="2411"/>
                    </a:lnTo>
                    <a:close/>
                    <a:moveTo>
                      <a:pt x="1" y="3428"/>
                    </a:moveTo>
                    <a:lnTo>
                      <a:pt x="1" y="3951"/>
                    </a:lnTo>
                    <a:lnTo>
                      <a:pt x="100" y="3951"/>
                    </a:lnTo>
                    <a:lnTo>
                      <a:pt x="100" y="3428"/>
                    </a:lnTo>
                    <a:close/>
                    <a:moveTo>
                      <a:pt x="12419" y="3428"/>
                    </a:moveTo>
                    <a:lnTo>
                      <a:pt x="12419" y="3951"/>
                    </a:lnTo>
                    <a:lnTo>
                      <a:pt x="12519" y="3951"/>
                    </a:lnTo>
                    <a:lnTo>
                      <a:pt x="12519" y="3428"/>
                    </a:lnTo>
                    <a:close/>
                    <a:moveTo>
                      <a:pt x="1" y="4471"/>
                    </a:moveTo>
                    <a:lnTo>
                      <a:pt x="1" y="4994"/>
                    </a:lnTo>
                    <a:lnTo>
                      <a:pt x="100" y="4994"/>
                    </a:lnTo>
                    <a:lnTo>
                      <a:pt x="100" y="4471"/>
                    </a:lnTo>
                    <a:close/>
                    <a:moveTo>
                      <a:pt x="12419" y="4471"/>
                    </a:moveTo>
                    <a:lnTo>
                      <a:pt x="12419" y="4994"/>
                    </a:lnTo>
                    <a:lnTo>
                      <a:pt x="12519" y="4994"/>
                    </a:lnTo>
                    <a:lnTo>
                      <a:pt x="12519" y="4471"/>
                    </a:lnTo>
                    <a:close/>
                    <a:moveTo>
                      <a:pt x="1" y="5514"/>
                    </a:moveTo>
                    <a:lnTo>
                      <a:pt x="1" y="6037"/>
                    </a:lnTo>
                    <a:lnTo>
                      <a:pt x="100" y="6037"/>
                    </a:lnTo>
                    <a:lnTo>
                      <a:pt x="100" y="5514"/>
                    </a:lnTo>
                    <a:close/>
                    <a:moveTo>
                      <a:pt x="12419" y="5514"/>
                    </a:moveTo>
                    <a:lnTo>
                      <a:pt x="12419" y="6037"/>
                    </a:lnTo>
                    <a:lnTo>
                      <a:pt x="12519" y="6037"/>
                    </a:lnTo>
                    <a:lnTo>
                      <a:pt x="12519" y="5514"/>
                    </a:lnTo>
                    <a:close/>
                    <a:moveTo>
                      <a:pt x="12419" y="6558"/>
                    </a:moveTo>
                    <a:lnTo>
                      <a:pt x="12419" y="7080"/>
                    </a:lnTo>
                    <a:lnTo>
                      <a:pt x="12519" y="7080"/>
                    </a:lnTo>
                    <a:lnTo>
                      <a:pt x="12519" y="6558"/>
                    </a:lnTo>
                    <a:close/>
                    <a:moveTo>
                      <a:pt x="1" y="6558"/>
                    </a:moveTo>
                    <a:lnTo>
                      <a:pt x="1" y="7203"/>
                    </a:lnTo>
                    <a:lnTo>
                      <a:pt x="100" y="7203"/>
                    </a:lnTo>
                    <a:lnTo>
                      <a:pt x="100" y="6558"/>
                    </a:lnTo>
                    <a:close/>
                    <a:moveTo>
                      <a:pt x="12419" y="7601"/>
                    </a:moveTo>
                    <a:lnTo>
                      <a:pt x="12419" y="8123"/>
                    </a:lnTo>
                    <a:lnTo>
                      <a:pt x="12519" y="8123"/>
                    </a:lnTo>
                    <a:lnTo>
                      <a:pt x="12519" y="7601"/>
                    </a:lnTo>
                    <a:close/>
                    <a:moveTo>
                      <a:pt x="1" y="7726"/>
                    </a:moveTo>
                    <a:lnTo>
                      <a:pt x="1" y="8246"/>
                    </a:lnTo>
                    <a:lnTo>
                      <a:pt x="100" y="8246"/>
                    </a:lnTo>
                    <a:lnTo>
                      <a:pt x="100" y="7726"/>
                    </a:lnTo>
                    <a:close/>
                    <a:moveTo>
                      <a:pt x="12419" y="8644"/>
                    </a:moveTo>
                    <a:lnTo>
                      <a:pt x="12419" y="9166"/>
                    </a:lnTo>
                    <a:lnTo>
                      <a:pt x="12519" y="9166"/>
                    </a:lnTo>
                    <a:lnTo>
                      <a:pt x="12519" y="8644"/>
                    </a:lnTo>
                    <a:close/>
                    <a:moveTo>
                      <a:pt x="1" y="8769"/>
                    </a:moveTo>
                    <a:lnTo>
                      <a:pt x="1" y="9290"/>
                    </a:lnTo>
                    <a:lnTo>
                      <a:pt x="100" y="9290"/>
                    </a:lnTo>
                    <a:lnTo>
                      <a:pt x="100" y="8769"/>
                    </a:lnTo>
                    <a:close/>
                    <a:moveTo>
                      <a:pt x="1" y="9812"/>
                    </a:moveTo>
                    <a:lnTo>
                      <a:pt x="1" y="10333"/>
                    </a:lnTo>
                    <a:lnTo>
                      <a:pt x="100" y="10333"/>
                    </a:lnTo>
                    <a:lnTo>
                      <a:pt x="100" y="9812"/>
                    </a:lnTo>
                    <a:close/>
                    <a:moveTo>
                      <a:pt x="12419" y="9812"/>
                    </a:moveTo>
                    <a:lnTo>
                      <a:pt x="12419" y="10333"/>
                    </a:lnTo>
                    <a:lnTo>
                      <a:pt x="12519" y="10333"/>
                    </a:lnTo>
                    <a:lnTo>
                      <a:pt x="12519" y="9812"/>
                    </a:lnTo>
                    <a:close/>
                    <a:moveTo>
                      <a:pt x="12519" y="10829"/>
                    </a:moveTo>
                    <a:cubicBezTo>
                      <a:pt x="12519" y="10838"/>
                      <a:pt x="12519" y="10847"/>
                      <a:pt x="12519" y="10855"/>
                    </a:cubicBezTo>
                    <a:lnTo>
                      <a:pt x="12519" y="10855"/>
                    </a:lnTo>
                    <a:lnTo>
                      <a:pt x="12519" y="10829"/>
                    </a:lnTo>
                    <a:close/>
                    <a:moveTo>
                      <a:pt x="1" y="10829"/>
                    </a:moveTo>
                    <a:cubicBezTo>
                      <a:pt x="1" y="11004"/>
                      <a:pt x="25" y="11177"/>
                      <a:pt x="51" y="11352"/>
                    </a:cubicBezTo>
                    <a:lnTo>
                      <a:pt x="150" y="11326"/>
                    </a:lnTo>
                    <a:cubicBezTo>
                      <a:pt x="124" y="11177"/>
                      <a:pt x="100" y="11004"/>
                      <a:pt x="100" y="10829"/>
                    </a:cubicBezTo>
                    <a:close/>
                    <a:moveTo>
                      <a:pt x="12419" y="10829"/>
                    </a:moveTo>
                    <a:cubicBezTo>
                      <a:pt x="12419" y="11004"/>
                      <a:pt x="12394" y="11177"/>
                      <a:pt x="12370" y="11352"/>
                    </a:cubicBezTo>
                    <a:lnTo>
                      <a:pt x="12469" y="11352"/>
                    </a:lnTo>
                    <a:cubicBezTo>
                      <a:pt x="12492" y="11186"/>
                      <a:pt x="12516" y="11021"/>
                      <a:pt x="12519" y="10855"/>
                    </a:cubicBezTo>
                    <a:lnTo>
                      <a:pt x="12419" y="10855"/>
                    </a:lnTo>
                    <a:lnTo>
                      <a:pt x="12419" y="10829"/>
                    </a:lnTo>
                    <a:close/>
                    <a:moveTo>
                      <a:pt x="273" y="11849"/>
                    </a:moveTo>
                    <a:lnTo>
                      <a:pt x="174" y="11873"/>
                    </a:lnTo>
                    <a:cubicBezTo>
                      <a:pt x="224" y="12047"/>
                      <a:pt x="273" y="12220"/>
                      <a:pt x="373" y="12369"/>
                    </a:cubicBezTo>
                    <a:lnTo>
                      <a:pt x="448" y="12320"/>
                    </a:lnTo>
                    <a:cubicBezTo>
                      <a:pt x="373" y="12171"/>
                      <a:pt x="323" y="11998"/>
                      <a:pt x="273" y="11849"/>
                    </a:cubicBezTo>
                    <a:close/>
                    <a:moveTo>
                      <a:pt x="12245" y="11849"/>
                    </a:moveTo>
                    <a:cubicBezTo>
                      <a:pt x="12195" y="12022"/>
                      <a:pt x="12121" y="12171"/>
                      <a:pt x="12046" y="12320"/>
                    </a:cubicBezTo>
                    <a:lnTo>
                      <a:pt x="12145" y="12369"/>
                    </a:lnTo>
                    <a:cubicBezTo>
                      <a:pt x="12221" y="12220"/>
                      <a:pt x="12294" y="12047"/>
                      <a:pt x="12344" y="11873"/>
                    </a:cubicBezTo>
                    <a:lnTo>
                      <a:pt x="12245" y="11849"/>
                    </a:lnTo>
                    <a:close/>
                    <a:moveTo>
                      <a:pt x="720" y="12767"/>
                    </a:moveTo>
                    <a:lnTo>
                      <a:pt x="621" y="12816"/>
                    </a:lnTo>
                    <a:cubicBezTo>
                      <a:pt x="746" y="12965"/>
                      <a:pt x="845" y="13114"/>
                      <a:pt x="969" y="13240"/>
                    </a:cubicBezTo>
                    <a:lnTo>
                      <a:pt x="1044" y="13164"/>
                    </a:lnTo>
                    <a:cubicBezTo>
                      <a:pt x="919" y="13041"/>
                      <a:pt x="820" y="12916"/>
                      <a:pt x="720" y="12767"/>
                    </a:cubicBezTo>
                    <a:close/>
                    <a:moveTo>
                      <a:pt x="11774" y="12767"/>
                    </a:moveTo>
                    <a:cubicBezTo>
                      <a:pt x="11674" y="12916"/>
                      <a:pt x="11575" y="13041"/>
                      <a:pt x="11450" y="13164"/>
                    </a:cubicBezTo>
                    <a:lnTo>
                      <a:pt x="11525" y="13240"/>
                    </a:lnTo>
                    <a:cubicBezTo>
                      <a:pt x="11648" y="13114"/>
                      <a:pt x="11774" y="12965"/>
                      <a:pt x="11873" y="12816"/>
                    </a:cubicBezTo>
                    <a:lnTo>
                      <a:pt x="11774" y="12767"/>
                    </a:lnTo>
                    <a:close/>
                    <a:moveTo>
                      <a:pt x="11052" y="13512"/>
                    </a:moveTo>
                    <a:cubicBezTo>
                      <a:pt x="10929" y="13611"/>
                      <a:pt x="10780" y="13687"/>
                      <a:pt x="10631" y="13786"/>
                    </a:cubicBezTo>
                    <a:lnTo>
                      <a:pt x="10681" y="13859"/>
                    </a:lnTo>
                    <a:cubicBezTo>
                      <a:pt x="10830" y="13786"/>
                      <a:pt x="10979" y="13687"/>
                      <a:pt x="11128" y="13587"/>
                    </a:cubicBezTo>
                    <a:lnTo>
                      <a:pt x="11052" y="13512"/>
                    </a:lnTo>
                    <a:close/>
                    <a:moveTo>
                      <a:pt x="1442" y="13512"/>
                    </a:moveTo>
                    <a:lnTo>
                      <a:pt x="1366" y="13587"/>
                    </a:lnTo>
                    <a:cubicBezTo>
                      <a:pt x="1515" y="13710"/>
                      <a:pt x="1664" y="13786"/>
                      <a:pt x="1813" y="13885"/>
                    </a:cubicBezTo>
                    <a:lnTo>
                      <a:pt x="1863" y="13786"/>
                    </a:lnTo>
                    <a:cubicBezTo>
                      <a:pt x="1714" y="13710"/>
                      <a:pt x="1565" y="13611"/>
                      <a:pt x="1442" y="13512"/>
                    </a:cubicBezTo>
                    <a:close/>
                    <a:moveTo>
                      <a:pt x="2336" y="14009"/>
                    </a:moveTo>
                    <a:lnTo>
                      <a:pt x="2310" y="14084"/>
                    </a:lnTo>
                    <a:cubicBezTo>
                      <a:pt x="2485" y="14158"/>
                      <a:pt x="2658" y="14207"/>
                      <a:pt x="2832" y="14233"/>
                    </a:cubicBezTo>
                    <a:lnTo>
                      <a:pt x="2832" y="14134"/>
                    </a:lnTo>
                    <a:cubicBezTo>
                      <a:pt x="2683" y="14108"/>
                      <a:pt x="2508" y="14058"/>
                      <a:pt x="2336" y="14009"/>
                    </a:cubicBezTo>
                    <a:close/>
                    <a:moveTo>
                      <a:pt x="10158" y="13985"/>
                    </a:moveTo>
                    <a:cubicBezTo>
                      <a:pt x="9985" y="14034"/>
                      <a:pt x="9811" y="14084"/>
                      <a:pt x="9661" y="14134"/>
                    </a:cubicBezTo>
                    <a:lnTo>
                      <a:pt x="9661" y="14233"/>
                    </a:lnTo>
                    <a:lnTo>
                      <a:pt x="10184" y="14084"/>
                    </a:lnTo>
                    <a:lnTo>
                      <a:pt x="10158" y="13985"/>
                    </a:lnTo>
                    <a:close/>
                    <a:moveTo>
                      <a:pt x="3353" y="14183"/>
                    </a:moveTo>
                    <a:lnTo>
                      <a:pt x="3353" y="14283"/>
                    </a:lnTo>
                    <a:lnTo>
                      <a:pt x="3850" y="14283"/>
                    </a:lnTo>
                    <a:lnTo>
                      <a:pt x="3850" y="14183"/>
                    </a:lnTo>
                    <a:close/>
                    <a:moveTo>
                      <a:pt x="4372" y="14183"/>
                    </a:moveTo>
                    <a:lnTo>
                      <a:pt x="4372" y="14283"/>
                    </a:lnTo>
                    <a:lnTo>
                      <a:pt x="4893" y="14283"/>
                    </a:lnTo>
                    <a:lnTo>
                      <a:pt x="4893" y="14183"/>
                    </a:lnTo>
                    <a:close/>
                    <a:moveTo>
                      <a:pt x="5415" y="14183"/>
                    </a:moveTo>
                    <a:lnTo>
                      <a:pt x="5415" y="14283"/>
                    </a:lnTo>
                    <a:lnTo>
                      <a:pt x="5936" y="14283"/>
                    </a:lnTo>
                    <a:lnTo>
                      <a:pt x="5936" y="14183"/>
                    </a:lnTo>
                    <a:close/>
                    <a:moveTo>
                      <a:pt x="6459" y="14183"/>
                    </a:moveTo>
                    <a:lnTo>
                      <a:pt x="6459" y="14283"/>
                    </a:lnTo>
                    <a:lnTo>
                      <a:pt x="6979" y="14283"/>
                    </a:lnTo>
                    <a:lnTo>
                      <a:pt x="6979" y="14183"/>
                    </a:lnTo>
                    <a:close/>
                    <a:moveTo>
                      <a:pt x="7502" y="14183"/>
                    </a:moveTo>
                    <a:lnTo>
                      <a:pt x="7502" y="14283"/>
                    </a:lnTo>
                    <a:lnTo>
                      <a:pt x="8147" y="14283"/>
                    </a:lnTo>
                    <a:lnTo>
                      <a:pt x="8147" y="14183"/>
                    </a:lnTo>
                    <a:close/>
                    <a:moveTo>
                      <a:pt x="8668" y="14183"/>
                    </a:moveTo>
                    <a:lnTo>
                      <a:pt x="8668" y="14283"/>
                    </a:lnTo>
                    <a:lnTo>
                      <a:pt x="9141" y="14283"/>
                    </a:lnTo>
                    <a:lnTo>
                      <a:pt x="9141" y="1418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2"/>
              <p:cNvSpPr/>
              <p:nvPr/>
            </p:nvSpPr>
            <p:spPr>
              <a:xfrm>
                <a:off x="638638" y="1572841"/>
                <a:ext cx="2372851" cy="2707200"/>
              </a:xfrm>
              <a:custGeom>
                <a:avLst/>
                <a:gdLst/>
                <a:ahLst/>
                <a:cxnLst/>
                <a:rect l="l" t="t" r="r" b="b"/>
                <a:pathLst>
                  <a:path w="12519" h="14283" extrusionOk="0">
                    <a:moveTo>
                      <a:pt x="3851" y="1"/>
                    </a:moveTo>
                    <a:lnTo>
                      <a:pt x="3851" y="100"/>
                    </a:lnTo>
                    <a:lnTo>
                      <a:pt x="4372" y="100"/>
                    </a:lnTo>
                    <a:lnTo>
                      <a:pt x="4372" y="1"/>
                    </a:lnTo>
                    <a:close/>
                    <a:moveTo>
                      <a:pt x="4894" y="1"/>
                    </a:moveTo>
                    <a:lnTo>
                      <a:pt x="4894" y="100"/>
                    </a:lnTo>
                    <a:lnTo>
                      <a:pt x="5415" y="100"/>
                    </a:lnTo>
                    <a:lnTo>
                      <a:pt x="5415" y="1"/>
                    </a:lnTo>
                    <a:close/>
                    <a:moveTo>
                      <a:pt x="5937" y="1"/>
                    </a:moveTo>
                    <a:lnTo>
                      <a:pt x="5937" y="100"/>
                    </a:lnTo>
                    <a:lnTo>
                      <a:pt x="6458" y="100"/>
                    </a:lnTo>
                    <a:lnTo>
                      <a:pt x="6458" y="1"/>
                    </a:lnTo>
                    <a:close/>
                    <a:moveTo>
                      <a:pt x="6981" y="1"/>
                    </a:moveTo>
                    <a:lnTo>
                      <a:pt x="6981" y="100"/>
                    </a:lnTo>
                    <a:lnTo>
                      <a:pt x="7501" y="100"/>
                    </a:lnTo>
                    <a:lnTo>
                      <a:pt x="7501" y="1"/>
                    </a:lnTo>
                    <a:close/>
                    <a:moveTo>
                      <a:pt x="8123" y="1"/>
                    </a:moveTo>
                    <a:lnTo>
                      <a:pt x="8123" y="100"/>
                    </a:lnTo>
                    <a:lnTo>
                      <a:pt x="8644" y="100"/>
                    </a:lnTo>
                    <a:lnTo>
                      <a:pt x="8644" y="1"/>
                    </a:lnTo>
                    <a:close/>
                    <a:moveTo>
                      <a:pt x="3354" y="1"/>
                    </a:moveTo>
                    <a:cubicBezTo>
                      <a:pt x="3180" y="1"/>
                      <a:pt x="2981" y="27"/>
                      <a:pt x="2808" y="50"/>
                    </a:cubicBezTo>
                    <a:lnTo>
                      <a:pt x="2832" y="150"/>
                    </a:lnTo>
                    <a:cubicBezTo>
                      <a:pt x="3007" y="126"/>
                      <a:pt x="3180" y="100"/>
                      <a:pt x="3354" y="100"/>
                    </a:cubicBezTo>
                    <a:lnTo>
                      <a:pt x="3354" y="1"/>
                    </a:lnTo>
                    <a:close/>
                    <a:moveTo>
                      <a:pt x="9140" y="1"/>
                    </a:moveTo>
                    <a:lnTo>
                      <a:pt x="9140" y="100"/>
                    </a:lnTo>
                    <a:cubicBezTo>
                      <a:pt x="9315" y="100"/>
                      <a:pt x="9488" y="126"/>
                      <a:pt x="9637" y="150"/>
                    </a:cubicBezTo>
                    <a:lnTo>
                      <a:pt x="9663" y="50"/>
                    </a:lnTo>
                    <a:cubicBezTo>
                      <a:pt x="9488" y="27"/>
                      <a:pt x="9315" y="1"/>
                      <a:pt x="9140" y="1"/>
                    </a:cubicBezTo>
                    <a:close/>
                    <a:moveTo>
                      <a:pt x="2311" y="199"/>
                    </a:moveTo>
                    <a:cubicBezTo>
                      <a:pt x="2136" y="249"/>
                      <a:pt x="1964" y="325"/>
                      <a:pt x="1815" y="398"/>
                    </a:cubicBezTo>
                    <a:lnTo>
                      <a:pt x="1864" y="497"/>
                    </a:lnTo>
                    <a:cubicBezTo>
                      <a:pt x="2013" y="424"/>
                      <a:pt x="2186" y="348"/>
                      <a:pt x="2335" y="299"/>
                    </a:cubicBezTo>
                    <a:lnTo>
                      <a:pt x="2311" y="199"/>
                    </a:lnTo>
                    <a:close/>
                    <a:moveTo>
                      <a:pt x="10184" y="199"/>
                    </a:moveTo>
                    <a:lnTo>
                      <a:pt x="10134" y="299"/>
                    </a:lnTo>
                    <a:cubicBezTo>
                      <a:pt x="10309" y="348"/>
                      <a:pt x="10458" y="424"/>
                      <a:pt x="10631" y="497"/>
                    </a:cubicBezTo>
                    <a:lnTo>
                      <a:pt x="10680" y="398"/>
                    </a:lnTo>
                    <a:cubicBezTo>
                      <a:pt x="10507" y="325"/>
                      <a:pt x="10358" y="249"/>
                      <a:pt x="10184" y="199"/>
                    </a:cubicBezTo>
                    <a:close/>
                    <a:moveTo>
                      <a:pt x="1367" y="696"/>
                    </a:moveTo>
                    <a:cubicBezTo>
                      <a:pt x="1218" y="795"/>
                      <a:pt x="1093" y="921"/>
                      <a:pt x="970" y="1044"/>
                    </a:cubicBezTo>
                    <a:lnTo>
                      <a:pt x="1044" y="1119"/>
                    </a:lnTo>
                    <a:cubicBezTo>
                      <a:pt x="1169" y="994"/>
                      <a:pt x="1292" y="871"/>
                      <a:pt x="1417" y="772"/>
                    </a:cubicBezTo>
                    <a:lnTo>
                      <a:pt x="1367" y="696"/>
                    </a:lnTo>
                    <a:close/>
                    <a:moveTo>
                      <a:pt x="11127" y="696"/>
                    </a:moveTo>
                    <a:lnTo>
                      <a:pt x="11054" y="772"/>
                    </a:lnTo>
                    <a:cubicBezTo>
                      <a:pt x="11203" y="871"/>
                      <a:pt x="11326" y="994"/>
                      <a:pt x="11451" y="1119"/>
                    </a:cubicBezTo>
                    <a:lnTo>
                      <a:pt x="11525" y="1044"/>
                    </a:lnTo>
                    <a:cubicBezTo>
                      <a:pt x="11402" y="921"/>
                      <a:pt x="11253" y="795"/>
                      <a:pt x="11127" y="696"/>
                    </a:cubicBezTo>
                    <a:close/>
                    <a:moveTo>
                      <a:pt x="11872" y="1441"/>
                    </a:moveTo>
                    <a:lnTo>
                      <a:pt x="11773" y="1517"/>
                    </a:lnTo>
                    <a:cubicBezTo>
                      <a:pt x="11872" y="1640"/>
                      <a:pt x="11972" y="1789"/>
                      <a:pt x="12047" y="1938"/>
                    </a:cubicBezTo>
                    <a:lnTo>
                      <a:pt x="12147" y="1888"/>
                    </a:lnTo>
                    <a:cubicBezTo>
                      <a:pt x="12071" y="1739"/>
                      <a:pt x="11972" y="1590"/>
                      <a:pt x="11872" y="1441"/>
                    </a:cubicBezTo>
                    <a:close/>
                    <a:moveTo>
                      <a:pt x="622" y="1467"/>
                    </a:moveTo>
                    <a:cubicBezTo>
                      <a:pt x="523" y="1590"/>
                      <a:pt x="424" y="1765"/>
                      <a:pt x="348" y="1914"/>
                    </a:cubicBezTo>
                    <a:lnTo>
                      <a:pt x="448" y="1964"/>
                    </a:lnTo>
                    <a:cubicBezTo>
                      <a:pt x="523" y="1815"/>
                      <a:pt x="622" y="1666"/>
                      <a:pt x="722" y="1517"/>
                    </a:cubicBezTo>
                    <a:lnTo>
                      <a:pt x="622" y="1467"/>
                    </a:lnTo>
                    <a:close/>
                    <a:moveTo>
                      <a:pt x="12345" y="2385"/>
                    </a:moveTo>
                    <a:lnTo>
                      <a:pt x="12246" y="2435"/>
                    </a:lnTo>
                    <a:cubicBezTo>
                      <a:pt x="12296" y="2584"/>
                      <a:pt x="12345" y="2759"/>
                      <a:pt x="12369" y="2931"/>
                    </a:cubicBezTo>
                    <a:lnTo>
                      <a:pt x="12469" y="2908"/>
                    </a:lnTo>
                    <a:cubicBezTo>
                      <a:pt x="12445" y="2733"/>
                      <a:pt x="12395" y="2560"/>
                      <a:pt x="12345" y="2385"/>
                    </a:cubicBezTo>
                    <a:close/>
                    <a:moveTo>
                      <a:pt x="149" y="2411"/>
                    </a:moveTo>
                    <a:cubicBezTo>
                      <a:pt x="100" y="2584"/>
                      <a:pt x="50" y="2759"/>
                      <a:pt x="26" y="2931"/>
                    </a:cubicBezTo>
                    <a:lnTo>
                      <a:pt x="149" y="2957"/>
                    </a:lnTo>
                    <a:cubicBezTo>
                      <a:pt x="175" y="2782"/>
                      <a:pt x="199" y="2610"/>
                      <a:pt x="249" y="2435"/>
                    </a:cubicBezTo>
                    <a:lnTo>
                      <a:pt x="149" y="2411"/>
                    </a:lnTo>
                    <a:close/>
                    <a:moveTo>
                      <a:pt x="0" y="3428"/>
                    </a:moveTo>
                    <a:lnTo>
                      <a:pt x="0" y="3951"/>
                    </a:lnTo>
                    <a:lnTo>
                      <a:pt x="100" y="3951"/>
                    </a:lnTo>
                    <a:lnTo>
                      <a:pt x="100" y="3428"/>
                    </a:lnTo>
                    <a:close/>
                    <a:moveTo>
                      <a:pt x="12419" y="3428"/>
                    </a:moveTo>
                    <a:lnTo>
                      <a:pt x="12419" y="3951"/>
                    </a:lnTo>
                    <a:lnTo>
                      <a:pt x="12518" y="3951"/>
                    </a:lnTo>
                    <a:lnTo>
                      <a:pt x="12518" y="3428"/>
                    </a:lnTo>
                    <a:close/>
                    <a:moveTo>
                      <a:pt x="0" y="4471"/>
                    </a:moveTo>
                    <a:lnTo>
                      <a:pt x="0" y="4994"/>
                    </a:lnTo>
                    <a:lnTo>
                      <a:pt x="100" y="4994"/>
                    </a:lnTo>
                    <a:lnTo>
                      <a:pt x="100" y="4471"/>
                    </a:lnTo>
                    <a:close/>
                    <a:moveTo>
                      <a:pt x="12419" y="4471"/>
                    </a:moveTo>
                    <a:lnTo>
                      <a:pt x="12419" y="4994"/>
                    </a:lnTo>
                    <a:lnTo>
                      <a:pt x="12518" y="4994"/>
                    </a:lnTo>
                    <a:lnTo>
                      <a:pt x="12518" y="4471"/>
                    </a:lnTo>
                    <a:close/>
                    <a:moveTo>
                      <a:pt x="0" y="5514"/>
                    </a:moveTo>
                    <a:lnTo>
                      <a:pt x="0" y="6037"/>
                    </a:lnTo>
                    <a:lnTo>
                      <a:pt x="100" y="6037"/>
                    </a:lnTo>
                    <a:lnTo>
                      <a:pt x="100" y="5514"/>
                    </a:lnTo>
                    <a:close/>
                    <a:moveTo>
                      <a:pt x="12419" y="5514"/>
                    </a:moveTo>
                    <a:lnTo>
                      <a:pt x="12419" y="6037"/>
                    </a:lnTo>
                    <a:lnTo>
                      <a:pt x="12518" y="6037"/>
                    </a:lnTo>
                    <a:lnTo>
                      <a:pt x="12518" y="5514"/>
                    </a:lnTo>
                    <a:close/>
                    <a:moveTo>
                      <a:pt x="12419" y="6558"/>
                    </a:moveTo>
                    <a:lnTo>
                      <a:pt x="12419" y="7080"/>
                    </a:lnTo>
                    <a:lnTo>
                      <a:pt x="12518" y="7080"/>
                    </a:lnTo>
                    <a:lnTo>
                      <a:pt x="12518" y="6558"/>
                    </a:lnTo>
                    <a:close/>
                    <a:moveTo>
                      <a:pt x="0" y="6558"/>
                    </a:moveTo>
                    <a:lnTo>
                      <a:pt x="0" y="7203"/>
                    </a:lnTo>
                    <a:lnTo>
                      <a:pt x="100" y="7203"/>
                    </a:lnTo>
                    <a:lnTo>
                      <a:pt x="100" y="6558"/>
                    </a:lnTo>
                    <a:close/>
                    <a:moveTo>
                      <a:pt x="12419" y="7601"/>
                    </a:moveTo>
                    <a:lnTo>
                      <a:pt x="12419" y="8123"/>
                    </a:lnTo>
                    <a:lnTo>
                      <a:pt x="12518" y="8123"/>
                    </a:lnTo>
                    <a:lnTo>
                      <a:pt x="12518" y="7601"/>
                    </a:lnTo>
                    <a:close/>
                    <a:moveTo>
                      <a:pt x="0" y="7726"/>
                    </a:moveTo>
                    <a:lnTo>
                      <a:pt x="0" y="8246"/>
                    </a:lnTo>
                    <a:lnTo>
                      <a:pt x="100" y="8246"/>
                    </a:lnTo>
                    <a:lnTo>
                      <a:pt x="100" y="7726"/>
                    </a:lnTo>
                    <a:close/>
                    <a:moveTo>
                      <a:pt x="12419" y="8644"/>
                    </a:moveTo>
                    <a:lnTo>
                      <a:pt x="12419" y="9166"/>
                    </a:lnTo>
                    <a:lnTo>
                      <a:pt x="12518" y="9166"/>
                    </a:lnTo>
                    <a:lnTo>
                      <a:pt x="12518" y="8644"/>
                    </a:lnTo>
                    <a:close/>
                    <a:moveTo>
                      <a:pt x="0" y="8769"/>
                    </a:moveTo>
                    <a:lnTo>
                      <a:pt x="0" y="9290"/>
                    </a:lnTo>
                    <a:lnTo>
                      <a:pt x="100" y="9290"/>
                    </a:lnTo>
                    <a:lnTo>
                      <a:pt x="100" y="8769"/>
                    </a:lnTo>
                    <a:close/>
                    <a:moveTo>
                      <a:pt x="0" y="9812"/>
                    </a:moveTo>
                    <a:lnTo>
                      <a:pt x="0" y="10333"/>
                    </a:lnTo>
                    <a:lnTo>
                      <a:pt x="100" y="10333"/>
                    </a:lnTo>
                    <a:lnTo>
                      <a:pt x="100" y="9812"/>
                    </a:lnTo>
                    <a:close/>
                    <a:moveTo>
                      <a:pt x="12419" y="9812"/>
                    </a:moveTo>
                    <a:lnTo>
                      <a:pt x="12419" y="10333"/>
                    </a:lnTo>
                    <a:lnTo>
                      <a:pt x="12518" y="10333"/>
                    </a:lnTo>
                    <a:lnTo>
                      <a:pt x="12518" y="9812"/>
                    </a:lnTo>
                    <a:close/>
                    <a:moveTo>
                      <a:pt x="12518" y="10829"/>
                    </a:moveTo>
                    <a:cubicBezTo>
                      <a:pt x="12518" y="10838"/>
                      <a:pt x="12518" y="10847"/>
                      <a:pt x="12518" y="10855"/>
                    </a:cubicBezTo>
                    <a:lnTo>
                      <a:pt x="12518" y="10855"/>
                    </a:lnTo>
                    <a:lnTo>
                      <a:pt x="12518" y="10829"/>
                    </a:lnTo>
                    <a:close/>
                    <a:moveTo>
                      <a:pt x="0" y="10829"/>
                    </a:moveTo>
                    <a:cubicBezTo>
                      <a:pt x="0" y="11004"/>
                      <a:pt x="0" y="11177"/>
                      <a:pt x="50" y="11352"/>
                    </a:cubicBezTo>
                    <a:lnTo>
                      <a:pt x="149" y="11326"/>
                    </a:lnTo>
                    <a:cubicBezTo>
                      <a:pt x="126" y="11177"/>
                      <a:pt x="100" y="11004"/>
                      <a:pt x="100" y="10829"/>
                    </a:cubicBezTo>
                    <a:close/>
                    <a:moveTo>
                      <a:pt x="12419" y="10829"/>
                    </a:moveTo>
                    <a:cubicBezTo>
                      <a:pt x="12419" y="11004"/>
                      <a:pt x="12395" y="11177"/>
                      <a:pt x="12369" y="11352"/>
                    </a:cubicBezTo>
                    <a:lnTo>
                      <a:pt x="12469" y="11352"/>
                    </a:lnTo>
                    <a:cubicBezTo>
                      <a:pt x="12493" y="11186"/>
                      <a:pt x="12516" y="11021"/>
                      <a:pt x="12518" y="10855"/>
                    </a:cubicBezTo>
                    <a:lnTo>
                      <a:pt x="12419" y="10855"/>
                    </a:lnTo>
                    <a:lnTo>
                      <a:pt x="12419" y="10829"/>
                    </a:lnTo>
                    <a:close/>
                    <a:moveTo>
                      <a:pt x="249" y="11849"/>
                    </a:moveTo>
                    <a:lnTo>
                      <a:pt x="149" y="11873"/>
                    </a:lnTo>
                    <a:cubicBezTo>
                      <a:pt x="225" y="12047"/>
                      <a:pt x="275" y="12220"/>
                      <a:pt x="348" y="12369"/>
                    </a:cubicBezTo>
                    <a:lnTo>
                      <a:pt x="448" y="12320"/>
                    </a:lnTo>
                    <a:cubicBezTo>
                      <a:pt x="374" y="12171"/>
                      <a:pt x="299" y="11998"/>
                      <a:pt x="249" y="11849"/>
                    </a:cubicBezTo>
                    <a:close/>
                    <a:moveTo>
                      <a:pt x="12246" y="11849"/>
                    </a:moveTo>
                    <a:cubicBezTo>
                      <a:pt x="12196" y="12022"/>
                      <a:pt x="12121" y="12171"/>
                      <a:pt x="12047" y="12320"/>
                    </a:cubicBezTo>
                    <a:lnTo>
                      <a:pt x="12147" y="12369"/>
                    </a:lnTo>
                    <a:cubicBezTo>
                      <a:pt x="12220" y="12220"/>
                      <a:pt x="12296" y="12047"/>
                      <a:pt x="12345" y="11873"/>
                    </a:cubicBezTo>
                    <a:lnTo>
                      <a:pt x="12246" y="11849"/>
                    </a:lnTo>
                    <a:close/>
                    <a:moveTo>
                      <a:pt x="722" y="12767"/>
                    </a:moveTo>
                    <a:lnTo>
                      <a:pt x="622" y="12816"/>
                    </a:lnTo>
                    <a:cubicBezTo>
                      <a:pt x="746" y="12965"/>
                      <a:pt x="845" y="13114"/>
                      <a:pt x="970" y="13240"/>
                    </a:cubicBezTo>
                    <a:lnTo>
                      <a:pt x="1044" y="13164"/>
                    </a:lnTo>
                    <a:cubicBezTo>
                      <a:pt x="920" y="13041"/>
                      <a:pt x="821" y="12916"/>
                      <a:pt x="722" y="12767"/>
                    </a:cubicBezTo>
                    <a:close/>
                    <a:moveTo>
                      <a:pt x="11773" y="12767"/>
                    </a:moveTo>
                    <a:cubicBezTo>
                      <a:pt x="11674" y="12916"/>
                      <a:pt x="11574" y="13041"/>
                      <a:pt x="11451" y="13164"/>
                    </a:cubicBezTo>
                    <a:lnTo>
                      <a:pt x="11525" y="13240"/>
                    </a:lnTo>
                    <a:cubicBezTo>
                      <a:pt x="11650" y="13114"/>
                      <a:pt x="11773" y="12965"/>
                      <a:pt x="11872" y="12816"/>
                    </a:cubicBezTo>
                    <a:lnTo>
                      <a:pt x="11773" y="12767"/>
                    </a:lnTo>
                    <a:close/>
                    <a:moveTo>
                      <a:pt x="1441" y="13512"/>
                    </a:moveTo>
                    <a:lnTo>
                      <a:pt x="1367" y="13587"/>
                    </a:lnTo>
                    <a:lnTo>
                      <a:pt x="1815" y="13885"/>
                    </a:lnTo>
                    <a:lnTo>
                      <a:pt x="1864" y="13786"/>
                    </a:lnTo>
                    <a:cubicBezTo>
                      <a:pt x="1715" y="13710"/>
                      <a:pt x="1566" y="13611"/>
                      <a:pt x="1441" y="13512"/>
                    </a:cubicBezTo>
                    <a:close/>
                    <a:moveTo>
                      <a:pt x="11054" y="13512"/>
                    </a:moveTo>
                    <a:cubicBezTo>
                      <a:pt x="10929" y="13611"/>
                      <a:pt x="10780" y="13710"/>
                      <a:pt x="10631" y="13786"/>
                    </a:cubicBezTo>
                    <a:lnTo>
                      <a:pt x="10680" y="13885"/>
                    </a:lnTo>
                    <a:lnTo>
                      <a:pt x="11127" y="13587"/>
                    </a:lnTo>
                    <a:lnTo>
                      <a:pt x="11054" y="13512"/>
                    </a:lnTo>
                    <a:close/>
                    <a:moveTo>
                      <a:pt x="2335" y="13985"/>
                    </a:moveTo>
                    <a:lnTo>
                      <a:pt x="2311" y="14084"/>
                    </a:lnTo>
                    <a:cubicBezTo>
                      <a:pt x="2484" y="14158"/>
                      <a:pt x="2659" y="14207"/>
                      <a:pt x="2832" y="14233"/>
                    </a:cubicBezTo>
                    <a:lnTo>
                      <a:pt x="2832" y="14134"/>
                    </a:lnTo>
                    <a:cubicBezTo>
                      <a:pt x="2683" y="14084"/>
                      <a:pt x="2510" y="14058"/>
                      <a:pt x="2335" y="13985"/>
                    </a:cubicBezTo>
                    <a:close/>
                    <a:moveTo>
                      <a:pt x="10160" y="13985"/>
                    </a:moveTo>
                    <a:cubicBezTo>
                      <a:pt x="9985" y="14058"/>
                      <a:pt x="9812" y="14084"/>
                      <a:pt x="9663" y="14134"/>
                    </a:cubicBezTo>
                    <a:lnTo>
                      <a:pt x="9663" y="14233"/>
                    </a:lnTo>
                    <a:cubicBezTo>
                      <a:pt x="9836" y="14183"/>
                      <a:pt x="10011" y="14158"/>
                      <a:pt x="10184" y="14084"/>
                    </a:cubicBezTo>
                    <a:lnTo>
                      <a:pt x="10160" y="13985"/>
                    </a:lnTo>
                    <a:close/>
                    <a:moveTo>
                      <a:pt x="3354" y="14183"/>
                    </a:moveTo>
                    <a:lnTo>
                      <a:pt x="3354" y="14283"/>
                    </a:lnTo>
                    <a:lnTo>
                      <a:pt x="3851" y="14283"/>
                    </a:lnTo>
                    <a:lnTo>
                      <a:pt x="3851" y="14183"/>
                    </a:lnTo>
                    <a:close/>
                    <a:moveTo>
                      <a:pt x="4372" y="14183"/>
                    </a:moveTo>
                    <a:lnTo>
                      <a:pt x="4372" y="14283"/>
                    </a:lnTo>
                    <a:lnTo>
                      <a:pt x="4894" y="14283"/>
                    </a:lnTo>
                    <a:lnTo>
                      <a:pt x="4894" y="14183"/>
                    </a:lnTo>
                    <a:close/>
                    <a:moveTo>
                      <a:pt x="5415" y="14183"/>
                    </a:moveTo>
                    <a:lnTo>
                      <a:pt x="5415" y="14283"/>
                    </a:lnTo>
                    <a:lnTo>
                      <a:pt x="5937" y="14283"/>
                    </a:lnTo>
                    <a:lnTo>
                      <a:pt x="5937" y="14183"/>
                    </a:lnTo>
                    <a:close/>
                    <a:moveTo>
                      <a:pt x="6458" y="14183"/>
                    </a:moveTo>
                    <a:lnTo>
                      <a:pt x="6458" y="14283"/>
                    </a:lnTo>
                    <a:lnTo>
                      <a:pt x="6981" y="14283"/>
                    </a:lnTo>
                    <a:lnTo>
                      <a:pt x="6981" y="14183"/>
                    </a:lnTo>
                    <a:close/>
                    <a:moveTo>
                      <a:pt x="7601" y="14183"/>
                    </a:moveTo>
                    <a:lnTo>
                      <a:pt x="7601" y="14283"/>
                    </a:lnTo>
                    <a:lnTo>
                      <a:pt x="8123" y="14283"/>
                    </a:lnTo>
                    <a:lnTo>
                      <a:pt x="8123" y="14183"/>
                    </a:lnTo>
                    <a:close/>
                    <a:moveTo>
                      <a:pt x="8644" y="14183"/>
                    </a:moveTo>
                    <a:lnTo>
                      <a:pt x="8644" y="14283"/>
                    </a:lnTo>
                    <a:lnTo>
                      <a:pt x="9140" y="14283"/>
                    </a:lnTo>
                    <a:lnTo>
                      <a:pt x="9140" y="141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3444423" y="1572841"/>
                <a:ext cx="2372662" cy="2707200"/>
              </a:xfrm>
              <a:custGeom>
                <a:avLst/>
                <a:gdLst/>
                <a:ahLst/>
                <a:cxnLst/>
                <a:rect l="l" t="t" r="r" b="b"/>
                <a:pathLst>
                  <a:path w="12518" h="14283" extrusionOk="0">
                    <a:moveTo>
                      <a:pt x="3851" y="1"/>
                    </a:moveTo>
                    <a:lnTo>
                      <a:pt x="3851" y="100"/>
                    </a:lnTo>
                    <a:lnTo>
                      <a:pt x="4371" y="100"/>
                    </a:lnTo>
                    <a:lnTo>
                      <a:pt x="4371" y="1"/>
                    </a:lnTo>
                    <a:close/>
                    <a:moveTo>
                      <a:pt x="4894" y="1"/>
                    </a:moveTo>
                    <a:lnTo>
                      <a:pt x="4894" y="100"/>
                    </a:lnTo>
                    <a:lnTo>
                      <a:pt x="5415" y="100"/>
                    </a:lnTo>
                    <a:lnTo>
                      <a:pt x="5415" y="1"/>
                    </a:lnTo>
                    <a:close/>
                    <a:moveTo>
                      <a:pt x="5937" y="1"/>
                    </a:moveTo>
                    <a:lnTo>
                      <a:pt x="5937" y="100"/>
                    </a:lnTo>
                    <a:lnTo>
                      <a:pt x="6458" y="100"/>
                    </a:lnTo>
                    <a:lnTo>
                      <a:pt x="6458" y="1"/>
                    </a:lnTo>
                    <a:close/>
                    <a:moveTo>
                      <a:pt x="6980" y="1"/>
                    </a:moveTo>
                    <a:lnTo>
                      <a:pt x="6980" y="100"/>
                    </a:lnTo>
                    <a:lnTo>
                      <a:pt x="7501" y="100"/>
                    </a:lnTo>
                    <a:lnTo>
                      <a:pt x="7501" y="1"/>
                    </a:lnTo>
                    <a:close/>
                    <a:moveTo>
                      <a:pt x="8023" y="1"/>
                    </a:moveTo>
                    <a:lnTo>
                      <a:pt x="8023" y="100"/>
                    </a:lnTo>
                    <a:lnTo>
                      <a:pt x="8669" y="100"/>
                    </a:lnTo>
                    <a:lnTo>
                      <a:pt x="8669" y="1"/>
                    </a:lnTo>
                    <a:close/>
                    <a:moveTo>
                      <a:pt x="3354" y="1"/>
                    </a:moveTo>
                    <a:cubicBezTo>
                      <a:pt x="3179" y="1"/>
                      <a:pt x="2981" y="27"/>
                      <a:pt x="2832" y="50"/>
                    </a:cubicBezTo>
                    <a:lnTo>
                      <a:pt x="2832" y="150"/>
                    </a:lnTo>
                    <a:cubicBezTo>
                      <a:pt x="3006" y="126"/>
                      <a:pt x="3179" y="100"/>
                      <a:pt x="3354" y="100"/>
                    </a:cubicBezTo>
                    <a:lnTo>
                      <a:pt x="3354" y="1"/>
                    </a:lnTo>
                    <a:close/>
                    <a:moveTo>
                      <a:pt x="9140" y="1"/>
                    </a:moveTo>
                    <a:lnTo>
                      <a:pt x="9140" y="100"/>
                    </a:lnTo>
                    <a:cubicBezTo>
                      <a:pt x="9315" y="100"/>
                      <a:pt x="9488" y="126"/>
                      <a:pt x="9637" y="150"/>
                    </a:cubicBezTo>
                    <a:lnTo>
                      <a:pt x="9663" y="50"/>
                    </a:lnTo>
                    <a:cubicBezTo>
                      <a:pt x="9488" y="27"/>
                      <a:pt x="9315" y="1"/>
                      <a:pt x="9140" y="1"/>
                    </a:cubicBezTo>
                    <a:close/>
                    <a:moveTo>
                      <a:pt x="2311" y="199"/>
                    </a:moveTo>
                    <a:cubicBezTo>
                      <a:pt x="2136" y="249"/>
                      <a:pt x="1963" y="325"/>
                      <a:pt x="1814" y="398"/>
                    </a:cubicBezTo>
                    <a:lnTo>
                      <a:pt x="1864" y="497"/>
                    </a:lnTo>
                    <a:cubicBezTo>
                      <a:pt x="2013" y="424"/>
                      <a:pt x="2186" y="348"/>
                      <a:pt x="2335" y="299"/>
                    </a:cubicBezTo>
                    <a:lnTo>
                      <a:pt x="2311" y="199"/>
                    </a:lnTo>
                    <a:close/>
                    <a:moveTo>
                      <a:pt x="10183" y="199"/>
                    </a:moveTo>
                    <a:lnTo>
                      <a:pt x="10159" y="299"/>
                    </a:lnTo>
                    <a:cubicBezTo>
                      <a:pt x="10308" y="348"/>
                      <a:pt x="10481" y="424"/>
                      <a:pt x="10630" y="497"/>
                    </a:cubicBezTo>
                    <a:lnTo>
                      <a:pt x="10680" y="398"/>
                    </a:lnTo>
                    <a:cubicBezTo>
                      <a:pt x="10507" y="325"/>
                      <a:pt x="10358" y="249"/>
                      <a:pt x="10183" y="199"/>
                    </a:cubicBezTo>
                    <a:close/>
                    <a:moveTo>
                      <a:pt x="1367" y="696"/>
                    </a:moveTo>
                    <a:cubicBezTo>
                      <a:pt x="1218" y="795"/>
                      <a:pt x="1093" y="921"/>
                      <a:pt x="970" y="1044"/>
                    </a:cubicBezTo>
                    <a:lnTo>
                      <a:pt x="1043" y="1119"/>
                    </a:lnTo>
                    <a:cubicBezTo>
                      <a:pt x="1169" y="994"/>
                      <a:pt x="1292" y="871"/>
                      <a:pt x="1441" y="772"/>
                    </a:cubicBezTo>
                    <a:lnTo>
                      <a:pt x="1367" y="696"/>
                    </a:lnTo>
                    <a:close/>
                    <a:moveTo>
                      <a:pt x="11127" y="696"/>
                    </a:moveTo>
                    <a:lnTo>
                      <a:pt x="11054" y="772"/>
                    </a:lnTo>
                    <a:cubicBezTo>
                      <a:pt x="11203" y="871"/>
                      <a:pt x="11326" y="994"/>
                      <a:pt x="11451" y="1119"/>
                    </a:cubicBezTo>
                    <a:lnTo>
                      <a:pt x="11524" y="1044"/>
                    </a:lnTo>
                    <a:cubicBezTo>
                      <a:pt x="11401" y="921"/>
                      <a:pt x="11252" y="795"/>
                      <a:pt x="11127" y="696"/>
                    </a:cubicBezTo>
                    <a:close/>
                    <a:moveTo>
                      <a:pt x="11872" y="1441"/>
                    </a:moveTo>
                    <a:lnTo>
                      <a:pt x="11773" y="1517"/>
                    </a:lnTo>
                    <a:cubicBezTo>
                      <a:pt x="11898" y="1640"/>
                      <a:pt x="11972" y="1789"/>
                      <a:pt x="12047" y="1938"/>
                    </a:cubicBezTo>
                    <a:lnTo>
                      <a:pt x="12146" y="1888"/>
                    </a:lnTo>
                    <a:cubicBezTo>
                      <a:pt x="12071" y="1739"/>
                      <a:pt x="11972" y="1590"/>
                      <a:pt x="11872" y="1441"/>
                    </a:cubicBezTo>
                    <a:close/>
                    <a:moveTo>
                      <a:pt x="622" y="1467"/>
                    </a:moveTo>
                    <a:cubicBezTo>
                      <a:pt x="523" y="1590"/>
                      <a:pt x="423" y="1765"/>
                      <a:pt x="348" y="1914"/>
                    </a:cubicBezTo>
                    <a:lnTo>
                      <a:pt x="447" y="1964"/>
                    </a:lnTo>
                    <a:cubicBezTo>
                      <a:pt x="523" y="1815"/>
                      <a:pt x="622" y="1666"/>
                      <a:pt x="721" y="1517"/>
                    </a:cubicBezTo>
                    <a:lnTo>
                      <a:pt x="622" y="1467"/>
                    </a:lnTo>
                    <a:close/>
                    <a:moveTo>
                      <a:pt x="12345" y="2385"/>
                    </a:moveTo>
                    <a:lnTo>
                      <a:pt x="12246" y="2435"/>
                    </a:lnTo>
                    <a:cubicBezTo>
                      <a:pt x="12295" y="2584"/>
                      <a:pt x="12345" y="2759"/>
                      <a:pt x="12369" y="2931"/>
                    </a:cubicBezTo>
                    <a:lnTo>
                      <a:pt x="12468" y="2908"/>
                    </a:lnTo>
                    <a:cubicBezTo>
                      <a:pt x="12444" y="2733"/>
                      <a:pt x="12419" y="2560"/>
                      <a:pt x="12345" y="2385"/>
                    </a:cubicBezTo>
                    <a:close/>
                    <a:moveTo>
                      <a:pt x="149" y="2411"/>
                    </a:moveTo>
                    <a:cubicBezTo>
                      <a:pt x="100" y="2584"/>
                      <a:pt x="76" y="2759"/>
                      <a:pt x="50" y="2931"/>
                    </a:cubicBezTo>
                    <a:lnTo>
                      <a:pt x="149" y="2957"/>
                    </a:lnTo>
                    <a:cubicBezTo>
                      <a:pt x="175" y="2782"/>
                      <a:pt x="199" y="2610"/>
                      <a:pt x="249" y="2435"/>
                    </a:cubicBezTo>
                    <a:lnTo>
                      <a:pt x="149" y="2411"/>
                    </a:lnTo>
                    <a:close/>
                    <a:moveTo>
                      <a:pt x="0" y="3428"/>
                    </a:moveTo>
                    <a:lnTo>
                      <a:pt x="0" y="3951"/>
                    </a:lnTo>
                    <a:lnTo>
                      <a:pt x="100" y="3951"/>
                    </a:lnTo>
                    <a:lnTo>
                      <a:pt x="100" y="3428"/>
                    </a:lnTo>
                    <a:close/>
                    <a:moveTo>
                      <a:pt x="12419" y="3428"/>
                    </a:moveTo>
                    <a:lnTo>
                      <a:pt x="12419" y="3951"/>
                    </a:lnTo>
                    <a:lnTo>
                      <a:pt x="12518" y="3951"/>
                    </a:lnTo>
                    <a:lnTo>
                      <a:pt x="12518" y="3428"/>
                    </a:lnTo>
                    <a:close/>
                    <a:moveTo>
                      <a:pt x="0" y="4471"/>
                    </a:moveTo>
                    <a:lnTo>
                      <a:pt x="0" y="4994"/>
                    </a:lnTo>
                    <a:lnTo>
                      <a:pt x="100" y="4994"/>
                    </a:lnTo>
                    <a:lnTo>
                      <a:pt x="100" y="4471"/>
                    </a:lnTo>
                    <a:close/>
                    <a:moveTo>
                      <a:pt x="12419" y="4471"/>
                    </a:moveTo>
                    <a:lnTo>
                      <a:pt x="12419" y="4994"/>
                    </a:lnTo>
                    <a:lnTo>
                      <a:pt x="12518" y="4994"/>
                    </a:lnTo>
                    <a:lnTo>
                      <a:pt x="12518" y="4471"/>
                    </a:lnTo>
                    <a:close/>
                    <a:moveTo>
                      <a:pt x="0" y="5514"/>
                    </a:moveTo>
                    <a:lnTo>
                      <a:pt x="0" y="6037"/>
                    </a:lnTo>
                    <a:lnTo>
                      <a:pt x="100" y="6037"/>
                    </a:lnTo>
                    <a:lnTo>
                      <a:pt x="100" y="5514"/>
                    </a:lnTo>
                    <a:close/>
                    <a:moveTo>
                      <a:pt x="12419" y="5514"/>
                    </a:moveTo>
                    <a:lnTo>
                      <a:pt x="12419" y="6037"/>
                    </a:lnTo>
                    <a:lnTo>
                      <a:pt x="12518" y="6037"/>
                    </a:lnTo>
                    <a:lnTo>
                      <a:pt x="12518" y="5514"/>
                    </a:lnTo>
                    <a:close/>
                    <a:moveTo>
                      <a:pt x="12419" y="6558"/>
                    </a:moveTo>
                    <a:lnTo>
                      <a:pt x="12419" y="7080"/>
                    </a:lnTo>
                    <a:lnTo>
                      <a:pt x="12518" y="7080"/>
                    </a:lnTo>
                    <a:lnTo>
                      <a:pt x="12518" y="6558"/>
                    </a:lnTo>
                    <a:close/>
                    <a:moveTo>
                      <a:pt x="0" y="6558"/>
                    </a:moveTo>
                    <a:lnTo>
                      <a:pt x="0" y="7203"/>
                    </a:lnTo>
                    <a:lnTo>
                      <a:pt x="100" y="7203"/>
                    </a:lnTo>
                    <a:lnTo>
                      <a:pt x="100" y="6558"/>
                    </a:lnTo>
                    <a:close/>
                    <a:moveTo>
                      <a:pt x="12419" y="7601"/>
                    </a:moveTo>
                    <a:lnTo>
                      <a:pt x="12419" y="8123"/>
                    </a:lnTo>
                    <a:lnTo>
                      <a:pt x="12518" y="8123"/>
                    </a:lnTo>
                    <a:lnTo>
                      <a:pt x="12518" y="7601"/>
                    </a:lnTo>
                    <a:close/>
                    <a:moveTo>
                      <a:pt x="0" y="7726"/>
                    </a:moveTo>
                    <a:lnTo>
                      <a:pt x="0" y="8246"/>
                    </a:lnTo>
                    <a:lnTo>
                      <a:pt x="100" y="8246"/>
                    </a:lnTo>
                    <a:lnTo>
                      <a:pt x="100" y="7726"/>
                    </a:lnTo>
                    <a:close/>
                    <a:moveTo>
                      <a:pt x="12419" y="8644"/>
                    </a:moveTo>
                    <a:lnTo>
                      <a:pt x="12419" y="9166"/>
                    </a:lnTo>
                    <a:lnTo>
                      <a:pt x="12518" y="9166"/>
                    </a:lnTo>
                    <a:lnTo>
                      <a:pt x="12518" y="8644"/>
                    </a:lnTo>
                    <a:close/>
                    <a:moveTo>
                      <a:pt x="0" y="8769"/>
                    </a:moveTo>
                    <a:lnTo>
                      <a:pt x="0" y="9290"/>
                    </a:lnTo>
                    <a:lnTo>
                      <a:pt x="100" y="9290"/>
                    </a:lnTo>
                    <a:lnTo>
                      <a:pt x="100" y="8769"/>
                    </a:lnTo>
                    <a:close/>
                    <a:moveTo>
                      <a:pt x="0" y="9812"/>
                    </a:moveTo>
                    <a:lnTo>
                      <a:pt x="0" y="10333"/>
                    </a:lnTo>
                    <a:lnTo>
                      <a:pt x="100" y="10333"/>
                    </a:lnTo>
                    <a:lnTo>
                      <a:pt x="100" y="9812"/>
                    </a:lnTo>
                    <a:close/>
                    <a:moveTo>
                      <a:pt x="12419" y="9812"/>
                    </a:moveTo>
                    <a:lnTo>
                      <a:pt x="12419" y="10333"/>
                    </a:lnTo>
                    <a:lnTo>
                      <a:pt x="12518" y="10333"/>
                    </a:lnTo>
                    <a:lnTo>
                      <a:pt x="12518" y="9812"/>
                    </a:lnTo>
                    <a:close/>
                    <a:moveTo>
                      <a:pt x="12419" y="10829"/>
                    </a:moveTo>
                    <a:cubicBezTo>
                      <a:pt x="12419" y="10829"/>
                      <a:pt x="12419" y="10829"/>
                      <a:pt x="12419" y="10829"/>
                    </a:cubicBezTo>
                    <a:lnTo>
                      <a:pt x="12419" y="10829"/>
                    </a:lnTo>
                    <a:close/>
                    <a:moveTo>
                      <a:pt x="12518" y="10829"/>
                    </a:moveTo>
                    <a:cubicBezTo>
                      <a:pt x="12518" y="10829"/>
                      <a:pt x="12518" y="10829"/>
                      <a:pt x="12518" y="10829"/>
                    </a:cubicBezTo>
                    <a:lnTo>
                      <a:pt x="12518" y="10829"/>
                    </a:lnTo>
                    <a:close/>
                    <a:moveTo>
                      <a:pt x="12518" y="10829"/>
                    </a:moveTo>
                    <a:cubicBezTo>
                      <a:pt x="12518" y="10838"/>
                      <a:pt x="12518" y="10847"/>
                      <a:pt x="12518" y="10855"/>
                    </a:cubicBezTo>
                    <a:lnTo>
                      <a:pt x="12518" y="10855"/>
                    </a:lnTo>
                    <a:lnTo>
                      <a:pt x="12518" y="10829"/>
                    </a:lnTo>
                    <a:close/>
                    <a:moveTo>
                      <a:pt x="0" y="10829"/>
                    </a:moveTo>
                    <a:cubicBezTo>
                      <a:pt x="0" y="11004"/>
                      <a:pt x="26" y="11177"/>
                      <a:pt x="50" y="11352"/>
                    </a:cubicBezTo>
                    <a:lnTo>
                      <a:pt x="149" y="11352"/>
                    </a:lnTo>
                    <a:cubicBezTo>
                      <a:pt x="125" y="11177"/>
                      <a:pt x="100" y="10955"/>
                      <a:pt x="100" y="10855"/>
                    </a:cubicBezTo>
                    <a:lnTo>
                      <a:pt x="50" y="10855"/>
                    </a:lnTo>
                    <a:lnTo>
                      <a:pt x="0" y="10829"/>
                    </a:lnTo>
                    <a:close/>
                    <a:moveTo>
                      <a:pt x="12419" y="10829"/>
                    </a:moveTo>
                    <a:cubicBezTo>
                      <a:pt x="12419" y="11004"/>
                      <a:pt x="12395" y="11177"/>
                      <a:pt x="12369" y="11352"/>
                    </a:cubicBezTo>
                    <a:lnTo>
                      <a:pt x="12468" y="11352"/>
                    </a:lnTo>
                    <a:cubicBezTo>
                      <a:pt x="12493" y="11186"/>
                      <a:pt x="12516" y="11021"/>
                      <a:pt x="12518" y="10855"/>
                    </a:cubicBezTo>
                    <a:lnTo>
                      <a:pt x="12419" y="10855"/>
                    </a:lnTo>
                    <a:lnTo>
                      <a:pt x="12419" y="10829"/>
                    </a:lnTo>
                    <a:close/>
                    <a:moveTo>
                      <a:pt x="274" y="11849"/>
                    </a:moveTo>
                    <a:lnTo>
                      <a:pt x="175" y="11873"/>
                    </a:lnTo>
                    <a:cubicBezTo>
                      <a:pt x="225" y="12047"/>
                      <a:pt x="274" y="12220"/>
                      <a:pt x="374" y="12369"/>
                    </a:cubicBezTo>
                    <a:lnTo>
                      <a:pt x="447" y="12320"/>
                    </a:lnTo>
                    <a:cubicBezTo>
                      <a:pt x="374" y="12171"/>
                      <a:pt x="324" y="11998"/>
                      <a:pt x="274" y="11849"/>
                    </a:cubicBezTo>
                    <a:close/>
                    <a:moveTo>
                      <a:pt x="12246" y="11849"/>
                    </a:moveTo>
                    <a:cubicBezTo>
                      <a:pt x="12196" y="12022"/>
                      <a:pt x="12121" y="12171"/>
                      <a:pt x="12047" y="12320"/>
                    </a:cubicBezTo>
                    <a:lnTo>
                      <a:pt x="12146" y="12369"/>
                    </a:lnTo>
                    <a:cubicBezTo>
                      <a:pt x="12220" y="12220"/>
                      <a:pt x="12295" y="12047"/>
                      <a:pt x="12345" y="11873"/>
                    </a:cubicBezTo>
                    <a:lnTo>
                      <a:pt x="12246" y="11849"/>
                    </a:lnTo>
                    <a:close/>
                    <a:moveTo>
                      <a:pt x="721" y="12767"/>
                    </a:moveTo>
                    <a:lnTo>
                      <a:pt x="646" y="12816"/>
                    </a:lnTo>
                    <a:cubicBezTo>
                      <a:pt x="745" y="12965"/>
                      <a:pt x="845" y="13114"/>
                      <a:pt x="970" y="13240"/>
                    </a:cubicBezTo>
                    <a:lnTo>
                      <a:pt x="1043" y="13164"/>
                    </a:lnTo>
                    <a:cubicBezTo>
                      <a:pt x="920" y="13041"/>
                      <a:pt x="821" y="12916"/>
                      <a:pt x="721" y="12767"/>
                    </a:cubicBezTo>
                    <a:close/>
                    <a:moveTo>
                      <a:pt x="11773" y="12767"/>
                    </a:moveTo>
                    <a:cubicBezTo>
                      <a:pt x="11673" y="12916"/>
                      <a:pt x="11574" y="13041"/>
                      <a:pt x="11451" y="13164"/>
                    </a:cubicBezTo>
                    <a:lnTo>
                      <a:pt x="11524" y="13240"/>
                    </a:lnTo>
                    <a:cubicBezTo>
                      <a:pt x="11650" y="13114"/>
                      <a:pt x="11773" y="12965"/>
                      <a:pt x="11872" y="12816"/>
                    </a:cubicBezTo>
                    <a:lnTo>
                      <a:pt x="11773" y="12767"/>
                    </a:lnTo>
                    <a:close/>
                    <a:moveTo>
                      <a:pt x="11054" y="13512"/>
                    </a:moveTo>
                    <a:cubicBezTo>
                      <a:pt x="10928" y="13611"/>
                      <a:pt x="10779" y="13710"/>
                      <a:pt x="10630" y="13786"/>
                    </a:cubicBezTo>
                    <a:lnTo>
                      <a:pt x="10680" y="13859"/>
                    </a:lnTo>
                    <a:cubicBezTo>
                      <a:pt x="10829" y="13786"/>
                      <a:pt x="10978" y="13687"/>
                      <a:pt x="11127" y="13587"/>
                    </a:cubicBezTo>
                    <a:lnTo>
                      <a:pt x="11054" y="13512"/>
                    </a:lnTo>
                    <a:close/>
                    <a:moveTo>
                      <a:pt x="1441" y="13512"/>
                    </a:moveTo>
                    <a:lnTo>
                      <a:pt x="1367" y="13587"/>
                    </a:lnTo>
                    <a:lnTo>
                      <a:pt x="1814" y="13885"/>
                    </a:lnTo>
                    <a:lnTo>
                      <a:pt x="1864" y="13786"/>
                    </a:lnTo>
                    <a:cubicBezTo>
                      <a:pt x="1715" y="13710"/>
                      <a:pt x="1566" y="13611"/>
                      <a:pt x="1441" y="13512"/>
                    </a:cubicBezTo>
                    <a:close/>
                    <a:moveTo>
                      <a:pt x="2335" y="13985"/>
                    </a:moveTo>
                    <a:lnTo>
                      <a:pt x="2311" y="14084"/>
                    </a:lnTo>
                    <a:cubicBezTo>
                      <a:pt x="2484" y="14158"/>
                      <a:pt x="2659" y="14207"/>
                      <a:pt x="2832" y="14233"/>
                    </a:cubicBezTo>
                    <a:lnTo>
                      <a:pt x="2857" y="14134"/>
                    </a:lnTo>
                    <a:cubicBezTo>
                      <a:pt x="2683" y="14108"/>
                      <a:pt x="2510" y="14058"/>
                      <a:pt x="2335" y="13985"/>
                    </a:cubicBezTo>
                    <a:close/>
                    <a:moveTo>
                      <a:pt x="10159" y="13985"/>
                    </a:moveTo>
                    <a:cubicBezTo>
                      <a:pt x="9985" y="14034"/>
                      <a:pt x="9812" y="14084"/>
                      <a:pt x="9663" y="14134"/>
                    </a:cubicBezTo>
                    <a:lnTo>
                      <a:pt x="9663" y="14233"/>
                    </a:lnTo>
                    <a:cubicBezTo>
                      <a:pt x="9836" y="14183"/>
                      <a:pt x="10010" y="14158"/>
                      <a:pt x="10183" y="14084"/>
                    </a:cubicBezTo>
                    <a:lnTo>
                      <a:pt x="10159" y="13985"/>
                    </a:lnTo>
                    <a:close/>
                    <a:moveTo>
                      <a:pt x="3354" y="14183"/>
                    </a:moveTo>
                    <a:lnTo>
                      <a:pt x="3354" y="14283"/>
                    </a:lnTo>
                    <a:lnTo>
                      <a:pt x="3851" y="14283"/>
                    </a:lnTo>
                    <a:lnTo>
                      <a:pt x="3851" y="14183"/>
                    </a:lnTo>
                    <a:close/>
                    <a:moveTo>
                      <a:pt x="4371" y="14183"/>
                    </a:moveTo>
                    <a:lnTo>
                      <a:pt x="4371" y="14283"/>
                    </a:lnTo>
                    <a:lnTo>
                      <a:pt x="4894" y="14283"/>
                    </a:lnTo>
                    <a:lnTo>
                      <a:pt x="4894" y="14183"/>
                    </a:lnTo>
                    <a:close/>
                    <a:moveTo>
                      <a:pt x="5415" y="14183"/>
                    </a:moveTo>
                    <a:lnTo>
                      <a:pt x="5415" y="14283"/>
                    </a:lnTo>
                    <a:lnTo>
                      <a:pt x="5937" y="14283"/>
                    </a:lnTo>
                    <a:lnTo>
                      <a:pt x="5937" y="14183"/>
                    </a:lnTo>
                    <a:close/>
                    <a:moveTo>
                      <a:pt x="6458" y="14183"/>
                    </a:moveTo>
                    <a:lnTo>
                      <a:pt x="6458" y="14283"/>
                    </a:lnTo>
                    <a:lnTo>
                      <a:pt x="6980" y="14283"/>
                    </a:lnTo>
                    <a:lnTo>
                      <a:pt x="6980" y="14183"/>
                    </a:lnTo>
                    <a:close/>
                    <a:moveTo>
                      <a:pt x="7501" y="14183"/>
                    </a:moveTo>
                    <a:lnTo>
                      <a:pt x="7501" y="14283"/>
                    </a:lnTo>
                    <a:lnTo>
                      <a:pt x="8147" y="14283"/>
                    </a:lnTo>
                    <a:lnTo>
                      <a:pt x="8147" y="14183"/>
                    </a:lnTo>
                    <a:close/>
                    <a:moveTo>
                      <a:pt x="8669" y="14183"/>
                    </a:moveTo>
                    <a:lnTo>
                      <a:pt x="8669" y="14283"/>
                    </a:lnTo>
                    <a:lnTo>
                      <a:pt x="9140" y="14283"/>
                    </a:lnTo>
                    <a:lnTo>
                      <a:pt x="9140" y="141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22"/>
            <p:cNvGrpSpPr/>
            <p:nvPr/>
          </p:nvGrpSpPr>
          <p:grpSpPr>
            <a:xfrm>
              <a:off x="5482944" y="4259778"/>
              <a:ext cx="851988" cy="302696"/>
              <a:chOff x="5482944" y="4259778"/>
              <a:chExt cx="851988" cy="302696"/>
            </a:xfrm>
          </p:grpSpPr>
          <p:sp>
            <p:nvSpPr>
              <p:cNvPr id="264" name="Google Shape;264;p22"/>
              <p:cNvSpPr/>
              <p:nvPr/>
            </p:nvSpPr>
            <p:spPr>
              <a:xfrm>
                <a:off x="5482944" y="4322137"/>
                <a:ext cx="762899" cy="240337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68" extrusionOk="0">
                    <a:moveTo>
                      <a:pt x="74" y="0"/>
                    </a:moveTo>
                    <a:lnTo>
                      <a:pt x="0" y="76"/>
                    </a:lnTo>
                    <a:cubicBezTo>
                      <a:pt x="100" y="225"/>
                      <a:pt x="199" y="348"/>
                      <a:pt x="322" y="473"/>
                    </a:cubicBezTo>
                    <a:lnTo>
                      <a:pt x="398" y="398"/>
                    </a:lnTo>
                    <a:cubicBezTo>
                      <a:pt x="273" y="274"/>
                      <a:pt x="173" y="149"/>
                      <a:pt x="74" y="0"/>
                    </a:cubicBezTo>
                    <a:close/>
                    <a:moveTo>
                      <a:pt x="3925" y="199"/>
                    </a:moveTo>
                    <a:cubicBezTo>
                      <a:pt x="3825" y="348"/>
                      <a:pt x="3726" y="473"/>
                      <a:pt x="3601" y="596"/>
                    </a:cubicBezTo>
                    <a:lnTo>
                      <a:pt x="3676" y="672"/>
                    </a:lnTo>
                    <a:cubicBezTo>
                      <a:pt x="3800" y="547"/>
                      <a:pt x="3925" y="398"/>
                      <a:pt x="4024" y="249"/>
                    </a:cubicBezTo>
                    <a:lnTo>
                      <a:pt x="3925" y="199"/>
                    </a:lnTo>
                    <a:close/>
                    <a:moveTo>
                      <a:pt x="795" y="721"/>
                    </a:moveTo>
                    <a:lnTo>
                      <a:pt x="746" y="821"/>
                    </a:lnTo>
                    <a:cubicBezTo>
                      <a:pt x="895" y="920"/>
                      <a:pt x="1044" y="994"/>
                      <a:pt x="1193" y="1069"/>
                    </a:cubicBezTo>
                    <a:lnTo>
                      <a:pt x="1242" y="970"/>
                    </a:lnTo>
                    <a:cubicBezTo>
                      <a:pt x="1093" y="920"/>
                      <a:pt x="944" y="821"/>
                      <a:pt x="795" y="721"/>
                    </a:cubicBezTo>
                    <a:close/>
                    <a:moveTo>
                      <a:pt x="3203" y="894"/>
                    </a:moveTo>
                    <a:cubicBezTo>
                      <a:pt x="3054" y="994"/>
                      <a:pt x="2905" y="1043"/>
                      <a:pt x="2733" y="1093"/>
                    </a:cubicBezTo>
                    <a:lnTo>
                      <a:pt x="2756" y="1192"/>
                    </a:lnTo>
                    <a:cubicBezTo>
                      <a:pt x="2931" y="1143"/>
                      <a:pt x="3104" y="1069"/>
                      <a:pt x="3253" y="994"/>
                    </a:cubicBezTo>
                    <a:lnTo>
                      <a:pt x="3203" y="894"/>
                    </a:lnTo>
                    <a:close/>
                    <a:moveTo>
                      <a:pt x="1739" y="1119"/>
                    </a:moveTo>
                    <a:lnTo>
                      <a:pt x="1713" y="1218"/>
                    </a:lnTo>
                    <a:cubicBezTo>
                      <a:pt x="1862" y="1268"/>
                      <a:pt x="2037" y="1268"/>
                      <a:pt x="2186" y="1268"/>
                    </a:cubicBezTo>
                    <a:lnTo>
                      <a:pt x="2236" y="1268"/>
                    </a:lnTo>
                    <a:lnTo>
                      <a:pt x="2236" y="1169"/>
                    </a:lnTo>
                    <a:cubicBezTo>
                      <a:pt x="2061" y="1169"/>
                      <a:pt x="1888" y="1169"/>
                      <a:pt x="1739" y="11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2"/>
              <p:cNvSpPr/>
              <p:nvPr/>
            </p:nvSpPr>
            <p:spPr>
              <a:xfrm>
                <a:off x="6156006" y="4259778"/>
                <a:ext cx="178926" cy="184801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75" extrusionOk="0">
                    <a:moveTo>
                      <a:pt x="652" y="0"/>
                    </a:moveTo>
                    <a:cubicBezTo>
                      <a:pt x="519" y="0"/>
                      <a:pt x="364" y="36"/>
                      <a:pt x="225" y="57"/>
                    </a:cubicBezTo>
                    <a:cubicBezTo>
                      <a:pt x="125" y="57"/>
                      <a:pt x="50" y="81"/>
                      <a:pt x="0" y="81"/>
                    </a:cubicBezTo>
                    <a:lnTo>
                      <a:pt x="0" y="180"/>
                    </a:lnTo>
                    <a:cubicBezTo>
                      <a:pt x="50" y="180"/>
                      <a:pt x="149" y="180"/>
                      <a:pt x="249" y="156"/>
                    </a:cubicBezTo>
                    <a:cubicBezTo>
                      <a:pt x="398" y="131"/>
                      <a:pt x="572" y="107"/>
                      <a:pt x="696" y="107"/>
                    </a:cubicBezTo>
                    <a:cubicBezTo>
                      <a:pt x="721" y="206"/>
                      <a:pt x="745" y="329"/>
                      <a:pt x="771" y="429"/>
                    </a:cubicBezTo>
                    <a:cubicBezTo>
                      <a:pt x="795" y="627"/>
                      <a:pt x="821" y="802"/>
                      <a:pt x="845" y="975"/>
                    </a:cubicBezTo>
                    <a:lnTo>
                      <a:pt x="944" y="975"/>
                    </a:lnTo>
                    <a:cubicBezTo>
                      <a:pt x="944" y="776"/>
                      <a:pt x="894" y="603"/>
                      <a:pt x="870" y="405"/>
                    </a:cubicBezTo>
                    <a:lnTo>
                      <a:pt x="795" y="31"/>
                    </a:lnTo>
                    <a:lnTo>
                      <a:pt x="795" y="7"/>
                    </a:lnTo>
                    <a:lnTo>
                      <a:pt x="745" y="7"/>
                    </a:lnTo>
                    <a:cubicBezTo>
                      <a:pt x="716" y="2"/>
                      <a:pt x="685" y="0"/>
                      <a:pt x="6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7" name="Google Shape;267;p22"/>
          <p:cNvSpPr txBox="1"/>
          <p:nvPr/>
        </p:nvSpPr>
        <p:spPr>
          <a:xfrm>
            <a:off x="739947" y="2925613"/>
            <a:ext cx="2156100" cy="79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Access to your participants (try to at least think about how you will find your participants</a:t>
            </a:r>
            <a:r>
              <a:rPr lang="cs-CZ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would it be hard</a:t>
            </a:r>
            <a:r>
              <a:rPr lang="cs-CZ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lang="en-US" sz="13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3562321" y="3144725"/>
            <a:ext cx="21564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 through the literature in </a:t>
            </a:r>
            <a:r>
              <a:rPr lang="cs-CZ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team. Try to be effective. </a:t>
            </a:r>
            <a:endParaRPr lang="cs-CZ" sz="13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Draw down possible topics.</a:t>
            </a:r>
          </a:p>
        </p:txBody>
      </p:sp>
      <p:sp>
        <p:nvSpPr>
          <p:cNvPr id="271" name="Google Shape;271;p22"/>
          <p:cNvSpPr txBox="1"/>
          <p:nvPr/>
        </p:nvSpPr>
        <p:spPr>
          <a:xfrm>
            <a:off x="6250028" y="3144725"/>
            <a:ext cx="2157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Make sure that </a:t>
            </a:r>
            <a:r>
              <a:rPr lang="cs-CZ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US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sub-topic is not too narrow or too broad.</a:t>
            </a:r>
          </a:p>
        </p:txBody>
      </p:sp>
      <p:grpSp>
        <p:nvGrpSpPr>
          <p:cNvPr id="272" name="Google Shape;272;p22"/>
          <p:cNvGrpSpPr/>
          <p:nvPr/>
        </p:nvGrpSpPr>
        <p:grpSpPr>
          <a:xfrm>
            <a:off x="4259148" y="1976598"/>
            <a:ext cx="762746" cy="784311"/>
            <a:chOff x="-1050966" y="909725"/>
            <a:chExt cx="876821" cy="901610"/>
          </a:xfrm>
        </p:grpSpPr>
        <p:sp>
          <p:nvSpPr>
            <p:cNvPr id="273" name="Google Shape;273;p22"/>
            <p:cNvSpPr/>
            <p:nvPr/>
          </p:nvSpPr>
          <p:spPr>
            <a:xfrm>
              <a:off x="-425373" y="1559907"/>
              <a:ext cx="147921" cy="118378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50" y="0"/>
                  </a:moveTo>
                  <a:lnTo>
                    <a:pt x="1" y="99"/>
                  </a:lnTo>
                  <a:lnTo>
                    <a:pt x="670" y="596"/>
                  </a:lnTo>
                  <a:lnTo>
                    <a:pt x="746" y="52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-942702" y="1559907"/>
              <a:ext cx="147921" cy="118378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672" y="0"/>
                  </a:moveTo>
                  <a:lnTo>
                    <a:pt x="1" y="523"/>
                  </a:lnTo>
                  <a:lnTo>
                    <a:pt x="76" y="596"/>
                  </a:lnTo>
                  <a:lnTo>
                    <a:pt x="746" y="99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-1050966" y="1313635"/>
              <a:ext cx="172706" cy="29743"/>
            </a:xfrm>
            <a:custGeom>
              <a:avLst/>
              <a:gdLst/>
              <a:ahLst/>
              <a:cxnLst/>
              <a:rect l="l" t="t" r="r" b="b"/>
              <a:pathLst>
                <a:path w="871" h="150" extrusionOk="0">
                  <a:moveTo>
                    <a:pt x="26" y="0"/>
                  </a:moveTo>
                  <a:lnTo>
                    <a:pt x="0" y="125"/>
                  </a:lnTo>
                  <a:lnTo>
                    <a:pt x="845" y="149"/>
                  </a:lnTo>
                  <a:lnTo>
                    <a:pt x="871" y="5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-341895" y="1313635"/>
              <a:ext cx="167749" cy="29743"/>
            </a:xfrm>
            <a:custGeom>
              <a:avLst/>
              <a:gdLst/>
              <a:ahLst/>
              <a:cxnLst/>
              <a:rect l="l" t="t" r="r" b="b"/>
              <a:pathLst>
                <a:path w="846" h="150" extrusionOk="0">
                  <a:moveTo>
                    <a:pt x="845" y="0"/>
                  </a:moveTo>
                  <a:lnTo>
                    <a:pt x="1" y="50"/>
                  </a:lnTo>
                  <a:lnTo>
                    <a:pt x="1" y="149"/>
                  </a:lnTo>
                  <a:lnTo>
                    <a:pt x="845" y="125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-381155" y="1121694"/>
              <a:ext cx="162792" cy="93592"/>
            </a:xfrm>
            <a:custGeom>
              <a:avLst/>
              <a:gdLst/>
              <a:ahLst/>
              <a:cxnLst/>
              <a:rect l="l" t="t" r="r" b="b"/>
              <a:pathLst>
                <a:path w="821" h="472" extrusionOk="0">
                  <a:moveTo>
                    <a:pt x="771" y="1"/>
                  </a:moveTo>
                  <a:lnTo>
                    <a:pt x="0" y="348"/>
                  </a:lnTo>
                  <a:lnTo>
                    <a:pt x="50" y="472"/>
                  </a:lnTo>
                  <a:lnTo>
                    <a:pt x="821" y="100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-1001791" y="1121694"/>
              <a:ext cx="157835" cy="93592"/>
            </a:xfrm>
            <a:custGeom>
              <a:avLst/>
              <a:gdLst/>
              <a:ahLst/>
              <a:cxnLst/>
              <a:rect l="l" t="t" r="r" b="b"/>
              <a:pathLst>
                <a:path w="796" h="472" extrusionOk="0">
                  <a:moveTo>
                    <a:pt x="50" y="1"/>
                  </a:moveTo>
                  <a:lnTo>
                    <a:pt x="1" y="100"/>
                  </a:lnTo>
                  <a:lnTo>
                    <a:pt x="746" y="472"/>
                  </a:lnTo>
                  <a:lnTo>
                    <a:pt x="796" y="348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-858629" y="959098"/>
              <a:ext cx="103306" cy="147922"/>
            </a:xfrm>
            <a:custGeom>
              <a:avLst/>
              <a:gdLst/>
              <a:ahLst/>
              <a:cxnLst/>
              <a:rect l="l" t="t" r="r" b="b"/>
              <a:pathLst>
                <a:path w="521" h="746" extrusionOk="0">
                  <a:moveTo>
                    <a:pt x="99" y="0"/>
                  </a:moveTo>
                  <a:lnTo>
                    <a:pt x="0" y="76"/>
                  </a:lnTo>
                  <a:lnTo>
                    <a:pt x="421" y="745"/>
                  </a:lnTo>
                  <a:lnTo>
                    <a:pt x="521" y="69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-464832" y="959098"/>
              <a:ext cx="103505" cy="147922"/>
            </a:xfrm>
            <a:custGeom>
              <a:avLst/>
              <a:gdLst/>
              <a:ahLst/>
              <a:cxnLst/>
              <a:rect l="l" t="t" r="r" b="b"/>
              <a:pathLst>
                <a:path w="522" h="746" extrusionOk="0">
                  <a:moveTo>
                    <a:pt x="422" y="0"/>
                  </a:moveTo>
                  <a:lnTo>
                    <a:pt x="1" y="695"/>
                  </a:lnTo>
                  <a:lnTo>
                    <a:pt x="100" y="745"/>
                  </a:lnTo>
                  <a:lnTo>
                    <a:pt x="522" y="76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2"/>
            <p:cNvSpPr/>
            <p:nvPr/>
          </p:nvSpPr>
          <p:spPr>
            <a:xfrm>
              <a:off x="-622271" y="909725"/>
              <a:ext cx="24587" cy="167751"/>
            </a:xfrm>
            <a:custGeom>
              <a:avLst/>
              <a:gdLst/>
              <a:ahLst/>
              <a:cxnLst/>
              <a:rect l="l" t="t" r="r" b="b"/>
              <a:pathLst>
                <a:path w="124" h="846" extrusionOk="0">
                  <a:moveTo>
                    <a:pt x="0" y="1"/>
                  </a:moveTo>
                  <a:lnTo>
                    <a:pt x="0" y="845"/>
                  </a:lnTo>
                  <a:lnTo>
                    <a:pt x="123" y="845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>
              <a:off x="-1031336" y="1446686"/>
              <a:ext cx="167749" cy="64047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821" y="1"/>
                  </a:moveTo>
                  <a:lnTo>
                    <a:pt x="1" y="223"/>
                  </a:lnTo>
                  <a:lnTo>
                    <a:pt x="27" y="323"/>
                  </a:lnTo>
                  <a:lnTo>
                    <a:pt x="845" y="124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-356370" y="1446686"/>
              <a:ext cx="167551" cy="64047"/>
            </a:xfrm>
            <a:custGeom>
              <a:avLst/>
              <a:gdLst/>
              <a:ahLst/>
              <a:cxnLst/>
              <a:rect l="l" t="t" r="r" b="b"/>
              <a:pathLst>
                <a:path w="845" h="323" extrusionOk="0">
                  <a:moveTo>
                    <a:pt x="24" y="1"/>
                  </a:moveTo>
                  <a:lnTo>
                    <a:pt x="0" y="124"/>
                  </a:lnTo>
                  <a:lnTo>
                    <a:pt x="819" y="323"/>
                  </a:lnTo>
                  <a:lnTo>
                    <a:pt x="845" y="22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-819368" y="1140531"/>
              <a:ext cx="414019" cy="468752"/>
            </a:xfrm>
            <a:custGeom>
              <a:avLst/>
              <a:gdLst/>
              <a:ahLst/>
              <a:cxnLst/>
              <a:rect l="l" t="t" r="r" b="b"/>
              <a:pathLst>
                <a:path w="2088" h="2364" extrusionOk="0">
                  <a:moveTo>
                    <a:pt x="1018" y="104"/>
                  </a:moveTo>
                  <a:cubicBezTo>
                    <a:pt x="1266" y="104"/>
                    <a:pt x="1515" y="178"/>
                    <a:pt x="1690" y="353"/>
                  </a:cubicBezTo>
                  <a:cubicBezTo>
                    <a:pt x="1862" y="526"/>
                    <a:pt x="1962" y="774"/>
                    <a:pt x="1962" y="1022"/>
                  </a:cubicBezTo>
                  <a:cubicBezTo>
                    <a:pt x="1962" y="1221"/>
                    <a:pt x="1912" y="1420"/>
                    <a:pt x="1789" y="1594"/>
                  </a:cubicBezTo>
                  <a:cubicBezTo>
                    <a:pt x="1640" y="1793"/>
                    <a:pt x="1541" y="2016"/>
                    <a:pt x="1541" y="2240"/>
                  </a:cubicBezTo>
                  <a:lnTo>
                    <a:pt x="571" y="2240"/>
                  </a:lnTo>
                  <a:cubicBezTo>
                    <a:pt x="547" y="2016"/>
                    <a:pt x="472" y="1767"/>
                    <a:pt x="323" y="1594"/>
                  </a:cubicBezTo>
                  <a:cubicBezTo>
                    <a:pt x="199" y="1420"/>
                    <a:pt x="124" y="1197"/>
                    <a:pt x="124" y="973"/>
                  </a:cubicBezTo>
                  <a:cubicBezTo>
                    <a:pt x="150" y="502"/>
                    <a:pt x="547" y="128"/>
                    <a:pt x="1018" y="104"/>
                  </a:cubicBezTo>
                  <a:close/>
                  <a:moveTo>
                    <a:pt x="1104" y="1"/>
                  </a:moveTo>
                  <a:cubicBezTo>
                    <a:pt x="1075" y="1"/>
                    <a:pt x="1047" y="2"/>
                    <a:pt x="1018" y="5"/>
                  </a:cubicBezTo>
                  <a:cubicBezTo>
                    <a:pt x="472" y="5"/>
                    <a:pt x="50" y="452"/>
                    <a:pt x="25" y="973"/>
                  </a:cubicBezTo>
                  <a:cubicBezTo>
                    <a:pt x="1" y="1221"/>
                    <a:pt x="74" y="1469"/>
                    <a:pt x="223" y="1668"/>
                  </a:cubicBezTo>
                  <a:cubicBezTo>
                    <a:pt x="372" y="1843"/>
                    <a:pt x="448" y="2042"/>
                    <a:pt x="448" y="2264"/>
                  </a:cubicBezTo>
                  <a:lnTo>
                    <a:pt x="448" y="2363"/>
                  </a:lnTo>
                  <a:lnTo>
                    <a:pt x="1664" y="2363"/>
                  </a:lnTo>
                  <a:lnTo>
                    <a:pt x="1664" y="2264"/>
                  </a:lnTo>
                  <a:cubicBezTo>
                    <a:pt x="1664" y="2042"/>
                    <a:pt x="1739" y="1843"/>
                    <a:pt x="1862" y="1644"/>
                  </a:cubicBezTo>
                  <a:cubicBezTo>
                    <a:pt x="2012" y="1469"/>
                    <a:pt x="2087" y="1247"/>
                    <a:pt x="2087" y="1022"/>
                  </a:cubicBezTo>
                  <a:cubicBezTo>
                    <a:pt x="2087" y="750"/>
                    <a:pt x="1988" y="476"/>
                    <a:pt x="1763" y="277"/>
                  </a:cubicBezTo>
                  <a:cubicBezTo>
                    <a:pt x="1585" y="99"/>
                    <a:pt x="1348" y="1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-686516" y="1372725"/>
              <a:ext cx="59287" cy="226643"/>
            </a:xfrm>
            <a:custGeom>
              <a:avLst/>
              <a:gdLst/>
              <a:ahLst/>
              <a:cxnLst/>
              <a:rect l="l" t="t" r="r" b="b"/>
              <a:pathLst>
                <a:path w="299" h="1143" extrusionOk="0">
                  <a:moveTo>
                    <a:pt x="126" y="0"/>
                  </a:moveTo>
                  <a:lnTo>
                    <a:pt x="0" y="26"/>
                  </a:lnTo>
                  <a:lnTo>
                    <a:pt x="199" y="1143"/>
                  </a:lnTo>
                  <a:lnTo>
                    <a:pt x="298" y="1119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-592727" y="1372725"/>
              <a:ext cx="59287" cy="226643"/>
            </a:xfrm>
            <a:custGeom>
              <a:avLst/>
              <a:gdLst/>
              <a:ahLst/>
              <a:cxnLst/>
              <a:rect l="l" t="t" r="r" b="b"/>
              <a:pathLst>
                <a:path w="299" h="1143" extrusionOk="0">
                  <a:moveTo>
                    <a:pt x="173" y="0"/>
                  </a:moveTo>
                  <a:lnTo>
                    <a:pt x="0" y="1119"/>
                  </a:lnTo>
                  <a:lnTo>
                    <a:pt x="100" y="1143"/>
                  </a:lnTo>
                  <a:lnTo>
                    <a:pt x="298" y="26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-661730" y="1328507"/>
              <a:ext cx="83676" cy="73961"/>
            </a:xfrm>
            <a:custGeom>
              <a:avLst/>
              <a:gdLst/>
              <a:ahLst/>
              <a:cxnLst/>
              <a:rect l="l" t="t" r="r" b="b"/>
              <a:pathLst>
                <a:path w="422" h="373" extrusionOk="0">
                  <a:moveTo>
                    <a:pt x="249" y="1"/>
                  </a:moveTo>
                  <a:cubicBezTo>
                    <a:pt x="173" y="1"/>
                    <a:pt x="100" y="74"/>
                    <a:pt x="100" y="174"/>
                  </a:cubicBezTo>
                  <a:lnTo>
                    <a:pt x="223" y="174"/>
                  </a:lnTo>
                  <a:cubicBezTo>
                    <a:pt x="223" y="150"/>
                    <a:pt x="223" y="124"/>
                    <a:pt x="249" y="124"/>
                  </a:cubicBezTo>
                  <a:cubicBezTo>
                    <a:pt x="273" y="124"/>
                    <a:pt x="299" y="150"/>
                    <a:pt x="299" y="174"/>
                  </a:cubicBezTo>
                  <a:cubicBezTo>
                    <a:pt x="299" y="249"/>
                    <a:pt x="124" y="249"/>
                    <a:pt x="1" y="249"/>
                  </a:cubicBezTo>
                  <a:lnTo>
                    <a:pt x="1" y="372"/>
                  </a:lnTo>
                  <a:cubicBezTo>
                    <a:pt x="249" y="372"/>
                    <a:pt x="422" y="323"/>
                    <a:pt x="422" y="174"/>
                  </a:cubicBezTo>
                  <a:cubicBezTo>
                    <a:pt x="422" y="74"/>
                    <a:pt x="34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-642100" y="1328507"/>
              <a:ext cx="83875" cy="73961"/>
            </a:xfrm>
            <a:custGeom>
              <a:avLst/>
              <a:gdLst/>
              <a:ahLst/>
              <a:cxnLst/>
              <a:rect l="l" t="t" r="r" b="b"/>
              <a:pathLst>
                <a:path w="423" h="373" extrusionOk="0">
                  <a:moveTo>
                    <a:pt x="150" y="1"/>
                  </a:moveTo>
                  <a:cubicBezTo>
                    <a:pt x="74" y="1"/>
                    <a:pt x="1" y="74"/>
                    <a:pt x="1" y="174"/>
                  </a:cubicBezTo>
                  <a:cubicBezTo>
                    <a:pt x="1" y="323"/>
                    <a:pt x="174" y="372"/>
                    <a:pt x="422" y="372"/>
                  </a:cubicBezTo>
                  <a:lnTo>
                    <a:pt x="422" y="249"/>
                  </a:lnTo>
                  <a:cubicBezTo>
                    <a:pt x="273" y="249"/>
                    <a:pt x="124" y="249"/>
                    <a:pt x="124" y="174"/>
                  </a:cubicBezTo>
                  <a:cubicBezTo>
                    <a:pt x="124" y="150"/>
                    <a:pt x="124" y="124"/>
                    <a:pt x="150" y="124"/>
                  </a:cubicBezTo>
                  <a:cubicBezTo>
                    <a:pt x="174" y="124"/>
                    <a:pt x="200" y="150"/>
                    <a:pt x="200" y="174"/>
                  </a:cubicBezTo>
                  <a:lnTo>
                    <a:pt x="323" y="174"/>
                  </a:lnTo>
                  <a:cubicBezTo>
                    <a:pt x="323" y="74"/>
                    <a:pt x="249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-676602" y="1746892"/>
              <a:ext cx="133248" cy="64443"/>
            </a:xfrm>
            <a:custGeom>
              <a:avLst/>
              <a:gdLst/>
              <a:ahLst/>
              <a:cxnLst/>
              <a:rect l="l" t="t" r="r" b="b"/>
              <a:pathLst>
                <a:path w="672" h="325" extrusionOk="0">
                  <a:moveTo>
                    <a:pt x="546" y="126"/>
                  </a:moveTo>
                  <a:lnTo>
                    <a:pt x="546" y="225"/>
                  </a:lnTo>
                  <a:lnTo>
                    <a:pt x="125" y="225"/>
                  </a:lnTo>
                  <a:lnTo>
                    <a:pt x="125" y="126"/>
                  </a:lnTo>
                  <a:close/>
                  <a:moveTo>
                    <a:pt x="0" y="1"/>
                  </a:moveTo>
                  <a:lnTo>
                    <a:pt x="0" y="325"/>
                  </a:lnTo>
                  <a:lnTo>
                    <a:pt x="672" y="325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-740450" y="1633868"/>
              <a:ext cx="256184" cy="78918"/>
            </a:xfrm>
            <a:custGeom>
              <a:avLst/>
              <a:gdLst/>
              <a:ahLst/>
              <a:cxnLst/>
              <a:rect l="l" t="t" r="r" b="b"/>
              <a:pathLst>
                <a:path w="1292" h="398" extrusionOk="0">
                  <a:moveTo>
                    <a:pt x="1192" y="124"/>
                  </a:moveTo>
                  <a:lnTo>
                    <a:pt x="1192" y="273"/>
                  </a:lnTo>
                  <a:lnTo>
                    <a:pt x="123" y="273"/>
                  </a:lnTo>
                  <a:lnTo>
                    <a:pt x="123" y="124"/>
                  </a:lnTo>
                  <a:close/>
                  <a:moveTo>
                    <a:pt x="0" y="1"/>
                  </a:moveTo>
                  <a:lnTo>
                    <a:pt x="0" y="398"/>
                  </a:lnTo>
                  <a:lnTo>
                    <a:pt x="1292" y="39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-725975" y="1687802"/>
              <a:ext cx="231795" cy="84272"/>
            </a:xfrm>
            <a:custGeom>
              <a:avLst/>
              <a:gdLst/>
              <a:ahLst/>
              <a:cxnLst/>
              <a:rect l="l" t="t" r="r" b="b"/>
              <a:pathLst>
                <a:path w="1169" h="425" extrusionOk="0">
                  <a:moveTo>
                    <a:pt x="1070" y="126"/>
                  </a:moveTo>
                  <a:lnTo>
                    <a:pt x="1070" y="299"/>
                  </a:lnTo>
                  <a:lnTo>
                    <a:pt x="100" y="299"/>
                  </a:lnTo>
                  <a:lnTo>
                    <a:pt x="100" y="126"/>
                  </a:lnTo>
                  <a:close/>
                  <a:moveTo>
                    <a:pt x="1" y="1"/>
                  </a:moveTo>
                  <a:lnTo>
                    <a:pt x="1" y="424"/>
                  </a:lnTo>
                  <a:lnTo>
                    <a:pt x="1169" y="424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22"/>
          <p:cNvGrpSpPr/>
          <p:nvPr/>
        </p:nvGrpSpPr>
        <p:grpSpPr>
          <a:xfrm>
            <a:off x="1337848" y="1958368"/>
            <a:ext cx="960298" cy="635312"/>
            <a:chOff x="-1104900" y="2303681"/>
            <a:chExt cx="960298" cy="635312"/>
          </a:xfrm>
        </p:grpSpPr>
        <p:sp>
          <p:nvSpPr>
            <p:cNvPr id="293" name="Google Shape;293;p22"/>
            <p:cNvSpPr/>
            <p:nvPr/>
          </p:nvSpPr>
          <p:spPr>
            <a:xfrm>
              <a:off x="-769995" y="2392315"/>
              <a:ext cx="290488" cy="290491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45" y="100"/>
                  </a:moveTo>
                  <a:cubicBezTo>
                    <a:pt x="1093" y="100"/>
                    <a:pt x="1365" y="372"/>
                    <a:pt x="1365" y="720"/>
                  </a:cubicBezTo>
                  <a:cubicBezTo>
                    <a:pt x="1365" y="1067"/>
                    <a:pt x="1093" y="1365"/>
                    <a:pt x="745" y="1365"/>
                  </a:cubicBezTo>
                  <a:cubicBezTo>
                    <a:pt x="397" y="1365"/>
                    <a:pt x="99" y="1067"/>
                    <a:pt x="99" y="720"/>
                  </a:cubicBezTo>
                  <a:cubicBezTo>
                    <a:pt x="99" y="372"/>
                    <a:pt x="397" y="100"/>
                    <a:pt x="745" y="100"/>
                  </a:cubicBezTo>
                  <a:close/>
                  <a:moveTo>
                    <a:pt x="745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1143"/>
                    <a:pt x="322" y="1465"/>
                    <a:pt x="745" y="1465"/>
                  </a:cubicBezTo>
                  <a:cubicBezTo>
                    <a:pt x="1143" y="1465"/>
                    <a:pt x="1464" y="1143"/>
                    <a:pt x="1464" y="720"/>
                  </a:cubicBezTo>
                  <a:cubicBezTo>
                    <a:pt x="1464" y="322"/>
                    <a:pt x="1143" y="0"/>
                    <a:pt x="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-903243" y="2662976"/>
              <a:ext cx="556983" cy="276016"/>
            </a:xfrm>
            <a:custGeom>
              <a:avLst/>
              <a:gdLst/>
              <a:ahLst/>
              <a:cxnLst/>
              <a:rect l="l" t="t" r="r" b="b"/>
              <a:pathLst>
                <a:path w="2809" h="1392" extrusionOk="0">
                  <a:moveTo>
                    <a:pt x="1417" y="0"/>
                  </a:moveTo>
                  <a:cubicBezTo>
                    <a:pt x="622" y="0"/>
                    <a:pt x="1" y="622"/>
                    <a:pt x="1" y="1391"/>
                  </a:cubicBezTo>
                  <a:lnTo>
                    <a:pt x="126" y="1391"/>
                  </a:lnTo>
                  <a:cubicBezTo>
                    <a:pt x="126" y="696"/>
                    <a:pt x="696" y="100"/>
                    <a:pt x="1417" y="100"/>
                  </a:cubicBezTo>
                  <a:cubicBezTo>
                    <a:pt x="2113" y="100"/>
                    <a:pt x="2709" y="696"/>
                    <a:pt x="2709" y="1391"/>
                  </a:cubicBezTo>
                  <a:lnTo>
                    <a:pt x="2808" y="1391"/>
                  </a:lnTo>
                  <a:cubicBezTo>
                    <a:pt x="2808" y="622"/>
                    <a:pt x="2186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-1104900" y="2303681"/>
              <a:ext cx="408665" cy="551834"/>
            </a:xfrm>
            <a:custGeom>
              <a:avLst/>
              <a:gdLst/>
              <a:ahLst/>
              <a:cxnLst/>
              <a:rect l="l" t="t" r="r" b="b"/>
              <a:pathLst>
                <a:path w="2061" h="2783" extrusionOk="0">
                  <a:moveTo>
                    <a:pt x="1415" y="0"/>
                  </a:moveTo>
                  <a:cubicBezTo>
                    <a:pt x="994" y="0"/>
                    <a:pt x="670" y="322"/>
                    <a:pt x="670" y="745"/>
                  </a:cubicBezTo>
                  <a:cubicBezTo>
                    <a:pt x="670" y="1044"/>
                    <a:pt x="845" y="1292"/>
                    <a:pt x="1093" y="1415"/>
                  </a:cubicBezTo>
                  <a:cubicBezTo>
                    <a:pt x="471" y="1564"/>
                    <a:pt x="0" y="2110"/>
                    <a:pt x="0" y="2782"/>
                  </a:cubicBezTo>
                  <a:lnTo>
                    <a:pt x="123" y="2782"/>
                  </a:lnTo>
                  <a:cubicBezTo>
                    <a:pt x="123" y="2061"/>
                    <a:pt x="696" y="1491"/>
                    <a:pt x="1415" y="1491"/>
                  </a:cubicBezTo>
                  <a:cubicBezTo>
                    <a:pt x="1490" y="1491"/>
                    <a:pt x="1564" y="1491"/>
                    <a:pt x="1639" y="1514"/>
                  </a:cubicBezTo>
                  <a:cubicBezTo>
                    <a:pt x="1614" y="1441"/>
                    <a:pt x="1590" y="1391"/>
                    <a:pt x="1590" y="1342"/>
                  </a:cubicBezTo>
                  <a:cubicBezTo>
                    <a:pt x="1540" y="1365"/>
                    <a:pt x="1465" y="1365"/>
                    <a:pt x="1415" y="1365"/>
                  </a:cubicBezTo>
                  <a:cubicBezTo>
                    <a:pt x="1067" y="1365"/>
                    <a:pt x="795" y="1093"/>
                    <a:pt x="795" y="745"/>
                  </a:cubicBezTo>
                  <a:cubicBezTo>
                    <a:pt x="795" y="398"/>
                    <a:pt x="1067" y="124"/>
                    <a:pt x="1415" y="124"/>
                  </a:cubicBezTo>
                  <a:cubicBezTo>
                    <a:pt x="1663" y="124"/>
                    <a:pt x="1862" y="249"/>
                    <a:pt x="1961" y="447"/>
                  </a:cubicBezTo>
                  <a:cubicBezTo>
                    <a:pt x="1987" y="447"/>
                    <a:pt x="2037" y="422"/>
                    <a:pt x="2061" y="398"/>
                  </a:cubicBezTo>
                  <a:cubicBezTo>
                    <a:pt x="1937" y="173"/>
                    <a:pt x="1689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-553466" y="2303681"/>
              <a:ext cx="408864" cy="551834"/>
            </a:xfrm>
            <a:custGeom>
              <a:avLst/>
              <a:gdLst/>
              <a:ahLst/>
              <a:cxnLst/>
              <a:rect l="l" t="t" r="r" b="b"/>
              <a:pathLst>
                <a:path w="2062" h="2783" extrusionOk="0">
                  <a:moveTo>
                    <a:pt x="671" y="0"/>
                  </a:moveTo>
                  <a:cubicBezTo>
                    <a:pt x="372" y="0"/>
                    <a:pt x="124" y="173"/>
                    <a:pt x="1" y="398"/>
                  </a:cubicBezTo>
                  <a:cubicBezTo>
                    <a:pt x="25" y="422"/>
                    <a:pt x="74" y="447"/>
                    <a:pt x="100" y="447"/>
                  </a:cubicBezTo>
                  <a:cubicBezTo>
                    <a:pt x="200" y="249"/>
                    <a:pt x="422" y="124"/>
                    <a:pt x="671" y="124"/>
                  </a:cubicBezTo>
                  <a:cubicBezTo>
                    <a:pt x="994" y="124"/>
                    <a:pt x="1292" y="398"/>
                    <a:pt x="1292" y="745"/>
                  </a:cubicBezTo>
                  <a:cubicBezTo>
                    <a:pt x="1292" y="1093"/>
                    <a:pt x="994" y="1365"/>
                    <a:pt x="671" y="1365"/>
                  </a:cubicBezTo>
                  <a:cubicBezTo>
                    <a:pt x="597" y="1365"/>
                    <a:pt x="547" y="1365"/>
                    <a:pt x="472" y="1342"/>
                  </a:cubicBezTo>
                  <a:cubicBezTo>
                    <a:pt x="472" y="1391"/>
                    <a:pt x="448" y="1441"/>
                    <a:pt x="422" y="1514"/>
                  </a:cubicBezTo>
                  <a:cubicBezTo>
                    <a:pt x="498" y="1491"/>
                    <a:pt x="571" y="1491"/>
                    <a:pt x="671" y="1491"/>
                  </a:cubicBezTo>
                  <a:cubicBezTo>
                    <a:pt x="1366" y="1491"/>
                    <a:pt x="1962" y="2061"/>
                    <a:pt x="1962" y="2782"/>
                  </a:cubicBezTo>
                  <a:lnTo>
                    <a:pt x="2061" y="2782"/>
                  </a:lnTo>
                  <a:cubicBezTo>
                    <a:pt x="2061" y="2110"/>
                    <a:pt x="1614" y="1564"/>
                    <a:pt x="994" y="1415"/>
                  </a:cubicBezTo>
                  <a:cubicBezTo>
                    <a:pt x="1243" y="1292"/>
                    <a:pt x="1392" y="1044"/>
                    <a:pt x="1392" y="745"/>
                  </a:cubicBezTo>
                  <a:cubicBezTo>
                    <a:pt x="1392" y="322"/>
                    <a:pt x="106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518818" y="483652"/>
            <a:ext cx="8329477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dirty="0"/>
              <a:t>SUM UP: </a:t>
            </a:r>
            <a:r>
              <a:rPr lang="en-US" sz="2500" dirty="0"/>
              <a:t>WHEN CHOOSING YOUR SUB-TOPIC</a:t>
            </a:r>
            <a:r>
              <a:rPr lang="cs-CZ" sz="2500" dirty="0"/>
              <a:t>, KEEP IN MIND</a:t>
            </a:r>
            <a:endParaRPr lang="en-US" sz="2500" dirty="0">
              <a:solidFill>
                <a:schemeClr val="dk2"/>
              </a:solidFill>
            </a:endParaRPr>
          </a:p>
        </p:txBody>
      </p:sp>
      <p:sp>
        <p:nvSpPr>
          <p:cNvPr id="72" name="Google Shape;1523;p43">
            <a:extLst>
              <a:ext uri="{FF2B5EF4-FFF2-40B4-BE49-F238E27FC236}">
                <a16:creationId xmlns:a16="http://schemas.microsoft.com/office/drawing/2014/main" id="{64014E47-EE8F-4150-ACCB-83506A267D3B}"/>
              </a:ext>
            </a:extLst>
          </p:cNvPr>
          <p:cNvSpPr/>
          <p:nvPr/>
        </p:nvSpPr>
        <p:spPr>
          <a:xfrm>
            <a:off x="6839474" y="1991269"/>
            <a:ext cx="1026742" cy="854574"/>
          </a:xfrm>
          <a:custGeom>
            <a:avLst/>
            <a:gdLst/>
            <a:ahLst/>
            <a:cxnLst/>
            <a:rect l="l" t="t" r="r" b="b"/>
            <a:pathLst>
              <a:path w="10011" h="8491" extrusionOk="0">
                <a:moveTo>
                  <a:pt x="8607" y="392"/>
                </a:moveTo>
                <a:cubicBezTo>
                  <a:pt x="8641" y="392"/>
                  <a:pt x="8673" y="423"/>
                  <a:pt x="8673" y="423"/>
                </a:cubicBezTo>
                <a:cubicBezTo>
                  <a:pt x="8673" y="718"/>
                  <a:pt x="8707" y="979"/>
                  <a:pt x="8673" y="1271"/>
                </a:cubicBezTo>
                <a:cubicBezTo>
                  <a:pt x="8641" y="1370"/>
                  <a:pt x="8511" y="1466"/>
                  <a:pt x="8412" y="1532"/>
                </a:cubicBezTo>
                <a:lnTo>
                  <a:pt x="8381" y="1532"/>
                </a:lnTo>
                <a:cubicBezTo>
                  <a:pt x="8381" y="1240"/>
                  <a:pt x="8347" y="945"/>
                  <a:pt x="8381" y="684"/>
                </a:cubicBezTo>
                <a:cubicBezTo>
                  <a:pt x="8412" y="588"/>
                  <a:pt x="8542" y="488"/>
                  <a:pt x="8607" y="392"/>
                </a:cubicBezTo>
                <a:close/>
                <a:moveTo>
                  <a:pt x="9685" y="1240"/>
                </a:moveTo>
                <a:lnTo>
                  <a:pt x="9685" y="1240"/>
                </a:lnTo>
                <a:cubicBezTo>
                  <a:pt x="9561" y="1533"/>
                  <a:pt x="9347" y="1680"/>
                  <a:pt x="9042" y="1680"/>
                </a:cubicBezTo>
                <a:cubicBezTo>
                  <a:pt x="8940" y="1680"/>
                  <a:pt x="8829" y="1663"/>
                  <a:pt x="8707" y="1631"/>
                </a:cubicBezTo>
                <a:cubicBezTo>
                  <a:pt x="8902" y="1174"/>
                  <a:pt x="9325" y="1305"/>
                  <a:pt x="9685" y="1240"/>
                </a:cubicBezTo>
                <a:close/>
                <a:moveTo>
                  <a:pt x="8055" y="848"/>
                </a:moveTo>
                <a:cubicBezTo>
                  <a:pt x="8086" y="880"/>
                  <a:pt x="8120" y="880"/>
                  <a:pt x="8151" y="880"/>
                </a:cubicBezTo>
                <a:cubicBezTo>
                  <a:pt x="8151" y="1174"/>
                  <a:pt x="8151" y="1466"/>
                  <a:pt x="8120" y="1727"/>
                </a:cubicBezTo>
                <a:cubicBezTo>
                  <a:pt x="8120" y="1826"/>
                  <a:pt x="7989" y="1892"/>
                  <a:pt x="7890" y="2022"/>
                </a:cubicBezTo>
                <a:cubicBezTo>
                  <a:pt x="7890" y="1696"/>
                  <a:pt x="7825" y="1435"/>
                  <a:pt x="7859" y="1174"/>
                </a:cubicBezTo>
                <a:cubicBezTo>
                  <a:pt x="7859" y="1075"/>
                  <a:pt x="7989" y="979"/>
                  <a:pt x="8055" y="848"/>
                </a:cubicBezTo>
                <a:close/>
                <a:moveTo>
                  <a:pt x="8578" y="1887"/>
                </a:moveTo>
                <a:cubicBezTo>
                  <a:pt x="8696" y="1887"/>
                  <a:pt x="8859" y="1901"/>
                  <a:pt x="9098" y="1923"/>
                </a:cubicBezTo>
                <a:cubicBezTo>
                  <a:pt x="8973" y="2111"/>
                  <a:pt x="8861" y="2192"/>
                  <a:pt x="8653" y="2192"/>
                </a:cubicBezTo>
                <a:cubicBezTo>
                  <a:pt x="8534" y="2192"/>
                  <a:pt x="8385" y="2166"/>
                  <a:pt x="8185" y="2118"/>
                </a:cubicBezTo>
                <a:cubicBezTo>
                  <a:pt x="8293" y="1945"/>
                  <a:pt x="8344" y="1887"/>
                  <a:pt x="8578" y="1887"/>
                </a:cubicBezTo>
                <a:close/>
                <a:moveTo>
                  <a:pt x="7598" y="1271"/>
                </a:moveTo>
                <a:cubicBezTo>
                  <a:pt x="7629" y="1597"/>
                  <a:pt x="7663" y="1892"/>
                  <a:pt x="7663" y="2152"/>
                </a:cubicBezTo>
                <a:cubicBezTo>
                  <a:pt x="7663" y="2218"/>
                  <a:pt x="7598" y="2283"/>
                  <a:pt x="7533" y="2314"/>
                </a:cubicBezTo>
                <a:cubicBezTo>
                  <a:pt x="7468" y="2413"/>
                  <a:pt x="7369" y="2478"/>
                  <a:pt x="7272" y="2575"/>
                </a:cubicBezTo>
                <a:cubicBezTo>
                  <a:pt x="7272" y="2218"/>
                  <a:pt x="7238" y="1923"/>
                  <a:pt x="7272" y="1631"/>
                </a:cubicBezTo>
                <a:cubicBezTo>
                  <a:pt x="7303" y="1500"/>
                  <a:pt x="7468" y="1401"/>
                  <a:pt x="7598" y="1271"/>
                </a:cubicBezTo>
                <a:close/>
                <a:moveTo>
                  <a:pt x="8075" y="2336"/>
                </a:moveTo>
                <a:cubicBezTo>
                  <a:pt x="8241" y="2336"/>
                  <a:pt x="8421" y="2384"/>
                  <a:pt x="8607" y="2413"/>
                </a:cubicBezTo>
                <a:cubicBezTo>
                  <a:pt x="8471" y="2579"/>
                  <a:pt x="8356" y="2720"/>
                  <a:pt x="8166" y="2720"/>
                </a:cubicBezTo>
                <a:cubicBezTo>
                  <a:pt x="8132" y="2720"/>
                  <a:pt x="8095" y="2715"/>
                  <a:pt x="8055" y="2705"/>
                </a:cubicBezTo>
                <a:cubicBezTo>
                  <a:pt x="8000" y="2695"/>
                  <a:pt x="7942" y="2691"/>
                  <a:pt x="7882" y="2691"/>
                </a:cubicBezTo>
                <a:cubicBezTo>
                  <a:pt x="7764" y="2691"/>
                  <a:pt x="7641" y="2705"/>
                  <a:pt x="7533" y="2705"/>
                </a:cubicBezTo>
                <a:cubicBezTo>
                  <a:pt x="7679" y="2414"/>
                  <a:pt x="7865" y="2336"/>
                  <a:pt x="8075" y="2336"/>
                </a:cubicBezTo>
                <a:close/>
                <a:moveTo>
                  <a:pt x="1500" y="3553"/>
                </a:moveTo>
                <a:lnTo>
                  <a:pt x="1500" y="3553"/>
                </a:lnTo>
                <a:cubicBezTo>
                  <a:pt x="1404" y="3879"/>
                  <a:pt x="1339" y="4205"/>
                  <a:pt x="1240" y="4531"/>
                </a:cubicBezTo>
                <a:cubicBezTo>
                  <a:pt x="1174" y="4661"/>
                  <a:pt x="1044" y="4761"/>
                  <a:pt x="947" y="4857"/>
                </a:cubicBezTo>
                <a:lnTo>
                  <a:pt x="882" y="4857"/>
                </a:lnTo>
                <a:cubicBezTo>
                  <a:pt x="979" y="4369"/>
                  <a:pt x="1174" y="3944"/>
                  <a:pt x="1500" y="3553"/>
                </a:cubicBezTo>
                <a:close/>
                <a:moveTo>
                  <a:pt x="4646" y="4680"/>
                </a:moveTo>
                <a:cubicBezTo>
                  <a:pt x="4730" y="4680"/>
                  <a:pt x="4816" y="4695"/>
                  <a:pt x="4891" y="4727"/>
                </a:cubicBezTo>
                <a:cubicBezTo>
                  <a:pt x="4794" y="4792"/>
                  <a:pt x="4695" y="4857"/>
                  <a:pt x="4630" y="4956"/>
                </a:cubicBezTo>
                <a:cubicBezTo>
                  <a:pt x="4565" y="4987"/>
                  <a:pt x="4565" y="5053"/>
                  <a:pt x="4534" y="5118"/>
                </a:cubicBezTo>
                <a:cubicBezTo>
                  <a:pt x="4577" y="5118"/>
                  <a:pt x="4634" y="5133"/>
                  <a:pt x="4687" y="5133"/>
                </a:cubicBezTo>
                <a:cubicBezTo>
                  <a:pt x="4714" y="5133"/>
                  <a:pt x="4739" y="5129"/>
                  <a:pt x="4760" y="5118"/>
                </a:cubicBezTo>
                <a:cubicBezTo>
                  <a:pt x="4860" y="5053"/>
                  <a:pt x="4956" y="4956"/>
                  <a:pt x="5055" y="4891"/>
                </a:cubicBezTo>
                <a:lnTo>
                  <a:pt x="5055" y="4891"/>
                </a:lnTo>
                <a:cubicBezTo>
                  <a:pt x="5152" y="5053"/>
                  <a:pt x="5120" y="5217"/>
                  <a:pt x="4956" y="5347"/>
                </a:cubicBezTo>
                <a:cubicBezTo>
                  <a:pt x="4881" y="5408"/>
                  <a:pt x="4771" y="5433"/>
                  <a:pt x="4661" y="5433"/>
                </a:cubicBezTo>
                <a:cubicBezTo>
                  <a:pt x="4534" y="5433"/>
                  <a:pt x="4408" y="5399"/>
                  <a:pt x="4338" y="5347"/>
                </a:cubicBezTo>
                <a:cubicBezTo>
                  <a:pt x="4208" y="5217"/>
                  <a:pt x="4174" y="4956"/>
                  <a:pt x="4273" y="4826"/>
                </a:cubicBezTo>
                <a:cubicBezTo>
                  <a:pt x="4316" y="4738"/>
                  <a:pt x="4477" y="4680"/>
                  <a:pt x="4646" y="4680"/>
                </a:cubicBezTo>
                <a:close/>
                <a:moveTo>
                  <a:pt x="1174" y="4956"/>
                </a:moveTo>
                <a:lnTo>
                  <a:pt x="1174" y="4956"/>
                </a:lnTo>
                <a:cubicBezTo>
                  <a:pt x="1305" y="5313"/>
                  <a:pt x="1143" y="5543"/>
                  <a:pt x="882" y="5739"/>
                </a:cubicBezTo>
                <a:cubicBezTo>
                  <a:pt x="783" y="5347"/>
                  <a:pt x="817" y="5248"/>
                  <a:pt x="1174" y="4956"/>
                </a:cubicBezTo>
                <a:close/>
                <a:moveTo>
                  <a:pt x="1240" y="5739"/>
                </a:moveTo>
                <a:lnTo>
                  <a:pt x="1240" y="5739"/>
                </a:lnTo>
                <a:cubicBezTo>
                  <a:pt x="1435" y="6031"/>
                  <a:pt x="1404" y="6096"/>
                  <a:pt x="1078" y="6391"/>
                </a:cubicBezTo>
                <a:cubicBezTo>
                  <a:pt x="882" y="6065"/>
                  <a:pt x="882" y="6031"/>
                  <a:pt x="1240" y="5739"/>
                </a:cubicBezTo>
                <a:close/>
                <a:moveTo>
                  <a:pt x="4651" y="3041"/>
                </a:moveTo>
                <a:cubicBezTo>
                  <a:pt x="5171" y="3041"/>
                  <a:pt x="5638" y="3250"/>
                  <a:pt x="6065" y="3652"/>
                </a:cubicBezTo>
                <a:cubicBezTo>
                  <a:pt x="5772" y="3944"/>
                  <a:pt x="5478" y="4205"/>
                  <a:pt x="5152" y="4466"/>
                </a:cubicBezTo>
                <a:cubicBezTo>
                  <a:pt x="5136" y="4483"/>
                  <a:pt x="5103" y="4491"/>
                  <a:pt x="5067" y="4491"/>
                </a:cubicBezTo>
                <a:cubicBezTo>
                  <a:pt x="5030" y="4491"/>
                  <a:pt x="4989" y="4483"/>
                  <a:pt x="4956" y="4466"/>
                </a:cubicBezTo>
                <a:cubicBezTo>
                  <a:pt x="4866" y="4428"/>
                  <a:pt x="4772" y="4409"/>
                  <a:pt x="4675" y="4409"/>
                </a:cubicBezTo>
                <a:cubicBezTo>
                  <a:pt x="4528" y="4409"/>
                  <a:pt x="4378" y="4452"/>
                  <a:pt x="4239" y="4531"/>
                </a:cubicBezTo>
                <a:cubicBezTo>
                  <a:pt x="3882" y="4727"/>
                  <a:pt x="3882" y="5313"/>
                  <a:pt x="4239" y="5543"/>
                </a:cubicBezTo>
                <a:cubicBezTo>
                  <a:pt x="4369" y="5624"/>
                  <a:pt x="4524" y="5664"/>
                  <a:pt x="4675" y="5664"/>
                </a:cubicBezTo>
                <a:cubicBezTo>
                  <a:pt x="4826" y="5664"/>
                  <a:pt x="4973" y="5624"/>
                  <a:pt x="5087" y="5543"/>
                </a:cubicBezTo>
                <a:cubicBezTo>
                  <a:pt x="5316" y="5379"/>
                  <a:pt x="5413" y="5118"/>
                  <a:pt x="5316" y="4792"/>
                </a:cubicBezTo>
                <a:cubicBezTo>
                  <a:pt x="5316" y="4727"/>
                  <a:pt x="5316" y="4661"/>
                  <a:pt x="5347" y="4630"/>
                </a:cubicBezTo>
                <a:cubicBezTo>
                  <a:pt x="5642" y="4369"/>
                  <a:pt x="5903" y="4108"/>
                  <a:pt x="6229" y="3848"/>
                </a:cubicBezTo>
                <a:cubicBezTo>
                  <a:pt x="6586" y="4466"/>
                  <a:pt x="6620" y="5118"/>
                  <a:pt x="6325" y="5739"/>
                </a:cubicBezTo>
                <a:cubicBezTo>
                  <a:pt x="5999" y="6391"/>
                  <a:pt x="5478" y="6847"/>
                  <a:pt x="4695" y="6944"/>
                </a:cubicBezTo>
                <a:cubicBezTo>
                  <a:pt x="4629" y="6949"/>
                  <a:pt x="4565" y="6952"/>
                  <a:pt x="4502" y="6952"/>
                </a:cubicBezTo>
                <a:cubicBezTo>
                  <a:pt x="3482" y="6952"/>
                  <a:pt x="2894" y="6213"/>
                  <a:pt x="2739" y="5444"/>
                </a:cubicBezTo>
                <a:cubicBezTo>
                  <a:pt x="2512" y="4335"/>
                  <a:pt x="3099" y="3391"/>
                  <a:pt x="4174" y="3097"/>
                </a:cubicBezTo>
                <a:cubicBezTo>
                  <a:pt x="4338" y="3060"/>
                  <a:pt x="4496" y="3041"/>
                  <a:pt x="4651" y="3041"/>
                </a:cubicBezTo>
                <a:close/>
                <a:moveTo>
                  <a:pt x="1469" y="6325"/>
                </a:moveTo>
                <a:lnTo>
                  <a:pt x="1469" y="6325"/>
                </a:lnTo>
                <a:cubicBezTo>
                  <a:pt x="1665" y="6683"/>
                  <a:pt x="1665" y="6683"/>
                  <a:pt x="1404" y="6977"/>
                </a:cubicBezTo>
                <a:cubicBezTo>
                  <a:pt x="1109" y="6717"/>
                  <a:pt x="1143" y="6651"/>
                  <a:pt x="1469" y="6325"/>
                </a:cubicBezTo>
                <a:close/>
                <a:moveTo>
                  <a:pt x="1795" y="6912"/>
                </a:moveTo>
                <a:cubicBezTo>
                  <a:pt x="2056" y="7139"/>
                  <a:pt x="2056" y="7204"/>
                  <a:pt x="1795" y="7434"/>
                </a:cubicBezTo>
                <a:cubicBezTo>
                  <a:pt x="1500" y="7204"/>
                  <a:pt x="1500" y="7204"/>
                  <a:pt x="1795" y="6912"/>
                </a:cubicBezTo>
                <a:close/>
                <a:moveTo>
                  <a:pt x="2152" y="7369"/>
                </a:moveTo>
                <a:cubicBezTo>
                  <a:pt x="2283" y="7465"/>
                  <a:pt x="2382" y="7530"/>
                  <a:pt x="2478" y="7629"/>
                </a:cubicBezTo>
                <a:cubicBezTo>
                  <a:pt x="2447" y="7726"/>
                  <a:pt x="2382" y="7791"/>
                  <a:pt x="2317" y="7890"/>
                </a:cubicBezTo>
                <a:cubicBezTo>
                  <a:pt x="2186" y="7791"/>
                  <a:pt x="2087" y="7726"/>
                  <a:pt x="1957" y="7629"/>
                </a:cubicBezTo>
                <a:cubicBezTo>
                  <a:pt x="2022" y="7530"/>
                  <a:pt x="2087" y="7465"/>
                  <a:pt x="2152" y="7369"/>
                </a:cubicBezTo>
                <a:close/>
                <a:moveTo>
                  <a:pt x="4604" y="2019"/>
                </a:moveTo>
                <a:cubicBezTo>
                  <a:pt x="5434" y="2019"/>
                  <a:pt x="6229" y="2316"/>
                  <a:pt x="6847" y="2935"/>
                </a:cubicBezTo>
                <a:cubicBezTo>
                  <a:pt x="6651" y="3130"/>
                  <a:pt x="6456" y="3292"/>
                  <a:pt x="6260" y="3488"/>
                </a:cubicBezTo>
                <a:cubicBezTo>
                  <a:pt x="6065" y="3326"/>
                  <a:pt x="5869" y="3196"/>
                  <a:pt x="5673" y="3065"/>
                </a:cubicBezTo>
                <a:cubicBezTo>
                  <a:pt x="5351" y="2886"/>
                  <a:pt x="5001" y="2803"/>
                  <a:pt x="4655" y="2803"/>
                </a:cubicBezTo>
                <a:cubicBezTo>
                  <a:pt x="3744" y="2803"/>
                  <a:pt x="2861" y="3381"/>
                  <a:pt x="2577" y="4304"/>
                </a:cubicBezTo>
                <a:cubicBezTo>
                  <a:pt x="2382" y="4891"/>
                  <a:pt x="2413" y="5478"/>
                  <a:pt x="2708" y="6031"/>
                </a:cubicBezTo>
                <a:cubicBezTo>
                  <a:pt x="3031" y="6766"/>
                  <a:pt x="3742" y="7172"/>
                  <a:pt x="4489" y="7172"/>
                </a:cubicBezTo>
                <a:cubicBezTo>
                  <a:pt x="4868" y="7172"/>
                  <a:pt x="5257" y="7067"/>
                  <a:pt x="5608" y="6847"/>
                </a:cubicBezTo>
                <a:cubicBezTo>
                  <a:pt x="6685" y="6161"/>
                  <a:pt x="7043" y="4922"/>
                  <a:pt x="6456" y="3782"/>
                </a:cubicBezTo>
                <a:cubicBezTo>
                  <a:pt x="6456" y="3749"/>
                  <a:pt x="6424" y="3652"/>
                  <a:pt x="6456" y="3618"/>
                </a:cubicBezTo>
                <a:cubicBezTo>
                  <a:pt x="6651" y="3456"/>
                  <a:pt x="6816" y="3292"/>
                  <a:pt x="7011" y="3097"/>
                </a:cubicBezTo>
                <a:cubicBezTo>
                  <a:pt x="7403" y="3488"/>
                  <a:pt x="7564" y="3944"/>
                  <a:pt x="7629" y="4435"/>
                </a:cubicBezTo>
                <a:cubicBezTo>
                  <a:pt x="7825" y="5999"/>
                  <a:pt x="6977" y="7139"/>
                  <a:pt x="5804" y="7661"/>
                </a:cubicBezTo>
                <a:cubicBezTo>
                  <a:pt x="5341" y="7872"/>
                  <a:pt x="4847" y="7978"/>
                  <a:pt x="4365" y="7978"/>
                </a:cubicBezTo>
                <a:cubicBezTo>
                  <a:pt x="2980" y="7978"/>
                  <a:pt x="1686" y="7103"/>
                  <a:pt x="1469" y="5313"/>
                </a:cubicBezTo>
                <a:cubicBezTo>
                  <a:pt x="1370" y="4565"/>
                  <a:pt x="1534" y="3848"/>
                  <a:pt x="2022" y="3261"/>
                </a:cubicBezTo>
                <a:cubicBezTo>
                  <a:pt x="2674" y="2544"/>
                  <a:pt x="3490" y="2053"/>
                  <a:pt x="4468" y="2022"/>
                </a:cubicBezTo>
                <a:cubicBezTo>
                  <a:pt x="4514" y="2020"/>
                  <a:pt x="4559" y="2019"/>
                  <a:pt x="4604" y="2019"/>
                </a:cubicBezTo>
                <a:close/>
                <a:moveTo>
                  <a:pt x="2674" y="7760"/>
                </a:moveTo>
                <a:lnTo>
                  <a:pt x="3065" y="7955"/>
                </a:lnTo>
                <a:cubicBezTo>
                  <a:pt x="2998" y="8073"/>
                  <a:pt x="2957" y="8130"/>
                  <a:pt x="2883" y="8130"/>
                </a:cubicBezTo>
                <a:cubicBezTo>
                  <a:pt x="2814" y="8130"/>
                  <a:pt x="2717" y="8081"/>
                  <a:pt x="2544" y="7987"/>
                </a:cubicBezTo>
                <a:cubicBezTo>
                  <a:pt x="2577" y="7922"/>
                  <a:pt x="2643" y="7856"/>
                  <a:pt x="2674" y="7760"/>
                </a:cubicBezTo>
                <a:close/>
                <a:moveTo>
                  <a:pt x="3332" y="8046"/>
                </a:moveTo>
                <a:cubicBezTo>
                  <a:pt x="3358" y="8046"/>
                  <a:pt x="3389" y="8059"/>
                  <a:pt x="3425" y="8086"/>
                </a:cubicBezTo>
                <a:cubicBezTo>
                  <a:pt x="3456" y="8086"/>
                  <a:pt x="3490" y="8151"/>
                  <a:pt x="3522" y="8182"/>
                </a:cubicBezTo>
                <a:cubicBezTo>
                  <a:pt x="3425" y="8216"/>
                  <a:pt x="3326" y="8216"/>
                  <a:pt x="3230" y="8248"/>
                </a:cubicBezTo>
                <a:cubicBezTo>
                  <a:pt x="3230" y="8131"/>
                  <a:pt x="3264" y="8046"/>
                  <a:pt x="3332" y="8046"/>
                </a:cubicBezTo>
                <a:close/>
                <a:moveTo>
                  <a:pt x="8868" y="1"/>
                </a:moveTo>
                <a:cubicBezTo>
                  <a:pt x="8837" y="1"/>
                  <a:pt x="8738" y="32"/>
                  <a:pt x="8707" y="66"/>
                </a:cubicBezTo>
                <a:cubicBezTo>
                  <a:pt x="8185" y="488"/>
                  <a:pt x="7663" y="914"/>
                  <a:pt x="7173" y="1370"/>
                </a:cubicBezTo>
                <a:cubicBezTo>
                  <a:pt x="7108" y="1435"/>
                  <a:pt x="7043" y="1597"/>
                  <a:pt x="7043" y="1696"/>
                </a:cubicBezTo>
                <a:lnTo>
                  <a:pt x="7043" y="2705"/>
                </a:lnTo>
                <a:cubicBezTo>
                  <a:pt x="6685" y="2478"/>
                  <a:pt x="6359" y="2283"/>
                  <a:pt x="6033" y="2118"/>
                </a:cubicBezTo>
                <a:cubicBezTo>
                  <a:pt x="5804" y="1988"/>
                  <a:pt x="5512" y="1957"/>
                  <a:pt x="5251" y="1858"/>
                </a:cubicBezTo>
                <a:cubicBezTo>
                  <a:pt x="5012" y="1759"/>
                  <a:pt x="4760" y="1720"/>
                  <a:pt x="4518" y="1720"/>
                </a:cubicBezTo>
                <a:cubicBezTo>
                  <a:pt x="4365" y="1720"/>
                  <a:pt x="4216" y="1736"/>
                  <a:pt x="4077" y="1761"/>
                </a:cubicBezTo>
                <a:cubicBezTo>
                  <a:pt x="3000" y="1988"/>
                  <a:pt x="2121" y="2510"/>
                  <a:pt x="1404" y="3292"/>
                </a:cubicBezTo>
                <a:cubicBezTo>
                  <a:pt x="1" y="4857"/>
                  <a:pt x="491" y="7270"/>
                  <a:pt x="2544" y="8248"/>
                </a:cubicBezTo>
                <a:cubicBezTo>
                  <a:pt x="2910" y="8431"/>
                  <a:pt x="3297" y="8490"/>
                  <a:pt x="3687" y="8490"/>
                </a:cubicBezTo>
                <a:cubicBezTo>
                  <a:pt x="3992" y="8490"/>
                  <a:pt x="4298" y="8454"/>
                  <a:pt x="4599" y="8412"/>
                </a:cubicBezTo>
                <a:cubicBezTo>
                  <a:pt x="5347" y="8313"/>
                  <a:pt x="5968" y="7922"/>
                  <a:pt x="6521" y="7499"/>
                </a:cubicBezTo>
                <a:cubicBezTo>
                  <a:pt x="8021" y="6391"/>
                  <a:pt x="8315" y="4500"/>
                  <a:pt x="7238" y="3031"/>
                </a:cubicBezTo>
                <a:cubicBezTo>
                  <a:pt x="7238" y="3000"/>
                  <a:pt x="7238" y="2966"/>
                  <a:pt x="7207" y="2935"/>
                </a:cubicBezTo>
                <a:lnTo>
                  <a:pt x="8250" y="2935"/>
                </a:lnTo>
                <a:cubicBezTo>
                  <a:pt x="8347" y="2935"/>
                  <a:pt x="8446" y="2935"/>
                  <a:pt x="8477" y="2870"/>
                </a:cubicBezTo>
                <a:cubicBezTo>
                  <a:pt x="8934" y="2413"/>
                  <a:pt x="9390" y="1923"/>
                  <a:pt x="9846" y="1466"/>
                </a:cubicBezTo>
                <a:cubicBezTo>
                  <a:pt x="9945" y="1370"/>
                  <a:pt x="10011" y="1240"/>
                  <a:pt x="9912" y="1109"/>
                </a:cubicBezTo>
                <a:cubicBezTo>
                  <a:pt x="9875" y="1018"/>
                  <a:pt x="9819" y="997"/>
                  <a:pt x="9753" y="997"/>
                </a:cubicBezTo>
                <a:cubicBezTo>
                  <a:pt x="9701" y="997"/>
                  <a:pt x="9643" y="1010"/>
                  <a:pt x="9586" y="1010"/>
                </a:cubicBezTo>
                <a:cubicBezTo>
                  <a:pt x="9390" y="1044"/>
                  <a:pt x="9163" y="1075"/>
                  <a:pt x="8934" y="1109"/>
                </a:cubicBezTo>
                <a:lnTo>
                  <a:pt x="8934" y="162"/>
                </a:lnTo>
                <a:cubicBezTo>
                  <a:pt x="8934" y="97"/>
                  <a:pt x="8902" y="32"/>
                  <a:pt x="8868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75953-3208-4C24-8352-58B9F4FD1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995" y="116074"/>
            <a:ext cx="4862009" cy="4665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134754-4CC7-9935-A82C-369367B08E46}"/>
              </a:ext>
            </a:extLst>
          </p:cNvPr>
          <p:cNvSpPr/>
          <p:nvPr/>
        </p:nvSpPr>
        <p:spPr>
          <a:xfrm>
            <a:off x="7036594" y="4901274"/>
            <a:ext cx="1314450" cy="184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44338-7F1F-18CD-0B1B-835D66BBF56A}"/>
              </a:ext>
            </a:extLst>
          </p:cNvPr>
          <p:cNvSpPr txBox="1"/>
          <p:nvPr/>
        </p:nvSpPr>
        <p:spPr>
          <a:xfrm>
            <a:off x="5724132" y="4778163"/>
            <a:ext cx="18997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Bret</a:t>
            </a:r>
            <a:r>
              <a:rPr lang="en-GB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Wheeler</a:t>
            </a:r>
            <a:r>
              <a:rPr lang="en-GB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000" b="0" i="0" u="none" strike="noStrike" dirty="0">
                <a:solidFill>
                  <a:srgbClr val="3D3D3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2022)</a:t>
            </a:r>
            <a:endParaRPr lang="cs-CZ" sz="1000" dirty="0"/>
          </a:p>
        </p:txBody>
      </p:sp>
      <p:grpSp>
        <p:nvGrpSpPr>
          <p:cNvPr id="6" name="Google Shape;2106;p37">
            <a:extLst>
              <a:ext uri="{FF2B5EF4-FFF2-40B4-BE49-F238E27FC236}">
                <a16:creationId xmlns:a16="http://schemas.microsoft.com/office/drawing/2014/main" id="{EB44B9AC-6F8D-48D7-B316-1A22190533CB}"/>
              </a:ext>
            </a:extLst>
          </p:cNvPr>
          <p:cNvGrpSpPr/>
          <p:nvPr/>
        </p:nvGrpSpPr>
        <p:grpSpPr>
          <a:xfrm>
            <a:off x="390759" y="260858"/>
            <a:ext cx="646665" cy="778198"/>
            <a:chOff x="731647" y="573573"/>
            <a:chExt cx="635100" cy="734640"/>
          </a:xfrm>
        </p:grpSpPr>
        <p:grpSp>
          <p:nvGrpSpPr>
            <p:cNvPr id="7" name="Google Shape;2107;p37">
              <a:extLst>
                <a:ext uri="{FF2B5EF4-FFF2-40B4-BE49-F238E27FC236}">
                  <a16:creationId xmlns:a16="http://schemas.microsoft.com/office/drawing/2014/main" id="{8EDE8FD0-10EB-4778-87FA-E781BBCA51FB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12" name="Google Shape;2108;p37">
                <a:extLst>
                  <a:ext uri="{FF2B5EF4-FFF2-40B4-BE49-F238E27FC236}">
                    <a16:creationId xmlns:a16="http://schemas.microsoft.com/office/drawing/2014/main" id="{BE9879FE-BEDE-482A-831C-690F410F5808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13" name="Google Shape;2109;p37">
                <a:extLst>
                  <a:ext uri="{FF2B5EF4-FFF2-40B4-BE49-F238E27FC236}">
                    <a16:creationId xmlns:a16="http://schemas.microsoft.com/office/drawing/2014/main" id="{7B42692B-A2AD-4595-A735-A786B79FF64D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8" name="Google Shape;2110;p37">
              <a:extLst>
                <a:ext uri="{FF2B5EF4-FFF2-40B4-BE49-F238E27FC236}">
                  <a16:creationId xmlns:a16="http://schemas.microsoft.com/office/drawing/2014/main" id="{F60AB6B0-13C1-412D-A7CB-3CFEA43BE8AE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9" name="Google Shape;2111;p37">
                <a:extLst>
                  <a:ext uri="{FF2B5EF4-FFF2-40B4-BE49-F238E27FC236}">
                    <a16:creationId xmlns:a16="http://schemas.microsoft.com/office/drawing/2014/main" id="{AFCFD8D4-2DCA-4BEE-8970-37DFC9D3DE14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0" name="Google Shape;2112;p37">
                <a:extLst>
                  <a:ext uri="{FF2B5EF4-FFF2-40B4-BE49-F238E27FC236}">
                    <a16:creationId xmlns:a16="http://schemas.microsoft.com/office/drawing/2014/main" id="{73886C67-E387-45EF-92FA-898D8FF8B66C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1" name="Google Shape;2113;p37">
                <a:extLst>
                  <a:ext uri="{FF2B5EF4-FFF2-40B4-BE49-F238E27FC236}">
                    <a16:creationId xmlns:a16="http://schemas.microsoft.com/office/drawing/2014/main" id="{8F55F396-E8E5-4D9E-9B9C-F0675A94873F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14" name="Google Shape;2147;p37">
            <a:extLst>
              <a:ext uri="{FF2B5EF4-FFF2-40B4-BE49-F238E27FC236}">
                <a16:creationId xmlns:a16="http://schemas.microsoft.com/office/drawing/2014/main" id="{29F36C57-D6DC-48F5-80C1-EFBC6E32DF94}"/>
              </a:ext>
            </a:extLst>
          </p:cNvPr>
          <p:cNvSpPr txBox="1">
            <a:spLocks noGrp="1"/>
          </p:cNvSpPr>
          <p:nvPr/>
        </p:nvSpPr>
        <p:spPr>
          <a:xfrm>
            <a:off x="496089" y="466934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</a:t>
            </a:r>
            <a:r>
              <a:rPr lang="cs-CZ" sz="1875" b="1" dirty="0">
                <a:latin typeface="+mn-lt"/>
              </a:rPr>
              <a:t>3</a:t>
            </a:r>
            <a:endParaRPr sz="1875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8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33E9B-DCAF-F119-F0E4-17912DBC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36" y="359173"/>
            <a:ext cx="7886700" cy="806310"/>
          </a:xfrm>
        </p:spPr>
        <p:txBody>
          <a:bodyPr/>
          <a:lstStyle/>
          <a:p>
            <a:r>
              <a:rPr lang="en-GB" b="1" dirty="0"/>
              <a:t>CONTENT</a:t>
            </a:r>
            <a:r>
              <a:rPr lang="cs-CZ" b="1" dirty="0"/>
              <a:t> OF THE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4CF78-B152-0C8A-5CE8-4CC20B7A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182" y="1486548"/>
            <a:ext cx="5698359" cy="524056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7000"/>
              </a:lnSpc>
              <a:buNone/>
            </a:pPr>
            <a:r>
              <a:rPr lang="en-US" sz="20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role of theory in research – choice of topic and theoretical problem</a:t>
            </a:r>
          </a:p>
          <a:p>
            <a:pPr marL="0" indent="0" fontAlgn="base">
              <a:lnSpc>
                <a:spcPct val="107000"/>
              </a:lnSpc>
              <a:buNone/>
            </a:pPr>
            <a:endParaRPr lang="cs-CZ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oogle Shape;2106;p37">
            <a:extLst>
              <a:ext uri="{FF2B5EF4-FFF2-40B4-BE49-F238E27FC236}">
                <a16:creationId xmlns:a16="http://schemas.microsoft.com/office/drawing/2014/main" id="{CF5D323F-D8FA-BC2B-C276-9E35B97068DE}"/>
              </a:ext>
            </a:extLst>
          </p:cNvPr>
          <p:cNvGrpSpPr/>
          <p:nvPr/>
        </p:nvGrpSpPr>
        <p:grpSpPr>
          <a:xfrm>
            <a:off x="771692" y="1456538"/>
            <a:ext cx="646665" cy="778198"/>
            <a:chOff x="731647" y="573573"/>
            <a:chExt cx="635100" cy="734640"/>
          </a:xfrm>
        </p:grpSpPr>
        <p:grpSp>
          <p:nvGrpSpPr>
            <p:cNvPr id="13" name="Google Shape;2107;p37">
              <a:extLst>
                <a:ext uri="{FF2B5EF4-FFF2-40B4-BE49-F238E27FC236}">
                  <a16:creationId xmlns:a16="http://schemas.microsoft.com/office/drawing/2014/main" id="{B273AFCE-7433-E3EF-2E81-C560BA645B3F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18" name="Google Shape;2108;p37">
                <a:extLst>
                  <a:ext uri="{FF2B5EF4-FFF2-40B4-BE49-F238E27FC236}">
                    <a16:creationId xmlns:a16="http://schemas.microsoft.com/office/drawing/2014/main" id="{A08E61A5-C5B7-F734-B302-DC9438686557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19" name="Google Shape;2109;p37">
                <a:extLst>
                  <a:ext uri="{FF2B5EF4-FFF2-40B4-BE49-F238E27FC236}">
                    <a16:creationId xmlns:a16="http://schemas.microsoft.com/office/drawing/2014/main" id="{917846D8-E6A5-7B27-1477-4D473E0B6476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14" name="Google Shape;2110;p37">
              <a:extLst>
                <a:ext uri="{FF2B5EF4-FFF2-40B4-BE49-F238E27FC236}">
                  <a16:creationId xmlns:a16="http://schemas.microsoft.com/office/drawing/2014/main" id="{ABAD37C7-1CA7-7351-3620-47EEDEC326ED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15" name="Google Shape;2111;p37">
                <a:extLst>
                  <a:ext uri="{FF2B5EF4-FFF2-40B4-BE49-F238E27FC236}">
                    <a16:creationId xmlns:a16="http://schemas.microsoft.com/office/drawing/2014/main" id="{4AE5A079-B348-A2B8-B10D-C7899CE94C35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6" name="Google Shape;2112;p37">
                <a:extLst>
                  <a:ext uri="{FF2B5EF4-FFF2-40B4-BE49-F238E27FC236}">
                    <a16:creationId xmlns:a16="http://schemas.microsoft.com/office/drawing/2014/main" id="{05451513-080D-141B-9E3A-D6A42524AFFC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17" name="Google Shape;2113;p37">
                <a:extLst>
                  <a:ext uri="{FF2B5EF4-FFF2-40B4-BE49-F238E27FC236}">
                    <a16:creationId xmlns:a16="http://schemas.microsoft.com/office/drawing/2014/main" id="{AD46B5DB-30FE-54AE-6B12-03800E9B897A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20" name="Google Shape;2147;p37">
            <a:extLst>
              <a:ext uri="{FF2B5EF4-FFF2-40B4-BE49-F238E27FC236}">
                <a16:creationId xmlns:a16="http://schemas.microsoft.com/office/drawing/2014/main" id="{EEF49DF8-8DF6-C806-7B9E-0B6A9E8BD739}"/>
              </a:ext>
            </a:extLst>
          </p:cNvPr>
          <p:cNvSpPr txBox="1">
            <a:spLocks noGrp="1"/>
          </p:cNvSpPr>
          <p:nvPr/>
        </p:nvSpPr>
        <p:spPr>
          <a:xfrm>
            <a:off x="4400550" y="2441475"/>
            <a:ext cx="34290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500" dirty="0"/>
              <a:t>01</a:t>
            </a:r>
            <a:endParaRPr sz="1500" dirty="0"/>
          </a:p>
        </p:txBody>
      </p:sp>
      <p:sp>
        <p:nvSpPr>
          <p:cNvPr id="21" name="Google Shape;2147;p37">
            <a:extLst>
              <a:ext uri="{FF2B5EF4-FFF2-40B4-BE49-F238E27FC236}">
                <a16:creationId xmlns:a16="http://schemas.microsoft.com/office/drawing/2014/main" id="{EEF49DF8-8DF6-C806-7B9E-0B6A9E8BD739}"/>
              </a:ext>
            </a:extLst>
          </p:cNvPr>
          <p:cNvSpPr txBox="1">
            <a:spLocks noGrp="1"/>
          </p:cNvSpPr>
          <p:nvPr/>
        </p:nvSpPr>
        <p:spPr>
          <a:xfrm>
            <a:off x="877006" y="1656043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01</a:t>
            </a:r>
            <a:endParaRPr sz="1875" b="1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C1E49-FD47-CF72-544F-73C36C3A68E0}"/>
              </a:ext>
            </a:extLst>
          </p:cNvPr>
          <p:cNvSpPr txBox="1"/>
          <p:nvPr/>
        </p:nvSpPr>
        <p:spPr>
          <a:xfrm>
            <a:off x="1690047" y="3776694"/>
            <a:ext cx="4570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3A3A3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 questions and aim of the research</a:t>
            </a:r>
          </a:p>
        </p:txBody>
      </p:sp>
      <p:grpSp>
        <p:nvGrpSpPr>
          <p:cNvPr id="24" name="Google Shape;2106;p37">
            <a:extLst>
              <a:ext uri="{FF2B5EF4-FFF2-40B4-BE49-F238E27FC236}">
                <a16:creationId xmlns:a16="http://schemas.microsoft.com/office/drawing/2014/main" id="{22161DBE-2758-D27F-FAE1-CAFBDC8784AA}"/>
              </a:ext>
            </a:extLst>
          </p:cNvPr>
          <p:cNvGrpSpPr/>
          <p:nvPr/>
        </p:nvGrpSpPr>
        <p:grpSpPr>
          <a:xfrm>
            <a:off x="757958" y="2629626"/>
            <a:ext cx="646665" cy="778198"/>
            <a:chOff x="731647" y="573573"/>
            <a:chExt cx="635100" cy="734640"/>
          </a:xfrm>
        </p:grpSpPr>
        <p:grpSp>
          <p:nvGrpSpPr>
            <p:cNvPr id="25" name="Google Shape;2107;p37">
              <a:extLst>
                <a:ext uri="{FF2B5EF4-FFF2-40B4-BE49-F238E27FC236}">
                  <a16:creationId xmlns:a16="http://schemas.microsoft.com/office/drawing/2014/main" id="{517FB55C-08ED-ACB1-5CCF-4DC3058D3A0A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30" name="Google Shape;2108;p37">
                <a:extLst>
                  <a:ext uri="{FF2B5EF4-FFF2-40B4-BE49-F238E27FC236}">
                    <a16:creationId xmlns:a16="http://schemas.microsoft.com/office/drawing/2014/main" id="{6FE99CA1-9794-92B0-2CCA-C9181D82F4CA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31" name="Google Shape;2109;p37">
                <a:extLst>
                  <a:ext uri="{FF2B5EF4-FFF2-40B4-BE49-F238E27FC236}">
                    <a16:creationId xmlns:a16="http://schemas.microsoft.com/office/drawing/2014/main" id="{964A9956-B4D4-3398-6352-9072DD37D5F6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26" name="Google Shape;2110;p37">
              <a:extLst>
                <a:ext uri="{FF2B5EF4-FFF2-40B4-BE49-F238E27FC236}">
                  <a16:creationId xmlns:a16="http://schemas.microsoft.com/office/drawing/2014/main" id="{23C610F7-C08B-A8F2-1787-5FF0B3D73B56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27" name="Google Shape;2111;p37">
                <a:extLst>
                  <a:ext uri="{FF2B5EF4-FFF2-40B4-BE49-F238E27FC236}">
                    <a16:creationId xmlns:a16="http://schemas.microsoft.com/office/drawing/2014/main" id="{04007961-C7F9-22D3-CAF2-617AEF21500B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28" name="Google Shape;2112;p37">
                <a:extLst>
                  <a:ext uri="{FF2B5EF4-FFF2-40B4-BE49-F238E27FC236}">
                    <a16:creationId xmlns:a16="http://schemas.microsoft.com/office/drawing/2014/main" id="{29A91008-2F2D-BEDF-8700-4EA23FB71464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29" name="Google Shape;2113;p37">
                <a:extLst>
                  <a:ext uri="{FF2B5EF4-FFF2-40B4-BE49-F238E27FC236}">
                    <a16:creationId xmlns:a16="http://schemas.microsoft.com/office/drawing/2014/main" id="{1934C1A2-232F-7A4B-5CE0-F37CC24B34ED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grpSp>
        <p:nvGrpSpPr>
          <p:cNvPr id="32" name="Google Shape;2106;p37">
            <a:extLst>
              <a:ext uri="{FF2B5EF4-FFF2-40B4-BE49-F238E27FC236}">
                <a16:creationId xmlns:a16="http://schemas.microsoft.com/office/drawing/2014/main" id="{FFF2F25D-F57D-961F-8F0B-8DE533D63C62}"/>
              </a:ext>
            </a:extLst>
          </p:cNvPr>
          <p:cNvGrpSpPr/>
          <p:nvPr/>
        </p:nvGrpSpPr>
        <p:grpSpPr>
          <a:xfrm>
            <a:off x="744224" y="3726357"/>
            <a:ext cx="646665" cy="778198"/>
            <a:chOff x="731647" y="573573"/>
            <a:chExt cx="635100" cy="734640"/>
          </a:xfrm>
        </p:grpSpPr>
        <p:grpSp>
          <p:nvGrpSpPr>
            <p:cNvPr id="33" name="Google Shape;2107;p37">
              <a:extLst>
                <a:ext uri="{FF2B5EF4-FFF2-40B4-BE49-F238E27FC236}">
                  <a16:creationId xmlns:a16="http://schemas.microsoft.com/office/drawing/2014/main" id="{6BF20F77-6756-D7DA-EC8E-80495E00E715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38" name="Google Shape;2108;p37">
                <a:extLst>
                  <a:ext uri="{FF2B5EF4-FFF2-40B4-BE49-F238E27FC236}">
                    <a16:creationId xmlns:a16="http://schemas.microsoft.com/office/drawing/2014/main" id="{8A89EB40-B605-1792-B85C-4C9B38D6783D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39" name="Google Shape;2109;p37">
                <a:extLst>
                  <a:ext uri="{FF2B5EF4-FFF2-40B4-BE49-F238E27FC236}">
                    <a16:creationId xmlns:a16="http://schemas.microsoft.com/office/drawing/2014/main" id="{A1FD6AB7-4013-CF1F-8988-D6A35EDE7E7F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34" name="Google Shape;2110;p37">
              <a:extLst>
                <a:ext uri="{FF2B5EF4-FFF2-40B4-BE49-F238E27FC236}">
                  <a16:creationId xmlns:a16="http://schemas.microsoft.com/office/drawing/2014/main" id="{D2B2D0E3-0701-6690-186E-F28D6DECD464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35" name="Google Shape;2111;p37">
                <a:extLst>
                  <a:ext uri="{FF2B5EF4-FFF2-40B4-BE49-F238E27FC236}">
                    <a16:creationId xmlns:a16="http://schemas.microsoft.com/office/drawing/2014/main" id="{DF1BA091-292C-0386-45FD-92EAA67CE6E0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36" name="Google Shape;2112;p37">
                <a:extLst>
                  <a:ext uri="{FF2B5EF4-FFF2-40B4-BE49-F238E27FC236}">
                    <a16:creationId xmlns:a16="http://schemas.microsoft.com/office/drawing/2014/main" id="{B0F32B23-9E39-2BB2-D835-615DD8C6302E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37" name="Google Shape;2113;p37">
                <a:extLst>
                  <a:ext uri="{FF2B5EF4-FFF2-40B4-BE49-F238E27FC236}">
                    <a16:creationId xmlns:a16="http://schemas.microsoft.com/office/drawing/2014/main" id="{23C45BF6-6CAF-BB5F-FAE1-1AC52F21BF93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49" name="Google Shape;2147;p37">
            <a:extLst>
              <a:ext uri="{FF2B5EF4-FFF2-40B4-BE49-F238E27FC236}">
                <a16:creationId xmlns:a16="http://schemas.microsoft.com/office/drawing/2014/main" id="{0DCD933C-522C-53C1-A7AD-2E1F3E3B75FA}"/>
              </a:ext>
            </a:extLst>
          </p:cNvPr>
          <p:cNvSpPr txBox="1">
            <a:spLocks noGrp="1"/>
          </p:cNvSpPr>
          <p:nvPr/>
        </p:nvSpPr>
        <p:spPr>
          <a:xfrm>
            <a:off x="868536" y="2827593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</a:t>
            </a:r>
            <a:r>
              <a:rPr lang="cs-CZ" sz="1875" b="1" dirty="0">
                <a:latin typeface="+mn-lt"/>
              </a:rPr>
              <a:t>2</a:t>
            </a:r>
            <a:endParaRPr sz="1875" b="1" dirty="0">
              <a:latin typeface="+mn-lt"/>
            </a:endParaRPr>
          </a:p>
        </p:txBody>
      </p:sp>
      <p:sp>
        <p:nvSpPr>
          <p:cNvPr id="50" name="Google Shape;2147;p37">
            <a:extLst>
              <a:ext uri="{FF2B5EF4-FFF2-40B4-BE49-F238E27FC236}">
                <a16:creationId xmlns:a16="http://schemas.microsoft.com/office/drawing/2014/main" id="{6F44DF07-3225-A90F-761A-0C0A4C03C435}"/>
              </a:ext>
            </a:extLst>
          </p:cNvPr>
          <p:cNvSpPr txBox="1">
            <a:spLocks noGrp="1"/>
          </p:cNvSpPr>
          <p:nvPr/>
        </p:nvSpPr>
        <p:spPr>
          <a:xfrm>
            <a:off x="868536" y="3932434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</a:t>
            </a:r>
            <a:r>
              <a:rPr lang="cs-CZ" sz="1875" b="1" dirty="0">
                <a:latin typeface="+mn-lt"/>
              </a:rPr>
              <a:t>3</a:t>
            </a:r>
            <a:endParaRPr sz="1875" b="1" dirty="0">
              <a:latin typeface="+mn-lt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AD3DC49-95F9-6B33-579C-36C017BA9E2E}"/>
              </a:ext>
            </a:extLst>
          </p:cNvPr>
          <p:cNvSpPr txBox="1">
            <a:spLocks/>
          </p:cNvSpPr>
          <p:nvPr/>
        </p:nvSpPr>
        <p:spPr>
          <a:xfrm>
            <a:off x="1690046" y="2668529"/>
            <a:ext cx="5698359" cy="52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000" b="1" i="0" dirty="0">
                <a:solidFill>
                  <a:srgbClr val="3A3A3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introduction: Interviews with international students studying in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89100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663A-CD3E-397E-4445-C02F34651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143" y="268135"/>
            <a:ext cx="8039714" cy="1165143"/>
          </a:xfrm>
        </p:spPr>
        <p:txBody>
          <a:bodyPr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FORMULATION OF MAIN RESEARCH QUESTIONS AND SECONDARY RESEARCH QUESTIONS </a:t>
            </a:r>
            <a:endParaRPr lang="cs-CZ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35B13-DDAF-7463-57EA-9FC2381A0105}"/>
              </a:ext>
            </a:extLst>
          </p:cNvPr>
          <p:cNvSpPr txBox="1"/>
          <p:nvPr/>
        </p:nvSpPr>
        <p:spPr>
          <a:xfrm>
            <a:off x="448698" y="1611715"/>
            <a:ext cx="56293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Avoid phrasing questions with </a:t>
            </a:r>
            <a:r>
              <a:rPr lang="en-US" sz="2000" b="1" dirty="0"/>
              <a:t>YES/NO </a:t>
            </a:r>
            <a:r>
              <a:rPr lang="en-US" sz="2000" dirty="0"/>
              <a:t>answers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RQs are phrased as what, how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formulation of one or more general questions supplemented by more focused sub-questions is recommended. Strategies vary in this respect.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final bachelor/master theses, it is recommended/ customary to include an explicitly worded central research question.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6DAFF-C9B6-47F0-B973-5905A0F0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906" y="1433278"/>
            <a:ext cx="3526971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9B64FAD-9C5A-482E-9E88-F6560255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770" y="2704779"/>
            <a:ext cx="8031577" cy="668511"/>
          </a:xfrm>
        </p:spPr>
        <p:txBody>
          <a:bodyPr/>
          <a:lstStyle/>
          <a:p>
            <a:pPr algn="l"/>
            <a:r>
              <a:rPr lang="en-GB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RQ1: 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discussion dynamics can demobilize participation in online debates during global crises? </a:t>
            </a: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RQ2: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role do cross-cutting discussions and their characteristics play in the unwillingness to participate in discussions on Facebook?  </a:t>
            </a: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RQ3: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are online cross-cutting discussions related to the perception of polarization among the public? </a:t>
            </a: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RQ4: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does incivility affect active participation in discussions on Facebook?   </a:t>
            </a:r>
            <a:endParaRPr lang="cs-CZ" sz="1800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990BC7EB-4359-3993-6428-55242894D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652" y="327363"/>
            <a:ext cx="8104695" cy="896100"/>
          </a:xfrm>
        </p:spPr>
        <p:txBody>
          <a:bodyPr/>
          <a:lstStyle/>
          <a:p>
            <a:pPr algn="ctr"/>
            <a:r>
              <a:rPr lang="en-US" sz="3500" b="1" dirty="0">
                <a:latin typeface="Fira Sans Extra Condensed" panose="020B0503050000020004" pitchFamily="34" charset="0"/>
                <a:cs typeface="Calibri" panose="020F0502020204030204" pitchFamily="34" charset="0"/>
              </a:rPr>
              <a:t>EXAMPLES OF RESEARCH QUESTIONS AND THEIR FORMULATION</a:t>
            </a:r>
            <a:endParaRPr lang="cs-CZ" sz="3500" b="1" dirty="0">
              <a:latin typeface="Fira Sans Extra Condensed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344FF-BC46-4119-8637-3B877714D6B1}"/>
              </a:ext>
            </a:extLst>
          </p:cNvPr>
          <p:cNvSpPr txBox="1"/>
          <p:nvPr/>
        </p:nvSpPr>
        <p:spPr>
          <a:xfrm>
            <a:off x="7069311" y="4462318"/>
            <a:ext cx="2074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(Novotná et al., 2023)</a:t>
            </a:r>
          </a:p>
        </p:txBody>
      </p:sp>
    </p:spTree>
    <p:extLst>
      <p:ext uri="{BB962C8B-B14F-4D97-AF65-F5344CB8AC3E}">
        <p14:creationId xmlns:p14="http://schemas.microsoft.com/office/powerpoint/2010/main" val="46985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2"/>
          <p:cNvSpPr txBox="1">
            <a:spLocks noGrp="1"/>
          </p:cNvSpPr>
          <p:nvPr>
            <p:ph type="title"/>
          </p:nvPr>
        </p:nvSpPr>
        <p:spPr>
          <a:xfrm>
            <a:off x="459200" y="317591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FLOW OF THE RESEARCH</a:t>
            </a:r>
            <a:endParaRPr dirty="0"/>
          </a:p>
        </p:txBody>
      </p:sp>
      <p:sp>
        <p:nvSpPr>
          <p:cNvPr id="919" name="Google Shape;919;p32"/>
          <p:cNvSpPr/>
          <p:nvPr/>
        </p:nvSpPr>
        <p:spPr>
          <a:xfrm>
            <a:off x="2420674" y="1541384"/>
            <a:ext cx="47203" cy="40696"/>
          </a:xfrm>
          <a:custGeom>
            <a:avLst/>
            <a:gdLst/>
            <a:ahLst/>
            <a:cxnLst/>
            <a:rect l="l" t="t" r="r" b="b"/>
            <a:pathLst>
              <a:path w="399" h="344" extrusionOk="0">
                <a:moveTo>
                  <a:pt x="53" y="0"/>
                </a:moveTo>
                <a:lnTo>
                  <a:pt x="0" y="291"/>
                </a:lnTo>
                <a:cubicBezTo>
                  <a:pt x="106" y="319"/>
                  <a:pt x="212" y="344"/>
                  <a:pt x="318" y="344"/>
                </a:cubicBezTo>
                <a:lnTo>
                  <a:pt x="399" y="79"/>
                </a:lnTo>
                <a:cubicBezTo>
                  <a:pt x="293" y="53"/>
                  <a:pt x="159" y="26"/>
                  <a:pt x="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32"/>
          <p:cNvGrpSpPr/>
          <p:nvPr/>
        </p:nvGrpSpPr>
        <p:grpSpPr>
          <a:xfrm>
            <a:off x="2370396" y="1434794"/>
            <a:ext cx="4403219" cy="3318030"/>
            <a:chOff x="2370396" y="1434794"/>
            <a:chExt cx="4403219" cy="3318030"/>
          </a:xfrm>
        </p:grpSpPr>
        <p:sp>
          <p:nvSpPr>
            <p:cNvPr id="921" name="Google Shape;921;p32"/>
            <p:cNvSpPr/>
            <p:nvPr/>
          </p:nvSpPr>
          <p:spPr>
            <a:xfrm>
              <a:off x="2370396" y="1525532"/>
              <a:ext cx="4403219" cy="3227292"/>
            </a:xfrm>
            <a:custGeom>
              <a:avLst/>
              <a:gdLst/>
              <a:ahLst/>
              <a:cxnLst/>
              <a:rect l="l" t="t" r="r" b="b"/>
              <a:pathLst>
                <a:path w="37220" h="27280" extrusionOk="0">
                  <a:moveTo>
                    <a:pt x="1" y="1"/>
                  </a:moveTo>
                  <a:lnTo>
                    <a:pt x="1" y="2149"/>
                  </a:lnTo>
                  <a:cubicBezTo>
                    <a:pt x="1990" y="2149"/>
                    <a:pt x="3581" y="3765"/>
                    <a:pt x="3581" y="5727"/>
                  </a:cubicBezTo>
                  <a:lnTo>
                    <a:pt x="3581" y="12328"/>
                  </a:lnTo>
                  <a:cubicBezTo>
                    <a:pt x="3581" y="15509"/>
                    <a:pt x="6151" y="18080"/>
                    <a:pt x="9307" y="18080"/>
                  </a:cubicBezTo>
                  <a:cubicBezTo>
                    <a:pt x="12488" y="18080"/>
                    <a:pt x="15058" y="15509"/>
                    <a:pt x="15058" y="12328"/>
                  </a:cubicBezTo>
                  <a:cubicBezTo>
                    <a:pt x="15058" y="10367"/>
                    <a:pt x="16649" y="8749"/>
                    <a:pt x="18638" y="8749"/>
                  </a:cubicBezTo>
                  <a:cubicBezTo>
                    <a:pt x="20599" y="8749"/>
                    <a:pt x="22215" y="10367"/>
                    <a:pt x="22215" y="12328"/>
                  </a:cubicBezTo>
                  <a:lnTo>
                    <a:pt x="22215" y="21526"/>
                  </a:lnTo>
                  <a:cubicBezTo>
                    <a:pt x="22215" y="24682"/>
                    <a:pt x="24760" y="27252"/>
                    <a:pt x="27916" y="27252"/>
                  </a:cubicBezTo>
                  <a:lnTo>
                    <a:pt x="27916" y="27279"/>
                  </a:lnTo>
                  <a:lnTo>
                    <a:pt x="37166" y="27279"/>
                  </a:lnTo>
                  <a:lnTo>
                    <a:pt x="37219" y="25131"/>
                  </a:lnTo>
                  <a:lnTo>
                    <a:pt x="27941" y="25131"/>
                  </a:lnTo>
                  <a:lnTo>
                    <a:pt x="27941" y="25106"/>
                  </a:lnTo>
                  <a:cubicBezTo>
                    <a:pt x="26007" y="25106"/>
                    <a:pt x="24417" y="23541"/>
                    <a:pt x="24364" y="21606"/>
                  </a:cubicBezTo>
                  <a:lnTo>
                    <a:pt x="24364" y="21553"/>
                  </a:lnTo>
                  <a:lnTo>
                    <a:pt x="24364" y="12301"/>
                  </a:lnTo>
                  <a:cubicBezTo>
                    <a:pt x="24336" y="9147"/>
                    <a:pt x="21791" y="6603"/>
                    <a:pt x="18638" y="6603"/>
                  </a:cubicBezTo>
                  <a:cubicBezTo>
                    <a:pt x="15457" y="6603"/>
                    <a:pt x="12912" y="9173"/>
                    <a:pt x="12912" y="12328"/>
                  </a:cubicBezTo>
                  <a:lnTo>
                    <a:pt x="12884" y="12328"/>
                  </a:lnTo>
                  <a:cubicBezTo>
                    <a:pt x="12884" y="14316"/>
                    <a:pt x="11294" y="15934"/>
                    <a:pt x="9307" y="15934"/>
                  </a:cubicBezTo>
                  <a:cubicBezTo>
                    <a:pt x="7345" y="15934"/>
                    <a:pt x="5727" y="14316"/>
                    <a:pt x="5727" y="12328"/>
                  </a:cubicBezTo>
                  <a:lnTo>
                    <a:pt x="5727" y="5727"/>
                  </a:lnTo>
                  <a:cubicBezTo>
                    <a:pt x="5727" y="2573"/>
                    <a:pt x="3157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2370396" y="1434794"/>
              <a:ext cx="4403219" cy="3223980"/>
            </a:xfrm>
            <a:custGeom>
              <a:avLst/>
              <a:gdLst/>
              <a:ahLst/>
              <a:cxnLst/>
              <a:rect l="l" t="t" r="r" b="b"/>
              <a:pathLst>
                <a:path w="37220" h="27252" extrusionOk="0">
                  <a:moveTo>
                    <a:pt x="1" y="0"/>
                  </a:moveTo>
                  <a:lnTo>
                    <a:pt x="1" y="2146"/>
                  </a:lnTo>
                  <a:cubicBezTo>
                    <a:pt x="1990" y="2146"/>
                    <a:pt x="3581" y="3737"/>
                    <a:pt x="3581" y="5726"/>
                  </a:cubicBezTo>
                  <a:lnTo>
                    <a:pt x="3581" y="12326"/>
                  </a:lnTo>
                  <a:cubicBezTo>
                    <a:pt x="3581" y="15481"/>
                    <a:pt x="6151" y="18052"/>
                    <a:pt x="9307" y="18052"/>
                  </a:cubicBezTo>
                  <a:cubicBezTo>
                    <a:pt x="12488" y="18052"/>
                    <a:pt x="15058" y="15481"/>
                    <a:pt x="15058" y="12326"/>
                  </a:cubicBezTo>
                  <a:cubicBezTo>
                    <a:pt x="15058" y="10339"/>
                    <a:pt x="16649" y="8748"/>
                    <a:pt x="18638" y="8748"/>
                  </a:cubicBezTo>
                  <a:cubicBezTo>
                    <a:pt x="20599" y="8748"/>
                    <a:pt x="22215" y="10339"/>
                    <a:pt x="22215" y="12326"/>
                  </a:cubicBezTo>
                  <a:lnTo>
                    <a:pt x="22215" y="21525"/>
                  </a:lnTo>
                  <a:cubicBezTo>
                    <a:pt x="22215" y="24679"/>
                    <a:pt x="24760" y="27224"/>
                    <a:pt x="27916" y="27251"/>
                  </a:cubicBezTo>
                  <a:lnTo>
                    <a:pt x="37166" y="27251"/>
                  </a:lnTo>
                  <a:lnTo>
                    <a:pt x="37219" y="25103"/>
                  </a:lnTo>
                  <a:lnTo>
                    <a:pt x="27941" y="25103"/>
                  </a:lnTo>
                  <a:cubicBezTo>
                    <a:pt x="26007" y="25103"/>
                    <a:pt x="24417" y="23540"/>
                    <a:pt x="24364" y="21578"/>
                  </a:cubicBezTo>
                  <a:lnTo>
                    <a:pt x="24364" y="21525"/>
                  </a:lnTo>
                  <a:lnTo>
                    <a:pt x="24364" y="12273"/>
                  </a:lnTo>
                  <a:cubicBezTo>
                    <a:pt x="24336" y="9145"/>
                    <a:pt x="21791" y="6600"/>
                    <a:pt x="18638" y="6600"/>
                  </a:cubicBezTo>
                  <a:cubicBezTo>
                    <a:pt x="15457" y="6600"/>
                    <a:pt x="12912" y="9145"/>
                    <a:pt x="12912" y="12326"/>
                  </a:cubicBezTo>
                  <a:lnTo>
                    <a:pt x="12884" y="12326"/>
                  </a:lnTo>
                  <a:cubicBezTo>
                    <a:pt x="12884" y="14287"/>
                    <a:pt x="11294" y="15905"/>
                    <a:pt x="9307" y="15905"/>
                  </a:cubicBezTo>
                  <a:cubicBezTo>
                    <a:pt x="7345" y="15905"/>
                    <a:pt x="5727" y="14287"/>
                    <a:pt x="5727" y="12326"/>
                  </a:cubicBezTo>
                  <a:lnTo>
                    <a:pt x="5727" y="5726"/>
                  </a:lnTo>
                  <a:cubicBezTo>
                    <a:pt x="5727" y="2545"/>
                    <a:pt x="315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2530459" y="1572734"/>
              <a:ext cx="3948346" cy="2982406"/>
            </a:xfrm>
            <a:custGeom>
              <a:avLst/>
              <a:gdLst/>
              <a:ahLst/>
              <a:cxnLst/>
              <a:rect l="l" t="t" r="r" b="b"/>
              <a:pathLst>
                <a:path w="33375" h="25210" extrusionOk="0">
                  <a:moveTo>
                    <a:pt x="107" y="1"/>
                  </a:moveTo>
                  <a:lnTo>
                    <a:pt x="1" y="291"/>
                  </a:lnTo>
                  <a:cubicBezTo>
                    <a:pt x="213" y="344"/>
                    <a:pt x="398" y="450"/>
                    <a:pt x="584" y="531"/>
                  </a:cubicBezTo>
                  <a:lnTo>
                    <a:pt x="716" y="266"/>
                  </a:lnTo>
                  <a:cubicBezTo>
                    <a:pt x="531" y="160"/>
                    <a:pt x="319" y="79"/>
                    <a:pt x="107" y="1"/>
                  </a:cubicBezTo>
                  <a:close/>
                  <a:moveTo>
                    <a:pt x="1299" y="609"/>
                  </a:moveTo>
                  <a:lnTo>
                    <a:pt x="1140" y="849"/>
                  </a:lnTo>
                  <a:cubicBezTo>
                    <a:pt x="1326" y="980"/>
                    <a:pt x="1485" y="1114"/>
                    <a:pt x="1645" y="1245"/>
                  </a:cubicBezTo>
                  <a:lnTo>
                    <a:pt x="1829" y="1033"/>
                  </a:lnTo>
                  <a:cubicBezTo>
                    <a:pt x="1670" y="874"/>
                    <a:pt x="1485" y="743"/>
                    <a:pt x="1299" y="609"/>
                  </a:cubicBezTo>
                  <a:close/>
                  <a:moveTo>
                    <a:pt x="2306" y="1538"/>
                  </a:moveTo>
                  <a:lnTo>
                    <a:pt x="2069" y="1723"/>
                  </a:lnTo>
                  <a:cubicBezTo>
                    <a:pt x="2200" y="1882"/>
                    <a:pt x="2334" y="2068"/>
                    <a:pt x="2440" y="2253"/>
                  </a:cubicBezTo>
                  <a:lnTo>
                    <a:pt x="2677" y="2094"/>
                  </a:lnTo>
                  <a:cubicBezTo>
                    <a:pt x="2571" y="1909"/>
                    <a:pt x="2440" y="1723"/>
                    <a:pt x="2306" y="1538"/>
                  </a:cubicBezTo>
                  <a:close/>
                  <a:moveTo>
                    <a:pt x="2995" y="2704"/>
                  </a:moveTo>
                  <a:lnTo>
                    <a:pt x="2730" y="2810"/>
                  </a:lnTo>
                  <a:cubicBezTo>
                    <a:pt x="2811" y="3023"/>
                    <a:pt x="2864" y="3207"/>
                    <a:pt x="2917" y="3419"/>
                  </a:cubicBezTo>
                  <a:lnTo>
                    <a:pt x="3207" y="3341"/>
                  </a:lnTo>
                  <a:cubicBezTo>
                    <a:pt x="3154" y="3129"/>
                    <a:pt x="3076" y="2916"/>
                    <a:pt x="2995" y="2704"/>
                  </a:cubicBezTo>
                  <a:close/>
                  <a:moveTo>
                    <a:pt x="3367" y="4002"/>
                  </a:moveTo>
                  <a:lnTo>
                    <a:pt x="3076" y="4055"/>
                  </a:lnTo>
                  <a:cubicBezTo>
                    <a:pt x="3101" y="4320"/>
                    <a:pt x="3101" y="4507"/>
                    <a:pt x="3101" y="4507"/>
                  </a:cubicBezTo>
                  <a:lnTo>
                    <a:pt x="3101" y="4692"/>
                  </a:lnTo>
                  <a:lnTo>
                    <a:pt x="3394" y="4692"/>
                  </a:lnTo>
                  <a:lnTo>
                    <a:pt x="3394" y="4507"/>
                  </a:lnTo>
                  <a:cubicBezTo>
                    <a:pt x="3394" y="4507"/>
                    <a:pt x="3394" y="4320"/>
                    <a:pt x="3367" y="4002"/>
                  </a:cubicBezTo>
                  <a:close/>
                  <a:moveTo>
                    <a:pt x="3101" y="5355"/>
                  </a:moveTo>
                  <a:lnTo>
                    <a:pt x="3101" y="5991"/>
                  </a:lnTo>
                  <a:lnTo>
                    <a:pt x="3394" y="5991"/>
                  </a:lnTo>
                  <a:lnTo>
                    <a:pt x="3394" y="5355"/>
                  </a:lnTo>
                  <a:close/>
                  <a:moveTo>
                    <a:pt x="17098" y="6363"/>
                  </a:moveTo>
                  <a:lnTo>
                    <a:pt x="17126" y="6653"/>
                  </a:lnTo>
                  <a:lnTo>
                    <a:pt x="17762" y="6653"/>
                  </a:lnTo>
                  <a:lnTo>
                    <a:pt x="17787" y="6363"/>
                  </a:lnTo>
                  <a:close/>
                  <a:moveTo>
                    <a:pt x="16436" y="6416"/>
                  </a:moveTo>
                  <a:cubicBezTo>
                    <a:pt x="16197" y="6469"/>
                    <a:pt x="15985" y="6494"/>
                    <a:pt x="15773" y="6575"/>
                  </a:cubicBezTo>
                  <a:lnTo>
                    <a:pt x="15853" y="6865"/>
                  </a:lnTo>
                  <a:cubicBezTo>
                    <a:pt x="16065" y="6787"/>
                    <a:pt x="16277" y="6759"/>
                    <a:pt x="16489" y="6706"/>
                  </a:cubicBezTo>
                  <a:lnTo>
                    <a:pt x="16436" y="6416"/>
                  </a:lnTo>
                  <a:close/>
                  <a:moveTo>
                    <a:pt x="18451" y="6441"/>
                  </a:moveTo>
                  <a:lnTo>
                    <a:pt x="18398" y="6734"/>
                  </a:lnTo>
                  <a:cubicBezTo>
                    <a:pt x="18610" y="6787"/>
                    <a:pt x="18822" y="6840"/>
                    <a:pt x="19007" y="6893"/>
                  </a:cubicBezTo>
                  <a:lnTo>
                    <a:pt x="19113" y="6628"/>
                  </a:lnTo>
                  <a:cubicBezTo>
                    <a:pt x="18901" y="6547"/>
                    <a:pt x="18663" y="6494"/>
                    <a:pt x="18451" y="6441"/>
                  </a:cubicBezTo>
                  <a:close/>
                  <a:moveTo>
                    <a:pt x="3101" y="6653"/>
                  </a:moveTo>
                  <a:lnTo>
                    <a:pt x="3101" y="7317"/>
                  </a:lnTo>
                  <a:lnTo>
                    <a:pt x="3394" y="7317"/>
                  </a:lnTo>
                  <a:lnTo>
                    <a:pt x="3394" y="6653"/>
                  </a:lnTo>
                  <a:close/>
                  <a:moveTo>
                    <a:pt x="15136" y="6812"/>
                  </a:moveTo>
                  <a:cubicBezTo>
                    <a:pt x="14924" y="6918"/>
                    <a:pt x="14740" y="7024"/>
                    <a:pt x="14553" y="7158"/>
                  </a:cubicBezTo>
                  <a:lnTo>
                    <a:pt x="14712" y="7395"/>
                  </a:lnTo>
                  <a:lnTo>
                    <a:pt x="15270" y="7077"/>
                  </a:lnTo>
                  <a:lnTo>
                    <a:pt x="15136" y="6812"/>
                  </a:lnTo>
                  <a:close/>
                  <a:moveTo>
                    <a:pt x="19724" y="6893"/>
                  </a:moveTo>
                  <a:lnTo>
                    <a:pt x="19590" y="7130"/>
                  </a:lnTo>
                  <a:cubicBezTo>
                    <a:pt x="19777" y="7236"/>
                    <a:pt x="19961" y="7342"/>
                    <a:pt x="20120" y="7476"/>
                  </a:cubicBezTo>
                  <a:lnTo>
                    <a:pt x="20307" y="7236"/>
                  </a:lnTo>
                  <a:cubicBezTo>
                    <a:pt x="20120" y="7105"/>
                    <a:pt x="19936" y="6999"/>
                    <a:pt x="19724" y="6893"/>
                  </a:cubicBezTo>
                  <a:close/>
                  <a:moveTo>
                    <a:pt x="14023" y="7582"/>
                  </a:moveTo>
                  <a:cubicBezTo>
                    <a:pt x="13864" y="7741"/>
                    <a:pt x="13705" y="7926"/>
                    <a:pt x="13573" y="8112"/>
                  </a:cubicBezTo>
                  <a:lnTo>
                    <a:pt x="13811" y="8271"/>
                  </a:lnTo>
                  <a:cubicBezTo>
                    <a:pt x="13945" y="8112"/>
                    <a:pt x="14076" y="7953"/>
                    <a:pt x="14235" y="7794"/>
                  </a:cubicBezTo>
                  <a:lnTo>
                    <a:pt x="14023" y="7582"/>
                  </a:lnTo>
                  <a:close/>
                  <a:moveTo>
                    <a:pt x="20809" y="7688"/>
                  </a:moveTo>
                  <a:lnTo>
                    <a:pt x="20597" y="7900"/>
                  </a:lnTo>
                  <a:cubicBezTo>
                    <a:pt x="20756" y="8059"/>
                    <a:pt x="20890" y="8218"/>
                    <a:pt x="20996" y="8403"/>
                  </a:cubicBezTo>
                  <a:lnTo>
                    <a:pt x="21233" y="8218"/>
                  </a:lnTo>
                  <a:cubicBezTo>
                    <a:pt x="21102" y="8032"/>
                    <a:pt x="20968" y="7847"/>
                    <a:pt x="20809" y="7688"/>
                  </a:cubicBezTo>
                  <a:close/>
                  <a:moveTo>
                    <a:pt x="3101" y="7979"/>
                  </a:moveTo>
                  <a:lnTo>
                    <a:pt x="3101" y="8642"/>
                  </a:lnTo>
                  <a:lnTo>
                    <a:pt x="3394" y="8642"/>
                  </a:lnTo>
                  <a:lnTo>
                    <a:pt x="3394" y="7979"/>
                  </a:lnTo>
                  <a:close/>
                  <a:moveTo>
                    <a:pt x="13228" y="8668"/>
                  </a:moveTo>
                  <a:cubicBezTo>
                    <a:pt x="13122" y="8880"/>
                    <a:pt x="13016" y="9067"/>
                    <a:pt x="12937" y="9304"/>
                  </a:cubicBezTo>
                  <a:lnTo>
                    <a:pt x="13202" y="9410"/>
                  </a:lnTo>
                  <a:cubicBezTo>
                    <a:pt x="13281" y="9198"/>
                    <a:pt x="13387" y="9013"/>
                    <a:pt x="13467" y="8827"/>
                  </a:cubicBezTo>
                  <a:lnTo>
                    <a:pt x="13228" y="8668"/>
                  </a:lnTo>
                  <a:close/>
                  <a:moveTo>
                    <a:pt x="21605" y="8801"/>
                  </a:moveTo>
                  <a:lnTo>
                    <a:pt x="21340" y="8933"/>
                  </a:lnTo>
                  <a:cubicBezTo>
                    <a:pt x="21420" y="9120"/>
                    <a:pt x="21499" y="9332"/>
                    <a:pt x="21579" y="9516"/>
                  </a:cubicBezTo>
                  <a:lnTo>
                    <a:pt x="21870" y="9438"/>
                  </a:lnTo>
                  <a:cubicBezTo>
                    <a:pt x="21791" y="9198"/>
                    <a:pt x="21685" y="9013"/>
                    <a:pt x="21605" y="8801"/>
                  </a:cubicBezTo>
                  <a:close/>
                  <a:moveTo>
                    <a:pt x="3101" y="9304"/>
                  </a:moveTo>
                  <a:lnTo>
                    <a:pt x="3101" y="9940"/>
                  </a:lnTo>
                  <a:lnTo>
                    <a:pt x="3394" y="9940"/>
                  </a:lnTo>
                  <a:lnTo>
                    <a:pt x="3394" y="9304"/>
                  </a:lnTo>
                  <a:close/>
                  <a:moveTo>
                    <a:pt x="12725" y="9940"/>
                  </a:moveTo>
                  <a:lnTo>
                    <a:pt x="12566" y="10576"/>
                  </a:lnTo>
                  <a:lnTo>
                    <a:pt x="12857" y="10629"/>
                  </a:lnTo>
                  <a:cubicBezTo>
                    <a:pt x="12910" y="10417"/>
                    <a:pt x="12937" y="10205"/>
                    <a:pt x="12990" y="10021"/>
                  </a:cubicBezTo>
                  <a:lnTo>
                    <a:pt x="12725" y="9940"/>
                  </a:lnTo>
                  <a:close/>
                  <a:moveTo>
                    <a:pt x="22056" y="10074"/>
                  </a:moveTo>
                  <a:lnTo>
                    <a:pt x="21764" y="10152"/>
                  </a:lnTo>
                  <a:cubicBezTo>
                    <a:pt x="21817" y="10364"/>
                    <a:pt x="21870" y="10576"/>
                    <a:pt x="21897" y="10789"/>
                  </a:cubicBezTo>
                  <a:lnTo>
                    <a:pt x="22188" y="10735"/>
                  </a:lnTo>
                  <a:cubicBezTo>
                    <a:pt x="22162" y="10523"/>
                    <a:pt x="22109" y="10286"/>
                    <a:pt x="22056" y="10074"/>
                  </a:cubicBezTo>
                  <a:close/>
                  <a:moveTo>
                    <a:pt x="3101" y="10604"/>
                  </a:moveTo>
                  <a:lnTo>
                    <a:pt x="3101" y="11266"/>
                  </a:lnTo>
                  <a:lnTo>
                    <a:pt x="3394" y="11266"/>
                  </a:lnTo>
                  <a:lnTo>
                    <a:pt x="3394" y="10604"/>
                  </a:lnTo>
                  <a:close/>
                  <a:moveTo>
                    <a:pt x="12486" y="11266"/>
                  </a:moveTo>
                  <a:cubicBezTo>
                    <a:pt x="12460" y="11505"/>
                    <a:pt x="12460" y="11690"/>
                    <a:pt x="12460" y="11770"/>
                  </a:cubicBezTo>
                  <a:lnTo>
                    <a:pt x="12460" y="11823"/>
                  </a:lnTo>
                  <a:cubicBezTo>
                    <a:pt x="12460" y="11823"/>
                    <a:pt x="12433" y="11849"/>
                    <a:pt x="12433" y="11902"/>
                  </a:cubicBezTo>
                  <a:lnTo>
                    <a:pt x="12725" y="11955"/>
                  </a:lnTo>
                  <a:cubicBezTo>
                    <a:pt x="12751" y="11902"/>
                    <a:pt x="12751" y="11849"/>
                    <a:pt x="12751" y="11849"/>
                  </a:cubicBezTo>
                  <a:lnTo>
                    <a:pt x="12751" y="11823"/>
                  </a:lnTo>
                  <a:lnTo>
                    <a:pt x="12751" y="11770"/>
                  </a:lnTo>
                  <a:cubicBezTo>
                    <a:pt x="12751" y="11690"/>
                    <a:pt x="12751" y="11531"/>
                    <a:pt x="12778" y="11293"/>
                  </a:cubicBezTo>
                  <a:lnTo>
                    <a:pt x="12486" y="11266"/>
                  </a:lnTo>
                  <a:close/>
                  <a:moveTo>
                    <a:pt x="21923" y="11425"/>
                  </a:moveTo>
                  <a:lnTo>
                    <a:pt x="21923" y="12088"/>
                  </a:lnTo>
                  <a:lnTo>
                    <a:pt x="22215" y="12088"/>
                  </a:lnTo>
                  <a:lnTo>
                    <a:pt x="22215" y="11425"/>
                  </a:lnTo>
                  <a:close/>
                  <a:moveTo>
                    <a:pt x="3473" y="11902"/>
                  </a:moveTo>
                  <a:lnTo>
                    <a:pt x="3182" y="11955"/>
                  </a:lnTo>
                  <a:cubicBezTo>
                    <a:pt x="3235" y="12167"/>
                    <a:pt x="3288" y="12407"/>
                    <a:pt x="3341" y="12619"/>
                  </a:cubicBezTo>
                  <a:lnTo>
                    <a:pt x="3632" y="12513"/>
                  </a:lnTo>
                  <a:cubicBezTo>
                    <a:pt x="3553" y="12326"/>
                    <a:pt x="3526" y="12114"/>
                    <a:pt x="3473" y="11902"/>
                  </a:cubicBezTo>
                  <a:close/>
                  <a:moveTo>
                    <a:pt x="12248" y="12513"/>
                  </a:moveTo>
                  <a:cubicBezTo>
                    <a:pt x="12167" y="12697"/>
                    <a:pt x="12089" y="12909"/>
                    <a:pt x="11983" y="13096"/>
                  </a:cubicBezTo>
                  <a:lnTo>
                    <a:pt x="12248" y="13227"/>
                  </a:lnTo>
                  <a:cubicBezTo>
                    <a:pt x="12354" y="13043"/>
                    <a:pt x="12433" y="12831"/>
                    <a:pt x="12513" y="12619"/>
                  </a:cubicBezTo>
                  <a:lnTo>
                    <a:pt x="12248" y="12513"/>
                  </a:lnTo>
                  <a:close/>
                  <a:moveTo>
                    <a:pt x="21923" y="12725"/>
                  </a:moveTo>
                  <a:lnTo>
                    <a:pt x="21923" y="13386"/>
                  </a:lnTo>
                  <a:lnTo>
                    <a:pt x="22215" y="13386"/>
                  </a:lnTo>
                  <a:lnTo>
                    <a:pt x="22215" y="12725"/>
                  </a:lnTo>
                  <a:close/>
                  <a:moveTo>
                    <a:pt x="3844" y="13121"/>
                  </a:moveTo>
                  <a:lnTo>
                    <a:pt x="3579" y="13255"/>
                  </a:lnTo>
                  <a:cubicBezTo>
                    <a:pt x="3659" y="13467"/>
                    <a:pt x="3765" y="13651"/>
                    <a:pt x="3871" y="13838"/>
                  </a:cubicBezTo>
                  <a:lnTo>
                    <a:pt x="4136" y="13704"/>
                  </a:lnTo>
                  <a:cubicBezTo>
                    <a:pt x="4030" y="13520"/>
                    <a:pt x="3924" y="13333"/>
                    <a:pt x="3844" y="13121"/>
                  </a:cubicBezTo>
                  <a:close/>
                  <a:moveTo>
                    <a:pt x="11665" y="13651"/>
                  </a:moveTo>
                  <a:cubicBezTo>
                    <a:pt x="11531" y="13838"/>
                    <a:pt x="11400" y="13997"/>
                    <a:pt x="11266" y="14156"/>
                  </a:cubicBezTo>
                  <a:lnTo>
                    <a:pt x="11478" y="14341"/>
                  </a:lnTo>
                  <a:cubicBezTo>
                    <a:pt x="11637" y="14182"/>
                    <a:pt x="11771" y="13997"/>
                    <a:pt x="11902" y="13811"/>
                  </a:cubicBezTo>
                  <a:lnTo>
                    <a:pt x="11665" y="13651"/>
                  </a:lnTo>
                  <a:close/>
                  <a:moveTo>
                    <a:pt x="21923" y="14050"/>
                  </a:moveTo>
                  <a:lnTo>
                    <a:pt x="21923" y="14712"/>
                  </a:lnTo>
                  <a:lnTo>
                    <a:pt x="22215" y="14712"/>
                  </a:lnTo>
                  <a:lnTo>
                    <a:pt x="22215" y="14050"/>
                  </a:lnTo>
                  <a:close/>
                  <a:moveTo>
                    <a:pt x="4507" y="14235"/>
                  </a:moveTo>
                  <a:lnTo>
                    <a:pt x="4268" y="14421"/>
                  </a:lnTo>
                  <a:cubicBezTo>
                    <a:pt x="4401" y="14580"/>
                    <a:pt x="4561" y="14765"/>
                    <a:pt x="4745" y="14898"/>
                  </a:cubicBezTo>
                  <a:lnTo>
                    <a:pt x="4932" y="14686"/>
                  </a:lnTo>
                  <a:cubicBezTo>
                    <a:pt x="4773" y="14553"/>
                    <a:pt x="4639" y="14394"/>
                    <a:pt x="4507" y="14235"/>
                  </a:cubicBezTo>
                  <a:close/>
                  <a:moveTo>
                    <a:pt x="10817" y="14606"/>
                  </a:moveTo>
                  <a:cubicBezTo>
                    <a:pt x="10658" y="14739"/>
                    <a:pt x="10471" y="14871"/>
                    <a:pt x="10312" y="14977"/>
                  </a:cubicBezTo>
                  <a:lnTo>
                    <a:pt x="10445" y="15217"/>
                  </a:lnTo>
                  <a:cubicBezTo>
                    <a:pt x="10658" y="15110"/>
                    <a:pt x="10842" y="14977"/>
                    <a:pt x="11001" y="14818"/>
                  </a:cubicBezTo>
                  <a:lnTo>
                    <a:pt x="10817" y="14606"/>
                  </a:lnTo>
                  <a:close/>
                  <a:moveTo>
                    <a:pt x="5434" y="15057"/>
                  </a:moveTo>
                  <a:lnTo>
                    <a:pt x="5275" y="15323"/>
                  </a:lnTo>
                  <a:cubicBezTo>
                    <a:pt x="5462" y="15429"/>
                    <a:pt x="5674" y="15535"/>
                    <a:pt x="5886" y="15613"/>
                  </a:cubicBezTo>
                  <a:lnTo>
                    <a:pt x="5992" y="15348"/>
                  </a:lnTo>
                  <a:cubicBezTo>
                    <a:pt x="5805" y="15270"/>
                    <a:pt x="5621" y="15164"/>
                    <a:pt x="5434" y="15057"/>
                  </a:cubicBezTo>
                  <a:close/>
                  <a:moveTo>
                    <a:pt x="9729" y="15270"/>
                  </a:moveTo>
                  <a:cubicBezTo>
                    <a:pt x="9544" y="15348"/>
                    <a:pt x="9332" y="15429"/>
                    <a:pt x="9145" y="15482"/>
                  </a:cubicBezTo>
                  <a:lnTo>
                    <a:pt x="9226" y="15772"/>
                  </a:lnTo>
                  <a:cubicBezTo>
                    <a:pt x="9438" y="15694"/>
                    <a:pt x="9650" y="15641"/>
                    <a:pt x="9862" y="15535"/>
                  </a:cubicBezTo>
                  <a:lnTo>
                    <a:pt x="9729" y="15270"/>
                  </a:lnTo>
                  <a:close/>
                  <a:moveTo>
                    <a:pt x="6601" y="15535"/>
                  </a:moveTo>
                  <a:lnTo>
                    <a:pt x="6548" y="15825"/>
                  </a:lnTo>
                  <a:cubicBezTo>
                    <a:pt x="6760" y="15878"/>
                    <a:pt x="6972" y="15906"/>
                    <a:pt x="7211" y="15931"/>
                  </a:cubicBezTo>
                  <a:lnTo>
                    <a:pt x="7237" y="15641"/>
                  </a:lnTo>
                  <a:cubicBezTo>
                    <a:pt x="7025" y="15613"/>
                    <a:pt x="6813" y="15588"/>
                    <a:pt x="6601" y="15535"/>
                  </a:cubicBezTo>
                  <a:close/>
                  <a:moveTo>
                    <a:pt x="8509" y="15613"/>
                  </a:moveTo>
                  <a:cubicBezTo>
                    <a:pt x="8297" y="15641"/>
                    <a:pt x="8085" y="15666"/>
                    <a:pt x="7873" y="15666"/>
                  </a:cubicBezTo>
                  <a:lnTo>
                    <a:pt x="7873" y="15959"/>
                  </a:lnTo>
                  <a:cubicBezTo>
                    <a:pt x="8113" y="15959"/>
                    <a:pt x="8325" y="15931"/>
                    <a:pt x="8562" y="15906"/>
                  </a:cubicBezTo>
                  <a:lnTo>
                    <a:pt x="8509" y="15613"/>
                  </a:lnTo>
                  <a:close/>
                  <a:moveTo>
                    <a:pt x="21923" y="15376"/>
                  </a:moveTo>
                  <a:lnTo>
                    <a:pt x="21923" y="16037"/>
                  </a:lnTo>
                  <a:lnTo>
                    <a:pt x="22215" y="16037"/>
                  </a:lnTo>
                  <a:lnTo>
                    <a:pt x="22215" y="15376"/>
                  </a:lnTo>
                  <a:close/>
                  <a:moveTo>
                    <a:pt x="21923" y="16673"/>
                  </a:moveTo>
                  <a:lnTo>
                    <a:pt x="21923" y="17337"/>
                  </a:lnTo>
                  <a:lnTo>
                    <a:pt x="22215" y="17337"/>
                  </a:lnTo>
                  <a:lnTo>
                    <a:pt x="22215" y="16673"/>
                  </a:lnTo>
                  <a:close/>
                  <a:moveTo>
                    <a:pt x="21923" y="17999"/>
                  </a:moveTo>
                  <a:lnTo>
                    <a:pt x="21923" y="18663"/>
                  </a:lnTo>
                  <a:lnTo>
                    <a:pt x="22215" y="18663"/>
                  </a:lnTo>
                  <a:lnTo>
                    <a:pt x="22215" y="17999"/>
                  </a:lnTo>
                  <a:close/>
                  <a:moveTo>
                    <a:pt x="21923" y="19324"/>
                  </a:moveTo>
                  <a:lnTo>
                    <a:pt x="21923" y="19829"/>
                  </a:lnTo>
                  <a:cubicBezTo>
                    <a:pt x="21923" y="19829"/>
                    <a:pt x="21897" y="19854"/>
                    <a:pt x="21897" y="19908"/>
                  </a:cubicBezTo>
                  <a:cubicBezTo>
                    <a:pt x="21897" y="19935"/>
                    <a:pt x="21897" y="19961"/>
                    <a:pt x="21923" y="19988"/>
                  </a:cubicBezTo>
                  <a:lnTo>
                    <a:pt x="22215" y="19988"/>
                  </a:lnTo>
                  <a:lnTo>
                    <a:pt x="22215" y="19908"/>
                  </a:lnTo>
                  <a:lnTo>
                    <a:pt x="22215" y="19829"/>
                  </a:lnTo>
                  <a:lnTo>
                    <a:pt x="22215" y="19324"/>
                  </a:lnTo>
                  <a:close/>
                  <a:moveTo>
                    <a:pt x="22241" y="20624"/>
                  </a:moveTo>
                  <a:lnTo>
                    <a:pt x="21950" y="20650"/>
                  </a:lnTo>
                  <a:cubicBezTo>
                    <a:pt x="21976" y="20889"/>
                    <a:pt x="22003" y="21101"/>
                    <a:pt x="22056" y="21314"/>
                  </a:cubicBezTo>
                  <a:lnTo>
                    <a:pt x="22347" y="21261"/>
                  </a:lnTo>
                  <a:cubicBezTo>
                    <a:pt x="22294" y="21048"/>
                    <a:pt x="22268" y="20836"/>
                    <a:pt x="22241" y="20624"/>
                  </a:cubicBezTo>
                  <a:close/>
                  <a:moveTo>
                    <a:pt x="22506" y="21897"/>
                  </a:moveTo>
                  <a:lnTo>
                    <a:pt x="22215" y="21975"/>
                  </a:lnTo>
                  <a:cubicBezTo>
                    <a:pt x="22294" y="22187"/>
                    <a:pt x="22347" y="22399"/>
                    <a:pt x="22453" y="22611"/>
                  </a:cubicBezTo>
                  <a:lnTo>
                    <a:pt x="22718" y="22505"/>
                  </a:lnTo>
                  <a:cubicBezTo>
                    <a:pt x="22640" y="22293"/>
                    <a:pt x="22559" y="22109"/>
                    <a:pt x="22506" y="21897"/>
                  </a:cubicBezTo>
                  <a:close/>
                  <a:moveTo>
                    <a:pt x="23011" y="23063"/>
                  </a:moveTo>
                  <a:lnTo>
                    <a:pt x="22746" y="23222"/>
                  </a:lnTo>
                  <a:cubicBezTo>
                    <a:pt x="22852" y="23407"/>
                    <a:pt x="22983" y="23593"/>
                    <a:pt x="23142" y="23778"/>
                  </a:cubicBezTo>
                  <a:lnTo>
                    <a:pt x="23354" y="23593"/>
                  </a:lnTo>
                  <a:cubicBezTo>
                    <a:pt x="23223" y="23434"/>
                    <a:pt x="23117" y="23248"/>
                    <a:pt x="23011" y="23063"/>
                  </a:cubicBezTo>
                  <a:close/>
                  <a:moveTo>
                    <a:pt x="23806" y="24043"/>
                  </a:moveTo>
                  <a:lnTo>
                    <a:pt x="23619" y="24255"/>
                  </a:lnTo>
                  <a:cubicBezTo>
                    <a:pt x="23778" y="24414"/>
                    <a:pt x="23965" y="24548"/>
                    <a:pt x="24177" y="24654"/>
                  </a:cubicBezTo>
                  <a:lnTo>
                    <a:pt x="24309" y="24414"/>
                  </a:lnTo>
                  <a:cubicBezTo>
                    <a:pt x="24124" y="24308"/>
                    <a:pt x="23965" y="24176"/>
                    <a:pt x="23806" y="24043"/>
                  </a:cubicBezTo>
                  <a:close/>
                  <a:moveTo>
                    <a:pt x="24892" y="24679"/>
                  </a:moveTo>
                  <a:lnTo>
                    <a:pt x="24786" y="24944"/>
                  </a:lnTo>
                  <a:cubicBezTo>
                    <a:pt x="24998" y="25025"/>
                    <a:pt x="25210" y="25078"/>
                    <a:pt x="25449" y="25131"/>
                  </a:cubicBezTo>
                  <a:lnTo>
                    <a:pt x="25502" y="24838"/>
                  </a:lnTo>
                  <a:cubicBezTo>
                    <a:pt x="25290" y="24785"/>
                    <a:pt x="25078" y="24732"/>
                    <a:pt x="24892" y="24679"/>
                  </a:cubicBezTo>
                  <a:close/>
                  <a:moveTo>
                    <a:pt x="26139" y="24919"/>
                  </a:moveTo>
                  <a:lnTo>
                    <a:pt x="26111" y="25209"/>
                  </a:lnTo>
                  <a:lnTo>
                    <a:pt x="26775" y="25209"/>
                  </a:lnTo>
                  <a:lnTo>
                    <a:pt x="26775" y="24919"/>
                  </a:lnTo>
                  <a:close/>
                  <a:moveTo>
                    <a:pt x="27437" y="24919"/>
                  </a:moveTo>
                  <a:lnTo>
                    <a:pt x="27437" y="25209"/>
                  </a:lnTo>
                  <a:lnTo>
                    <a:pt x="28100" y="25209"/>
                  </a:lnTo>
                  <a:lnTo>
                    <a:pt x="28100" y="24919"/>
                  </a:lnTo>
                  <a:close/>
                  <a:moveTo>
                    <a:pt x="28762" y="24919"/>
                  </a:moveTo>
                  <a:lnTo>
                    <a:pt x="28762" y="25209"/>
                  </a:lnTo>
                  <a:lnTo>
                    <a:pt x="29426" y="25209"/>
                  </a:lnTo>
                  <a:lnTo>
                    <a:pt x="29426" y="24919"/>
                  </a:lnTo>
                  <a:close/>
                  <a:moveTo>
                    <a:pt x="30062" y="24919"/>
                  </a:moveTo>
                  <a:lnTo>
                    <a:pt x="30062" y="25209"/>
                  </a:lnTo>
                  <a:lnTo>
                    <a:pt x="30724" y="25209"/>
                  </a:lnTo>
                  <a:lnTo>
                    <a:pt x="30724" y="24919"/>
                  </a:lnTo>
                  <a:close/>
                  <a:moveTo>
                    <a:pt x="31387" y="24919"/>
                  </a:moveTo>
                  <a:lnTo>
                    <a:pt x="31387" y="25209"/>
                  </a:lnTo>
                  <a:lnTo>
                    <a:pt x="32049" y="25209"/>
                  </a:lnTo>
                  <a:lnTo>
                    <a:pt x="32049" y="24919"/>
                  </a:lnTo>
                  <a:close/>
                  <a:moveTo>
                    <a:pt x="32713" y="24919"/>
                  </a:moveTo>
                  <a:lnTo>
                    <a:pt x="32713" y="25209"/>
                  </a:lnTo>
                  <a:lnTo>
                    <a:pt x="33375" y="25209"/>
                  </a:lnTo>
                  <a:lnTo>
                    <a:pt x="33375" y="249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32"/>
          <p:cNvSpPr/>
          <p:nvPr/>
        </p:nvSpPr>
        <p:spPr>
          <a:xfrm>
            <a:off x="6557242" y="4520593"/>
            <a:ext cx="37738" cy="34544"/>
          </a:xfrm>
          <a:custGeom>
            <a:avLst/>
            <a:gdLst/>
            <a:ahLst/>
            <a:cxnLst/>
            <a:rect l="l" t="t" r="r" b="b"/>
            <a:pathLst>
              <a:path w="319" h="292" extrusionOk="0">
                <a:moveTo>
                  <a:pt x="0" y="1"/>
                </a:moveTo>
                <a:lnTo>
                  <a:pt x="0" y="291"/>
                </a:lnTo>
                <a:lnTo>
                  <a:pt x="318" y="291"/>
                </a:lnTo>
                <a:lnTo>
                  <a:pt x="3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2"/>
          <p:cNvSpPr/>
          <p:nvPr/>
        </p:nvSpPr>
        <p:spPr>
          <a:xfrm>
            <a:off x="4154651" y="8876947"/>
            <a:ext cx="37031" cy="33897"/>
          </a:xfrm>
          <a:custGeom>
            <a:avLst/>
            <a:gdLst/>
            <a:ahLst/>
            <a:cxnLst/>
            <a:rect l="l" t="t" r="r" b="b"/>
            <a:pathLst>
              <a:path w="319" h="292" extrusionOk="0">
                <a:moveTo>
                  <a:pt x="0" y="1"/>
                </a:moveTo>
                <a:lnTo>
                  <a:pt x="0" y="291"/>
                </a:lnTo>
                <a:lnTo>
                  <a:pt x="318" y="291"/>
                </a:lnTo>
                <a:lnTo>
                  <a:pt x="3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2"/>
          <p:cNvSpPr/>
          <p:nvPr/>
        </p:nvSpPr>
        <p:spPr>
          <a:xfrm>
            <a:off x="-1514114" y="6258375"/>
            <a:ext cx="46318" cy="39933"/>
          </a:xfrm>
          <a:custGeom>
            <a:avLst/>
            <a:gdLst/>
            <a:ahLst/>
            <a:cxnLst/>
            <a:rect l="l" t="t" r="r" b="b"/>
            <a:pathLst>
              <a:path w="399" h="344" extrusionOk="0">
                <a:moveTo>
                  <a:pt x="53" y="0"/>
                </a:moveTo>
                <a:lnTo>
                  <a:pt x="0" y="291"/>
                </a:lnTo>
                <a:cubicBezTo>
                  <a:pt x="106" y="319"/>
                  <a:pt x="212" y="344"/>
                  <a:pt x="318" y="344"/>
                </a:cubicBezTo>
                <a:lnTo>
                  <a:pt x="399" y="79"/>
                </a:lnTo>
                <a:cubicBezTo>
                  <a:pt x="293" y="53"/>
                  <a:pt x="159" y="26"/>
                  <a:pt x="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32"/>
          <p:cNvGrpSpPr/>
          <p:nvPr/>
        </p:nvGrpSpPr>
        <p:grpSpPr>
          <a:xfrm>
            <a:off x="6938722" y="4060670"/>
            <a:ext cx="206515" cy="301705"/>
            <a:chOff x="9670108" y="6699095"/>
            <a:chExt cx="206515" cy="301705"/>
          </a:xfrm>
        </p:grpSpPr>
        <p:sp>
          <p:nvSpPr>
            <p:cNvPr id="936" name="Google Shape;936;p32"/>
            <p:cNvSpPr/>
            <p:nvPr/>
          </p:nvSpPr>
          <p:spPr>
            <a:xfrm>
              <a:off x="9670108" y="6699095"/>
              <a:ext cx="206515" cy="249234"/>
            </a:xfrm>
            <a:custGeom>
              <a:avLst/>
              <a:gdLst/>
              <a:ahLst/>
              <a:cxnLst/>
              <a:rect l="l" t="t" r="r" b="b"/>
              <a:pathLst>
                <a:path w="1779" h="2147" extrusionOk="0">
                  <a:moveTo>
                    <a:pt x="902" y="397"/>
                  </a:moveTo>
                  <a:cubicBezTo>
                    <a:pt x="1167" y="397"/>
                    <a:pt x="1379" y="637"/>
                    <a:pt x="1379" y="902"/>
                  </a:cubicBezTo>
                  <a:cubicBezTo>
                    <a:pt x="1379" y="1061"/>
                    <a:pt x="1326" y="1193"/>
                    <a:pt x="1220" y="1299"/>
                  </a:cubicBezTo>
                  <a:cubicBezTo>
                    <a:pt x="1195" y="1326"/>
                    <a:pt x="1142" y="1379"/>
                    <a:pt x="1114" y="1432"/>
                  </a:cubicBezTo>
                  <a:cubicBezTo>
                    <a:pt x="1061" y="1511"/>
                    <a:pt x="1089" y="1644"/>
                    <a:pt x="983" y="1644"/>
                  </a:cubicBezTo>
                  <a:lnTo>
                    <a:pt x="824" y="1644"/>
                  </a:lnTo>
                  <a:cubicBezTo>
                    <a:pt x="690" y="1644"/>
                    <a:pt x="718" y="1511"/>
                    <a:pt x="665" y="1432"/>
                  </a:cubicBezTo>
                  <a:cubicBezTo>
                    <a:pt x="637" y="1379"/>
                    <a:pt x="584" y="1326"/>
                    <a:pt x="559" y="1273"/>
                  </a:cubicBezTo>
                  <a:lnTo>
                    <a:pt x="531" y="1246"/>
                  </a:lnTo>
                  <a:cubicBezTo>
                    <a:pt x="453" y="1167"/>
                    <a:pt x="425" y="1033"/>
                    <a:pt x="425" y="902"/>
                  </a:cubicBezTo>
                  <a:cubicBezTo>
                    <a:pt x="425" y="637"/>
                    <a:pt x="637" y="397"/>
                    <a:pt x="902" y="397"/>
                  </a:cubicBezTo>
                  <a:close/>
                  <a:moveTo>
                    <a:pt x="902" y="1"/>
                  </a:moveTo>
                  <a:cubicBezTo>
                    <a:pt x="400" y="1"/>
                    <a:pt x="1" y="397"/>
                    <a:pt x="1" y="902"/>
                  </a:cubicBezTo>
                  <a:cubicBezTo>
                    <a:pt x="1" y="1114"/>
                    <a:pt x="81" y="1326"/>
                    <a:pt x="241" y="1485"/>
                  </a:cubicBezTo>
                  <a:cubicBezTo>
                    <a:pt x="241" y="1511"/>
                    <a:pt x="266" y="1511"/>
                    <a:pt x="266" y="1538"/>
                  </a:cubicBezTo>
                  <a:cubicBezTo>
                    <a:pt x="319" y="1591"/>
                    <a:pt x="425" y="1697"/>
                    <a:pt x="478" y="1776"/>
                  </a:cubicBezTo>
                  <a:cubicBezTo>
                    <a:pt x="584" y="1935"/>
                    <a:pt x="531" y="2147"/>
                    <a:pt x="743" y="2147"/>
                  </a:cubicBezTo>
                  <a:lnTo>
                    <a:pt x="1061" y="2147"/>
                  </a:lnTo>
                  <a:cubicBezTo>
                    <a:pt x="1273" y="2147"/>
                    <a:pt x="1220" y="1935"/>
                    <a:pt x="1301" y="1776"/>
                  </a:cubicBezTo>
                  <a:cubicBezTo>
                    <a:pt x="1379" y="1697"/>
                    <a:pt x="1460" y="1591"/>
                    <a:pt x="1513" y="1538"/>
                  </a:cubicBezTo>
                  <a:cubicBezTo>
                    <a:pt x="1672" y="1379"/>
                    <a:pt x="1778" y="1140"/>
                    <a:pt x="1778" y="902"/>
                  </a:cubicBezTo>
                  <a:cubicBezTo>
                    <a:pt x="1778" y="397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9737902" y="6948214"/>
              <a:ext cx="70928" cy="18574"/>
            </a:xfrm>
            <a:custGeom>
              <a:avLst/>
              <a:gdLst/>
              <a:ahLst/>
              <a:cxnLst/>
              <a:rect l="l" t="t" r="r" b="b"/>
              <a:pathLst>
                <a:path w="611" h="160" extrusionOk="0">
                  <a:moveTo>
                    <a:pt x="81" y="1"/>
                  </a:moveTo>
                  <a:cubicBezTo>
                    <a:pt x="28" y="1"/>
                    <a:pt x="0" y="54"/>
                    <a:pt x="0" y="81"/>
                  </a:cubicBezTo>
                  <a:cubicBezTo>
                    <a:pt x="0" y="107"/>
                    <a:pt x="28" y="160"/>
                    <a:pt x="81" y="160"/>
                  </a:cubicBezTo>
                  <a:lnTo>
                    <a:pt x="530" y="160"/>
                  </a:lnTo>
                  <a:cubicBezTo>
                    <a:pt x="583" y="160"/>
                    <a:pt x="611" y="107"/>
                    <a:pt x="611" y="81"/>
                  </a:cubicBezTo>
                  <a:cubicBezTo>
                    <a:pt x="611" y="54"/>
                    <a:pt x="583" y="1"/>
                    <a:pt x="5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9737902" y="6969922"/>
              <a:ext cx="70928" cy="30879"/>
            </a:xfrm>
            <a:custGeom>
              <a:avLst/>
              <a:gdLst/>
              <a:ahLst/>
              <a:cxnLst/>
              <a:rect l="l" t="t" r="r" b="b"/>
              <a:pathLst>
                <a:path w="611" h="266" extrusionOk="0">
                  <a:moveTo>
                    <a:pt x="81" y="0"/>
                  </a:moveTo>
                  <a:cubicBezTo>
                    <a:pt x="28" y="0"/>
                    <a:pt x="0" y="26"/>
                    <a:pt x="0" y="53"/>
                  </a:cubicBezTo>
                  <a:cubicBezTo>
                    <a:pt x="0" y="106"/>
                    <a:pt x="28" y="132"/>
                    <a:pt x="81" y="132"/>
                  </a:cubicBezTo>
                  <a:lnTo>
                    <a:pt x="159" y="132"/>
                  </a:lnTo>
                  <a:cubicBezTo>
                    <a:pt x="159" y="213"/>
                    <a:pt x="240" y="266"/>
                    <a:pt x="318" y="266"/>
                  </a:cubicBezTo>
                  <a:cubicBezTo>
                    <a:pt x="399" y="266"/>
                    <a:pt x="452" y="213"/>
                    <a:pt x="452" y="132"/>
                  </a:cubicBezTo>
                  <a:lnTo>
                    <a:pt x="530" y="132"/>
                  </a:lnTo>
                  <a:cubicBezTo>
                    <a:pt x="583" y="132"/>
                    <a:pt x="611" y="106"/>
                    <a:pt x="611" y="53"/>
                  </a:cubicBezTo>
                  <a:cubicBezTo>
                    <a:pt x="611" y="26"/>
                    <a:pt x="583" y="0"/>
                    <a:pt x="5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9" name="Google Shape;939;p32"/>
          <p:cNvSpPr txBox="1"/>
          <p:nvPr/>
        </p:nvSpPr>
        <p:spPr>
          <a:xfrm>
            <a:off x="5734639" y="2473636"/>
            <a:ext cx="3163471" cy="6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3 Teams (3-4 members)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You will get one supervisor who will be here to provide you with support in teams.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41" name="Google Shape;941;p32"/>
          <p:cNvSpPr txBox="1"/>
          <p:nvPr/>
        </p:nvSpPr>
        <p:spPr>
          <a:xfrm>
            <a:off x="260903" y="3011073"/>
            <a:ext cx="2281501" cy="56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Getting to know </a:t>
            </a:r>
            <a:r>
              <a:rPr lang="cs-CZ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the </a:t>
            </a: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literature. 1st phase of </a:t>
            </a:r>
            <a:r>
              <a:rPr lang="cs-CZ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literature</a:t>
            </a: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review – gap and narrow scope of </a:t>
            </a:r>
            <a:r>
              <a:rPr lang="cs-CZ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your</a:t>
            </a: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interest</a:t>
            </a:r>
          </a:p>
        </p:txBody>
      </p:sp>
      <p:grpSp>
        <p:nvGrpSpPr>
          <p:cNvPr id="943" name="Google Shape;943;p32"/>
          <p:cNvGrpSpPr/>
          <p:nvPr/>
        </p:nvGrpSpPr>
        <p:grpSpPr>
          <a:xfrm>
            <a:off x="1933325" y="947002"/>
            <a:ext cx="221723" cy="284409"/>
            <a:chOff x="2867034" y="1212396"/>
            <a:chExt cx="221723" cy="284409"/>
          </a:xfrm>
        </p:grpSpPr>
        <p:sp>
          <p:nvSpPr>
            <p:cNvPr id="944" name="Google Shape;944;p32"/>
            <p:cNvSpPr/>
            <p:nvPr/>
          </p:nvSpPr>
          <p:spPr>
            <a:xfrm>
              <a:off x="2873187" y="1465926"/>
              <a:ext cx="43300" cy="30879"/>
            </a:xfrm>
            <a:custGeom>
              <a:avLst/>
              <a:gdLst/>
              <a:ahLst/>
              <a:cxnLst/>
              <a:rect l="l" t="t" r="r" b="b"/>
              <a:pathLst>
                <a:path w="373" h="266" extrusionOk="0">
                  <a:moveTo>
                    <a:pt x="160" y="1"/>
                  </a:moveTo>
                  <a:cubicBezTo>
                    <a:pt x="107" y="1"/>
                    <a:pt x="1" y="26"/>
                    <a:pt x="1" y="107"/>
                  </a:cubicBezTo>
                  <a:lnTo>
                    <a:pt x="1" y="160"/>
                  </a:lnTo>
                  <a:cubicBezTo>
                    <a:pt x="1" y="238"/>
                    <a:pt x="107" y="266"/>
                    <a:pt x="160" y="266"/>
                  </a:cubicBezTo>
                  <a:lnTo>
                    <a:pt x="213" y="266"/>
                  </a:lnTo>
                  <a:cubicBezTo>
                    <a:pt x="292" y="266"/>
                    <a:pt x="372" y="238"/>
                    <a:pt x="372" y="160"/>
                  </a:cubicBezTo>
                  <a:lnTo>
                    <a:pt x="372" y="107"/>
                  </a:lnTo>
                  <a:cubicBezTo>
                    <a:pt x="372" y="26"/>
                    <a:pt x="292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2919273" y="1425760"/>
              <a:ext cx="40281" cy="71044"/>
            </a:xfrm>
            <a:custGeom>
              <a:avLst/>
              <a:gdLst/>
              <a:ahLst/>
              <a:cxnLst/>
              <a:rect l="l" t="t" r="r" b="b"/>
              <a:pathLst>
                <a:path w="347" h="612" extrusionOk="0">
                  <a:moveTo>
                    <a:pt x="134" y="1"/>
                  </a:moveTo>
                  <a:cubicBezTo>
                    <a:pt x="54" y="1"/>
                    <a:pt x="1" y="54"/>
                    <a:pt x="1" y="107"/>
                  </a:cubicBezTo>
                  <a:lnTo>
                    <a:pt x="1" y="506"/>
                  </a:lnTo>
                  <a:cubicBezTo>
                    <a:pt x="1" y="584"/>
                    <a:pt x="54" y="612"/>
                    <a:pt x="134" y="612"/>
                  </a:cubicBezTo>
                  <a:lnTo>
                    <a:pt x="187" y="612"/>
                  </a:lnTo>
                  <a:cubicBezTo>
                    <a:pt x="266" y="612"/>
                    <a:pt x="346" y="584"/>
                    <a:pt x="346" y="506"/>
                  </a:cubicBezTo>
                  <a:lnTo>
                    <a:pt x="346" y="107"/>
                  </a:lnTo>
                  <a:cubicBezTo>
                    <a:pt x="346" y="54"/>
                    <a:pt x="266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2965591" y="1394998"/>
              <a:ext cx="37031" cy="101807"/>
            </a:xfrm>
            <a:custGeom>
              <a:avLst/>
              <a:gdLst/>
              <a:ahLst/>
              <a:cxnLst/>
              <a:rect l="l" t="t" r="r" b="b"/>
              <a:pathLst>
                <a:path w="319" h="877" extrusionOk="0">
                  <a:moveTo>
                    <a:pt x="132" y="1"/>
                  </a:moveTo>
                  <a:cubicBezTo>
                    <a:pt x="79" y="1"/>
                    <a:pt x="0" y="54"/>
                    <a:pt x="0" y="134"/>
                  </a:cubicBezTo>
                  <a:lnTo>
                    <a:pt x="0" y="743"/>
                  </a:lnTo>
                  <a:cubicBezTo>
                    <a:pt x="0" y="824"/>
                    <a:pt x="79" y="877"/>
                    <a:pt x="132" y="877"/>
                  </a:cubicBezTo>
                  <a:lnTo>
                    <a:pt x="185" y="877"/>
                  </a:lnTo>
                  <a:cubicBezTo>
                    <a:pt x="265" y="877"/>
                    <a:pt x="318" y="824"/>
                    <a:pt x="318" y="743"/>
                  </a:cubicBezTo>
                  <a:lnTo>
                    <a:pt x="318" y="134"/>
                  </a:lnTo>
                  <a:cubicBezTo>
                    <a:pt x="318" y="54"/>
                    <a:pt x="26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3008658" y="1358082"/>
              <a:ext cx="33781" cy="138722"/>
            </a:xfrm>
            <a:custGeom>
              <a:avLst/>
              <a:gdLst/>
              <a:ahLst/>
              <a:cxnLst/>
              <a:rect l="l" t="t" r="r" b="b"/>
              <a:pathLst>
                <a:path w="291" h="1195" extrusionOk="0">
                  <a:moveTo>
                    <a:pt x="132" y="1"/>
                  </a:moveTo>
                  <a:cubicBezTo>
                    <a:pt x="53" y="1"/>
                    <a:pt x="0" y="54"/>
                    <a:pt x="0" y="134"/>
                  </a:cubicBezTo>
                  <a:lnTo>
                    <a:pt x="0" y="1061"/>
                  </a:lnTo>
                  <a:cubicBezTo>
                    <a:pt x="0" y="1142"/>
                    <a:pt x="53" y="1195"/>
                    <a:pt x="132" y="1195"/>
                  </a:cubicBezTo>
                  <a:lnTo>
                    <a:pt x="159" y="1195"/>
                  </a:lnTo>
                  <a:cubicBezTo>
                    <a:pt x="238" y="1195"/>
                    <a:pt x="291" y="1142"/>
                    <a:pt x="291" y="1061"/>
                  </a:cubicBezTo>
                  <a:lnTo>
                    <a:pt x="291" y="134"/>
                  </a:lnTo>
                  <a:cubicBezTo>
                    <a:pt x="291" y="54"/>
                    <a:pt x="238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3054628" y="1318265"/>
              <a:ext cx="34129" cy="178539"/>
            </a:xfrm>
            <a:custGeom>
              <a:avLst/>
              <a:gdLst/>
              <a:ahLst/>
              <a:cxnLst/>
              <a:rect l="l" t="t" r="r" b="b"/>
              <a:pathLst>
                <a:path w="294" h="1538" extrusionOk="0">
                  <a:moveTo>
                    <a:pt x="135" y="0"/>
                  </a:moveTo>
                  <a:cubicBezTo>
                    <a:pt x="54" y="0"/>
                    <a:pt x="1" y="79"/>
                    <a:pt x="1" y="159"/>
                  </a:cubicBezTo>
                  <a:lnTo>
                    <a:pt x="1" y="1404"/>
                  </a:lnTo>
                  <a:cubicBezTo>
                    <a:pt x="1" y="1485"/>
                    <a:pt x="54" y="1538"/>
                    <a:pt x="135" y="1538"/>
                  </a:cubicBezTo>
                  <a:lnTo>
                    <a:pt x="160" y="1538"/>
                  </a:lnTo>
                  <a:cubicBezTo>
                    <a:pt x="241" y="1538"/>
                    <a:pt x="294" y="1485"/>
                    <a:pt x="294" y="1404"/>
                  </a:cubicBezTo>
                  <a:lnTo>
                    <a:pt x="294" y="159"/>
                  </a:lnTo>
                  <a:cubicBezTo>
                    <a:pt x="294" y="79"/>
                    <a:pt x="241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867034" y="1212396"/>
              <a:ext cx="221722" cy="192121"/>
            </a:xfrm>
            <a:custGeom>
              <a:avLst/>
              <a:gdLst/>
              <a:ahLst/>
              <a:cxnLst/>
              <a:rect l="l" t="t" r="r" b="b"/>
              <a:pathLst>
                <a:path w="1910" h="1655" extrusionOk="0">
                  <a:moveTo>
                    <a:pt x="1797" y="0"/>
                  </a:moveTo>
                  <a:cubicBezTo>
                    <a:pt x="1781" y="0"/>
                    <a:pt x="1765" y="3"/>
                    <a:pt x="1751" y="11"/>
                  </a:cubicBezTo>
                  <a:lnTo>
                    <a:pt x="1273" y="195"/>
                  </a:lnTo>
                  <a:cubicBezTo>
                    <a:pt x="1220" y="223"/>
                    <a:pt x="1193" y="276"/>
                    <a:pt x="1220" y="354"/>
                  </a:cubicBezTo>
                  <a:cubicBezTo>
                    <a:pt x="1220" y="382"/>
                    <a:pt x="1273" y="407"/>
                    <a:pt x="1326" y="407"/>
                  </a:cubicBezTo>
                  <a:lnTo>
                    <a:pt x="1352" y="407"/>
                  </a:lnTo>
                  <a:lnTo>
                    <a:pt x="1538" y="329"/>
                  </a:lnTo>
                  <a:lnTo>
                    <a:pt x="1538" y="329"/>
                  </a:lnTo>
                  <a:cubicBezTo>
                    <a:pt x="981" y="1124"/>
                    <a:pt x="107" y="1442"/>
                    <a:pt x="107" y="1442"/>
                  </a:cubicBezTo>
                  <a:cubicBezTo>
                    <a:pt x="26" y="1468"/>
                    <a:pt x="1" y="1521"/>
                    <a:pt x="26" y="1574"/>
                  </a:cubicBezTo>
                  <a:cubicBezTo>
                    <a:pt x="54" y="1627"/>
                    <a:pt x="79" y="1654"/>
                    <a:pt x="132" y="1654"/>
                  </a:cubicBezTo>
                  <a:lnTo>
                    <a:pt x="185" y="1654"/>
                  </a:lnTo>
                  <a:cubicBezTo>
                    <a:pt x="213" y="1627"/>
                    <a:pt x="1034" y="1309"/>
                    <a:pt x="1670" y="541"/>
                  </a:cubicBezTo>
                  <a:lnTo>
                    <a:pt x="1670" y="647"/>
                  </a:lnTo>
                  <a:cubicBezTo>
                    <a:pt x="1670" y="726"/>
                    <a:pt x="1723" y="753"/>
                    <a:pt x="1776" y="753"/>
                  </a:cubicBezTo>
                  <a:cubicBezTo>
                    <a:pt x="1857" y="753"/>
                    <a:pt x="1910" y="726"/>
                    <a:pt x="1910" y="647"/>
                  </a:cubicBezTo>
                  <a:lnTo>
                    <a:pt x="1910" y="142"/>
                  </a:lnTo>
                  <a:cubicBezTo>
                    <a:pt x="1910" y="117"/>
                    <a:pt x="1910" y="89"/>
                    <a:pt x="1882" y="64"/>
                  </a:cubicBezTo>
                  <a:cubicBezTo>
                    <a:pt x="1882" y="25"/>
                    <a:pt x="1840" y="0"/>
                    <a:pt x="17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32"/>
          <p:cNvSpPr txBox="1"/>
          <p:nvPr/>
        </p:nvSpPr>
        <p:spPr>
          <a:xfrm>
            <a:off x="278657" y="1261325"/>
            <a:ext cx="1842262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Here you </a:t>
            </a:r>
            <a:r>
              <a:rPr lang="cs-CZ" sz="2000" b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are</a:t>
            </a:r>
            <a:endParaRPr lang="en-US" sz="12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51" name="Google Shape;951;p32"/>
          <p:cNvSpPr txBox="1"/>
          <p:nvPr/>
        </p:nvSpPr>
        <p:spPr>
          <a:xfrm>
            <a:off x="5270840" y="1616754"/>
            <a:ext cx="3130714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Selecting research topics and creating Teams</a:t>
            </a:r>
            <a:endParaRPr lang="en-US" sz="12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52" name="Google Shape;952;p32"/>
          <p:cNvSpPr txBox="1"/>
          <p:nvPr/>
        </p:nvSpPr>
        <p:spPr>
          <a:xfrm>
            <a:off x="332118" y="2358156"/>
            <a:ext cx="2361533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Literature review I. </a:t>
            </a:r>
            <a:endParaRPr lang="en-US" sz="12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53" name="Google Shape;953;p32"/>
          <p:cNvSpPr txBox="1"/>
          <p:nvPr/>
        </p:nvSpPr>
        <p:spPr>
          <a:xfrm>
            <a:off x="7466730" y="4652450"/>
            <a:ext cx="160508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2-3 questions</a:t>
            </a:r>
          </a:p>
        </p:txBody>
      </p:sp>
      <p:sp>
        <p:nvSpPr>
          <p:cNvPr id="954" name="Google Shape;954;p32"/>
          <p:cNvSpPr txBox="1"/>
          <p:nvPr/>
        </p:nvSpPr>
        <p:spPr>
          <a:xfrm>
            <a:off x="7345677" y="3933227"/>
            <a:ext cx="1509091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Formulating research</a:t>
            </a:r>
            <a:endParaRPr lang="cs-CZ" sz="2000" b="1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questions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aim</a:t>
            </a:r>
            <a:endParaRPr sz="2000" b="1" dirty="0">
              <a:solidFill>
                <a:schemeClr val="bg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956" name="Google Shape;956;p32"/>
          <p:cNvGrpSpPr/>
          <p:nvPr/>
        </p:nvGrpSpPr>
        <p:grpSpPr>
          <a:xfrm>
            <a:off x="5444801" y="3003395"/>
            <a:ext cx="206515" cy="301705"/>
            <a:chOff x="9670108" y="6699095"/>
            <a:chExt cx="206515" cy="301705"/>
          </a:xfrm>
        </p:grpSpPr>
        <p:sp>
          <p:nvSpPr>
            <p:cNvPr id="957" name="Google Shape;957;p32"/>
            <p:cNvSpPr/>
            <p:nvPr/>
          </p:nvSpPr>
          <p:spPr>
            <a:xfrm>
              <a:off x="9670108" y="6699095"/>
              <a:ext cx="206515" cy="249234"/>
            </a:xfrm>
            <a:custGeom>
              <a:avLst/>
              <a:gdLst/>
              <a:ahLst/>
              <a:cxnLst/>
              <a:rect l="l" t="t" r="r" b="b"/>
              <a:pathLst>
                <a:path w="1779" h="2147" extrusionOk="0">
                  <a:moveTo>
                    <a:pt x="902" y="397"/>
                  </a:moveTo>
                  <a:cubicBezTo>
                    <a:pt x="1167" y="397"/>
                    <a:pt x="1379" y="637"/>
                    <a:pt x="1379" y="902"/>
                  </a:cubicBezTo>
                  <a:cubicBezTo>
                    <a:pt x="1379" y="1061"/>
                    <a:pt x="1326" y="1193"/>
                    <a:pt x="1220" y="1299"/>
                  </a:cubicBezTo>
                  <a:cubicBezTo>
                    <a:pt x="1195" y="1326"/>
                    <a:pt x="1142" y="1379"/>
                    <a:pt x="1114" y="1432"/>
                  </a:cubicBezTo>
                  <a:cubicBezTo>
                    <a:pt x="1061" y="1511"/>
                    <a:pt x="1089" y="1644"/>
                    <a:pt x="983" y="1644"/>
                  </a:cubicBezTo>
                  <a:lnTo>
                    <a:pt x="824" y="1644"/>
                  </a:lnTo>
                  <a:cubicBezTo>
                    <a:pt x="690" y="1644"/>
                    <a:pt x="718" y="1511"/>
                    <a:pt x="665" y="1432"/>
                  </a:cubicBezTo>
                  <a:cubicBezTo>
                    <a:pt x="637" y="1379"/>
                    <a:pt x="584" y="1326"/>
                    <a:pt x="559" y="1273"/>
                  </a:cubicBezTo>
                  <a:lnTo>
                    <a:pt x="531" y="1246"/>
                  </a:lnTo>
                  <a:cubicBezTo>
                    <a:pt x="453" y="1167"/>
                    <a:pt x="425" y="1033"/>
                    <a:pt x="425" y="902"/>
                  </a:cubicBezTo>
                  <a:cubicBezTo>
                    <a:pt x="425" y="637"/>
                    <a:pt x="637" y="397"/>
                    <a:pt x="902" y="397"/>
                  </a:cubicBezTo>
                  <a:close/>
                  <a:moveTo>
                    <a:pt x="902" y="1"/>
                  </a:moveTo>
                  <a:cubicBezTo>
                    <a:pt x="400" y="1"/>
                    <a:pt x="1" y="397"/>
                    <a:pt x="1" y="902"/>
                  </a:cubicBezTo>
                  <a:cubicBezTo>
                    <a:pt x="1" y="1114"/>
                    <a:pt x="81" y="1326"/>
                    <a:pt x="241" y="1485"/>
                  </a:cubicBezTo>
                  <a:cubicBezTo>
                    <a:pt x="241" y="1511"/>
                    <a:pt x="266" y="1511"/>
                    <a:pt x="266" y="1538"/>
                  </a:cubicBezTo>
                  <a:cubicBezTo>
                    <a:pt x="319" y="1591"/>
                    <a:pt x="425" y="1697"/>
                    <a:pt x="478" y="1776"/>
                  </a:cubicBezTo>
                  <a:cubicBezTo>
                    <a:pt x="584" y="1935"/>
                    <a:pt x="531" y="2147"/>
                    <a:pt x="743" y="2147"/>
                  </a:cubicBezTo>
                  <a:lnTo>
                    <a:pt x="1061" y="2147"/>
                  </a:lnTo>
                  <a:cubicBezTo>
                    <a:pt x="1273" y="2147"/>
                    <a:pt x="1220" y="1935"/>
                    <a:pt x="1301" y="1776"/>
                  </a:cubicBezTo>
                  <a:cubicBezTo>
                    <a:pt x="1379" y="1697"/>
                    <a:pt x="1460" y="1591"/>
                    <a:pt x="1513" y="1538"/>
                  </a:cubicBezTo>
                  <a:cubicBezTo>
                    <a:pt x="1672" y="1379"/>
                    <a:pt x="1778" y="1140"/>
                    <a:pt x="1778" y="902"/>
                  </a:cubicBezTo>
                  <a:cubicBezTo>
                    <a:pt x="1778" y="397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9737902" y="6948214"/>
              <a:ext cx="70928" cy="18574"/>
            </a:xfrm>
            <a:custGeom>
              <a:avLst/>
              <a:gdLst/>
              <a:ahLst/>
              <a:cxnLst/>
              <a:rect l="l" t="t" r="r" b="b"/>
              <a:pathLst>
                <a:path w="611" h="160" extrusionOk="0">
                  <a:moveTo>
                    <a:pt x="81" y="1"/>
                  </a:moveTo>
                  <a:cubicBezTo>
                    <a:pt x="28" y="1"/>
                    <a:pt x="0" y="54"/>
                    <a:pt x="0" y="81"/>
                  </a:cubicBezTo>
                  <a:cubicBezTo>
                    <a:pt x="0" y="107"/>
                    <a:pt x="28" y="160"/>
                    <a:pt x="81" y="160"/>
                  </a:cubicBezTo>
                  <a:lnTo>
                    <a:pt x="530" y="160"/>
                  </a:lnTo>
                  <a:cubicBezTo>
                    <a:pt x="583" y="160"/>
                    <a:pt x="611" y="107"/>
                    <a:pt x="611" y="81"/>
                  </a:cubicBezTo>
                  <a:cubicBezTo>
                    <a:pt x="611" y="54"/>
                    <a:pt x="583" y="1"/>
                    <a:pt x="5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9737902" y="6969922"/>
              <a:ext cx="70928" cy="30879"/>
            </a:xfrm>
            <a:custGeom>
              <a:avLst/>
              <a:gdLst/>
              <a:ahLst/>
              <a:cxnLst/>
              <a:rect l="l" t="t" r="r" b="b"/>
              <a:pathLst>
                <a:path w="611" h="266" extrusionOk="0">
                  <a:moveTo>
                    <a:pt x="81" y="0"/>
                  </a:moveTo>
                  <a:cubicBezTo>
                    <a:pt x="28" y="0"/>
                    <a:pt x="0" y="26"/>
                    <a:pt x="0" y="53"/>
                  </a:cubicBezTo>
                  <a:cubicBezTo>
                    <a:pt x="0" y="106"/>
                    <a:pt x="28" y="132"/>
                    <a:pt x="81" y="132"/>
                  </a:cubicBezTo>
                  <a:lnTo>
                    <a:pt x="159" y="132"/>
                  </a:lnTo>
                  <a:cubicBezTo>
                    <a:pt x="159" y="213"/>
                    <a:pt x="240" y="266"/>
                    <a:pt x="318" y="266"/>
                  </a:cubicBezTo>
                  <a:cubicBezTo>
                    <a:pt x="399" y="266"/>
                    <a:pt x="452" y="213"/>
                    <a:pt x="452" y="132"/>
                  </a:cubicBezTo>
                  <a:lnTo>
                    <a:pt x="530" y="132"/>
                  </a:lnTo>
                  <a:cubicBezTo>
                    <a:pt x="583" y="132"/>
                    <a:pt x="611" y="106"/>
                    <a:pt x="611" y="53"/>
                  </a:cubicBezTo>
                  <a:cubicBezTo>
                    <a:pt x="611" y="26"/>
                    <a:pt x="583" y="0"/>
                    <a:pt x="5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aphic 2" descr="Marker with solid fill">
            <a:extLst>
              <a:ext uri="{FF2B5EF4-FFF2-40B4-BE49-F238E27FC236}">
                <a16:creationId xmlns:a16="http://schemas.microsoft.com/office/drawing/2014/main" id="{BDC53F97-EC3A-47AC-9412-24A351732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500" y="758771"/>
            <a:ext cx="914400" cy="914400"/>
          </a:xfrm>
          <a:prstGeom prst="rect">
            <a:avLst/>
          </a:prstGeom>
        </p:spPr>
      </p:pic>
      <p:pic>
        <p:nvPicPr>
          <p:cNvPr id="7" name="Graphic 6" descr="Books with solid fill">
            <a:extLst>
              <a:ext uri="{FF2B5EF4-FFF2-40B4-BE49-F238E27FC236}">
                <a16:creationId xmlns:a16="http://schemas.microsoft.com/office/drawing/2014/main" id="{72948122-68C8-4D53-94CF-01ECAFF4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0272" y="2349249"/>
            <a:ext cx="693062" cy="693062"/>
          </a:xfrm>
          <a:prstGeom prst="rect">
            <a:avLst/>
          </a:prstGeom>
        </p:spPr>
      </p:pic>
      <p:pic>
        <p:nvPicPr>
          <p:cNvPr id="9" name="Graphic 8" descr="Users with solid fill">
            <a:extLst>
              <a:ext uri="{FF2B5EF4-FFF2-40B4-BE49-F238E27FC236}">
                <a16:creationId xmlns:a16="http://schemas.microsoft.com/office/drawing/2014/main" id="{1073705A-0688-409D-B352-08BDF35CB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3523" y="1780633"/>
            <a:ext cx="791117" cy="791117"/>
          </a:xfrm>
          <a:prstGeom prst="rect">
            <a:avLst/>
          </a:prstGeom>
        </p:spPr>
      </p:pic>
      <p:pic>
        <p:nvPicPr>
          <p:cNvPr id="56" name="Graphic 55" descr="Books with solid fill">
            <a:extLst>
              <a:ext uri="{FF2B5EF4-FFF2-40B4-BE49-F238E27FC236}">
                <a16:creationId xmlns:a16="http://schemas.microsoft.com/office/drawing/2014/main" id="{C7DFF761-8478-4AD4-87A0-47954E8D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9466" y="3586696"/>
            <a:ext cx="693062" cy="69306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B166EB3-C000-44DF-8377-93F047F37A02}"/>
              </a:ext>
            </a:extLst>
          </p:cNvPr>
          <p:cNvSpPr txBox="1"/>
          <p:nvPr/>
        </p:nvSpPr>
        <p:spPr>
          <a:xfrm>
            <a:off x="1893061" y="3896923"/>
            <a:ext cx="2330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Literature review II. </a:t>
            </a:r>
            <a:endParaRPr lang="en-US" sz="20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9" name="Google Shape;941;p32">
            <a:extLst>
              <a:ext uri="{FF2B5EF4-FFF2-40B4-BE49-F238E27FC236}">
                <a16:creationId xmlns:a16="http://schemas.microsoft.com/office/drawing/2014/main" id="{A22CAB1C-33CC-4FBD-A8F0-90091E206768}"/>
              </a:ext>
            </a:extLst>
          </p:cNvPr>
          <p:cNvSpPr txBox="1"/>
          <p:nvPr/>
        </p:nvSpPr>
        <p:spPr>
          <a:xfrm>
            <a:off x="1753500" y="4324526"/>
            <a:ext cx="2361532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You go back to literature (narrow to your sub-topic)</a:t>
            </a:r>
          </a:p>
        </p:txBody>
      </p:sp>
      <p:pic>
        <p:nvPicPr>
          <p:cNvPr id="14" name="Graphic 13" descr="Questions with solid fill">
            <a:extLst>
              <a:ext uri="{FF2B5EF4-FFF2-40B4-BE49-F238E27FC236}">
                <a16:creationId xmlns:a16="http://schemas.microsoft.com/office/drawing/2014/main" id="{C0E7D9BC-2E71-4BD3-A8E8-F1AB306FBB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8642" y="3952562"/>
            <a:ext cx="688942" cy="688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33FBA6-0EC4-4889-BC76-CE379E9B84BF}"/>
              </a:ext>
            </a:extLst>
          </p:cNvPr>
          <p:cNvSpPr txBox="1"/>
          <p:nvPr/>
        </p:nvSpPr>
        <p:spPr>
          <a:xfrm>
            <a:off x="6503807" y="1159075"/>
            <a:ext cx="79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8. 10.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5E3DE6-9B2A-41D6-A21C-F61F219A316C}"/>
              </a:ext>
            </a:extLst>
          </p:cNvPr>
          <p:cNvSpPr txBox="1"/>
          <p:nvPr/>
        </p:nvSpPr>
        <p:spPr>
          <a:xfrm>
            <a:off x="7522303" y="3176347"/>
            <a:ext cx="950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10.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68830-F153-4F9E-8EFC-AD08BE681328}"/>
              </a:ext>
            </a:extLst>
          </p:cNvPr>
          <p:cNvSpPr txBox="1"/>
          <p:nvPr/>
        </p:nvSpPr>
        <p:spPr>
          <a:xfrm>
            <a:off x="200220" y="1254620"/>
            <a:ext cx="3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5F4F97-7A47-4F0B-A4EF-254AAAF9EABD}"/>
              </a:ext>
            </a:extLst>
          </p:cNvPr>
          <p:cNvSpPr txBox="1"/>
          <p:nvPr/>
        </p:nvSpPr>
        <p:spPr>
          <a:xfrm>
            <a:off x="266347" y="2340460"/>
            <a:ext cx="3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1DCEA7-D867-4393-8120-9FF1B333DABA}"/>
              </a:ext>
            </a:extLst>
          </p:cNvPr>
          <p:cNvSpPr txBox="1"/>
          <p:nvPr/>
        </p:nvSpPr>
        <p:spPr>
          <a:xfrm>
            <a:off x="5202414" y="1454675"/>
            <a:ext cx="3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9EB4E1-E9F0-4A09-9683-EC068FC08E29}"/>
              </a:ext>
            </a:extLst>
          </p:cNvPr>
          <p:cNvSpPr txBox="1"/>
          <p:nvPr/>
        </p:nvSpPr>
        <p:spPr>
          <a:xfrm>
            <a:off x="1712237" y="3903043"/>
            <a:ext cx="3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2E4435-46D6-4492-AB46-619AC65E8560}"/>
              </a:ext>
            </a:extLst>
          </p:cNvPr>
          <p:cNvSpPr txBox="1"/>
          <p:nvPr/>
        </p:nvSpPr>
        <p:spPr>
          <a:xfrm>
            <a:off x="7119443" y="3462778"/>
            <a:ext cx="3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44"/>
          <p:cNvGrpSpPr/>
          <p:nvPr/>
        </p:nvGrpSpPr>
        <p:grpSpPr>
          <a:xfrm>
            <a:off x="4360150" y="632093"/>
            <a:ext cx="3879489" cy="3879489"/>
            <a:chOff x="4522050" y="622650"/>
            <a:chExt cx="3898200" cy="3898200"/>
          </a:xfrm>
        </p:grpSpPr>
        <p:sp>
          <p:nvSpPr>
            <p:cNvPr id="2327" name="Google Shape;2327;p44"/>
            <p:cNvSpPr/>
            <p:nvPr/>
          </p:nvSpPr>
          <p:spPr>
            <a:xfrm>
              <a:off x="4522050" y="622650"/>
              <a:ext cx="3898200" cy="3898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698900" y="799500"/>
              <a:ext cx="3544500" cy="3544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</p:grpSp>
      <p:sp>
        <p:nvSpPr>
          <p:cNvPr id="2330" name="Google Shape;2330;p44"/>
          <p:cNvSpPr txBox="1">
            <a:spLocks noGrp="1"/>
          </p:cNvSpPr>
          <p:nvPr>
            <p:ph type="subTitle" idx="4294967295"/>
          </p:nvPr>
        </p:nvSpPr>
        <p:spPr>
          <a:xfrm>
            <a:off x="213990" y="1721954"/>
            <a:ext cx="4052888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cs-CZ" sz="5000" b="1" dirty="0">
                <a:latin typeface="Calibri" panose="020F0502020204030204" pitchFamily="34" charset="0"/>
                <a:cs typeface="Calibri" panose="020F0502020204030204" pitchFamily="34" charset="0"/>
                <a:sym typeface="Barlow Semi Condensed"/>
              </a:rPr>
              <a:t>Any questions</a:t>
            </a:r>
            <a:r>
              <a:rPr lang="en" sz="5000" b="1" dirty="0">
                <a:latin typeface="Calibri" panose="020F0502020204030204" pitchFamily="34" charset="0"/>
                <a:cs typeface="Calibri" panose="020F0502020204030204" pitchFamily="34" charset="0"/>
                <a:sym typeface="Barlow Semi Condensed"/>
              </a:rPr>
              <a:t>?</a:t>
            </a:r>
            <a:endParaRPr sz="5000" b="1" dirty="0">
              <a:latin typeface="Calibri" panose="020F0502020204030204" pitchFamily="34" charset="0"/>
              <a:cs typeface="Calibri" panose="020F0502020204030204" pitchFamily="34" charset="0"/>
              <a:sym typeface="Barlow Semi Condens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5758B81-0B54-CD40-C04D-93A45882A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01" y="918839"/>
            <a:ext cx="3090864" cy="30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77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5F67-2098-13D4-ACE2-C2CFD14C01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6886" y="338560"/>
            <a:ext cx="1859688" cy="466767"/>
          </a:xfr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3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40204-AC05-79A1-04D7-7DAB559714E7}"/>
              </a:ext>
            </a:extLst>
          </p:cNvPr>
          <p:cNvSpPr txBox="1"/>
          <p:nvPr/>
        </p:nvSpPr>
        <p:spPr>
          <a:xfrm>
            <a:off x="547693" y="1030120"/>
            <a:ext cx="8048614" cy="37748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Chen, Y. A., Fan, T., Toma, C. L., &amp; Scherr, S. (2022). International students’ psychosocial well-being and social media use at the onset of the COVID-19 pandemic: A latent profile analysis. </a:t>
            </a:r>
            <a:r>
              <a:rPr lang="en-US" sz="1200" b="0" i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Computers in Human Behavior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137, 107409. </a:t>
            </a:r>
            <a:r>
              <a:rPr lang="en-US" sz="1200" b="0" i="0" u="none" strike="noStrike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https://doi.org/10.1016/j.chb.2022.107409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Gümüş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Gök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E., &amp; </a:t>
            </a:r>
            <a:r>
              <a:rPr lang="en-US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Esen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(2019). A review of research on international Student MOBILITY: Science mapping the existing knowledge base. Journal of Studies in International Education, 24(5), 495-517. </a:t>
            </a:r>
            <a:r>
              <a:rPr lang="en-US" sz="1200" b="0" i="0" u="none" strike="noStrike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https://doi.org/10.1177/1028315319893651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Kim</a:t>
            </a:r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T. 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(2020) Young Migrant Vietnamese in the Czech Republic Reflect Diasporic Contexts in Their Identification of Cultural Proximity with Korean Media, </a:t>
            </a:r>
            <a:r>
              <a:rPr lang="en-US" sz="1200" i="1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Journal of Intercultural Studies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41</a:t>
            </a:r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524-539, DOI: 10.1080/07256868.2020.1779199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Kim, Tae-</a:t>
            </a:r>
            <a:r>
              <a:rPr lang="en-US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Sik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(2016). Transnational communication practices of unaccompanied young Korean students in the United States. Asian and Pacific Migration Journal, 25(2), 148-167. 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https://doi.org/10.1177/0117196816639055</a:t>
            </a:r>
            <a:endParaRPr lang="cs-CZ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Knight, J. (2012). Student mobility and internationalization: Trends and tribulations. Research in Comparative and International Education, 7(1), 20–33.</a:t>
            </a: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Martin, F., &amp; Rizvi, F. (2014). Making Melbourne: Digital connectivity and international students’ experience of locality. Media, Culture &amp; Society, 36(7), 1016-1031. https://doi.org/10.1177/0163443714541223</a:t>
            </a: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UNESCO UIS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(2020, December).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Monitoring: Outbound internationally mobile students by host region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http://data.uis.unesco.org/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62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F40204-AC05-79A1-04D7-7DAB559714E7}"/>
              </a:ext>
            </a:extLst>
          </p:cNvPr>
          <p:cNvSpPr txBox="1"/>
          <p:nvPr/>
        </p:nvSpPr>
        <p:spPr>
          <a:xfrm>
            <a:off x="449928" y="290034"/>
            <a:ext cx="8048614" cy="44231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90000"/>
              </a:lnSpc>
            </a:pPr>
            <a:endParaRPr lang="cs-CZ" sz="1200" b="1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Metyková, M. (2010). Only a mouse click away from home: transnational practices of Eastern European migrants in the United Kingdom. Social Identities, 16(3), 325-338. </a:t>
            </a:r>
            <a:r>
              <a:rPr lang="en-US" sz="1200" b="0" i="0" u="none" strike="noStrike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https://doi.org/10.1080/13504630.2010.482418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Novotná, M., Macková, A., Bieliková, K., &amp;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Rossini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P. (2023d).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participation in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polarized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online discussions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COVID-19 and the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Russo-Ukrainian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b="0" i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 and Communication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11(3). 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https://doi.org/10.17645/mac.v11i3.6657</a:t>
            </a:r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Economic Co-Operation and Development. (2009). Education at a glance 2009: OECD indicators.</a:t>
            </a:r>
            <a:endParaRPr lang="cs-CZ" sz="12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Richters, E., &amp; Teichler, U. (2006). Student mobility data: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methodological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prospects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In M.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Kelo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U. Teichler, &amp; B.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Wächter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.), EURODATA: Student mobility in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education (pp. 78–95). </a:t>
            </a:r>
            <a:r>
              <a:rPr lang="cs-CZ" sz="12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Lemmens</a:t>
            </a:r>
            <a:r>
              <a:rPr lang="cs-CZ" sz="12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cs-CZ" sz="1200" b="1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endParaRPr lang="cs-CZ" sz="1200" b="1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1200" b="1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Pictures and presentations motives</a:t>
            </a:r>
            <a:endParaRPr lang="cs-CZ" sz="1200" b="1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endParaRPr lang="en-US" sz="1200" b="1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https://www.pexels.com/</a:t>
            </a: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https://storyset.com/</a:t>
            </a: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</a:t>
            </a: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43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8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49"/>
          <p:cNvSpPr txBox="1">
            <a:spLocks noGrp="1"/>
          </p:cNvSpPr>
          <p:nvPr>
            <p:ph type="title"/>
          </p:nvPr>
        </p:nvSpPr>
        <p:spPr>
          <a:xfrm>
            <a:off x="1823475" y="338328"/>
            <a:ext cx="549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QUALITATIVE RESEARCH: STEPS</a:t>
            </a:r>
            <a:endParaRPr dirty="0"/>
          </a:p>
        </p:txBody>
      </p:sp>
      <p:sp>
        <p:nvSpPr>
          <p:cNvPr id="2695" name="Google Shape;2695;p49"/>
          <p:cNvSpPr txBox="1"/>
          <p:nvPr/>
        </p:nvSpPr>
        <p:spPr>
          <a:xfrm>
            <a:off x="807121" y="1327709"/>
            <a:ext cx="2821904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Literature review</a:t>
            </a:r>
            <a:endParaRPr lang="cs-CZ" sz="1200" b="1" u="sng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Browsing the available literature 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(theory and research studies)</a:t>
            </a:r>
            <a:endParaRPr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</p:txBody>
      </p:sp>
      <p:sp>
        <p:nvSpPr>
          <p:cNvPr id="2696" name="Google Shape;2696;p49"/>
          <p:cNvSpPr txBox="1"/>
          <p:nvPr/>
        </p:nvSpPr>
        <p:spPr>
          <a:xfrm>
            <a:off x="4242647" y="1407424"/>
            <a:ext cx="22194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Creating a topic guide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Data collection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</p:txBody>
      </p:sp>
      <p:sp>
        <p:nvSpPr>
          <p:cNvPr id="2697" name="Google Shape;2697;p49"/>
          <p:cNvSpPr txBox="1"/>
          <p:nvPr/>
        </p:nvSpPr>
        <p:spPr>
          <a:xfrm>
            <a:off x="2643350" y="3609329"/>
            <a:ext cx="22194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Finding a research gap and formulating a research objective </a:t>
            </a:r>
            <a:r>
              <a:rPr lang="cs-CZ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research questions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Selection of participants</a:t>
            </a:r>
            <a:endParaRPr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</p:txBody>
      </p:sp>
      <p:sp>
        <p:nvSpPr>
          <p:cNvPr id="2698" name="Google Shape;2698;p49"/>
          <p:cNvSpPr txBox="1"/>
          <p:nvPr/>
        </p:nvSpPr>
        <p:spPr>
          <a:xfrm>
            <a:off x="5919150" y="3609329"/>
            <a:ext cx="22194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Data analysis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Writing a research report</a:t>
            </a:r>
            <a:endParaRPr lang="cs-CZ"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Putting results into theory (benefits/limits)</a:t>
            </a:r>
            <a:endParaRPr sz="1200" dirty="0">
              <a:solidFill>
                <a:schemeClr val="dk2"/>
              </a:solidFill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</p:txBody>
      </p:sp>
      <p:grpSp>
        <p:nvGrpSpPr>
          <p:cNvPr id="2699" name="Google Shape;2699;p49"/>
          <p:cNvGrpSpPr/>
          <p:nvPr/>
        </p:nvGrpSpPr>
        <p:grpSpPr>
          <a:xfrm>
            <a:off x="1620199" y="2106974"/>
            <a:ext cx="5899873" cy="1517351"/>
            <a:chOff x="1621724" y="2106974"/>
            <a:chExt cx="5899873" cy="1517351"/>
          </a:xfrm>
        </p:grpSpPr>
        <p:grpSp>
          <p:nvGrpSpPr>
            <p:cNvPr id="2700" name="Google Shape;2700;p49"/>
            <p:cNvGrpSpPr/>
            <p:nvPr/>
          </p:nvGrpSpPr>
          <p:grpSpPr>
            <a:xfrm>
              <a:off x="2604811" y="2884996"/>
              <a:ext cx="4021725" cy="538"/>
              <a:chOff x="3762462" y="2553002"/>
              <a:chExt cx="1121570" cy="150"/>
            </a:xfrm>
          </p:grpSpPr>
          <p:cxnSp>
            <p:nvCxnSpPr>
              <p:cNvPr id="2701" name="Google Shape;2701;p49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2" name="Google Shape;2702;p49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3" name="Google Shape;2703;p49"/>
              <p:cNvCxnSpPr>
                <a:stCxn id="2704" idx="6"/>
                <a:endCxn id="2705" idx="2"/>
              </p:cNvCxnSpPr>
              <p:nvPr/>
            </p:nvCxnSpPr>
            <p:spPr>
              <a:xfrm>
                <a:off x="3762462" y="2553152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706" name="Google Shape;2706;p49"/>
            <p:cNvCxnSpPr/>
            <p:nvPr/>
          </p:nvCxnSpPr>
          <p:spPr>
            <a:xfrm>
              <a:off x="3752008" y="3186309"/>
              <a:ext cx="0" cy="35822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07" name="Google Shape;2707;p49"/>
            <p:cNvGrpSpPr/>
            <p:nvPr/>
          </p:nvGrpSpPr>
          <p:grpSpPr>
            <a:xfrm>
              <a:off x="3261117" y="2393765"/>
              <a:ext cx="983055" cy="983055"/>
              <a:chOff x="3347725" y="2480342"/>
              <a:chExt cx="810032" cy="810032"/>
            </a:xfrm>
          </p:grpSpPr>
          <p:sp>
            <p:nvSpPr>
              <p:cNvPr id="2705" name="Google Shape;2705;p49"/>
              <p:cNvSpPr/>
              <p:nvPr/>
            </p:nvSpPr>
            <p:spPr>
              <a:xfrm>
                <a:off x="3347725" y="2480342"/>
                <a:ext cx="810032" cy="81003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9"/>
              <p:cNvSpPr/>
              <p:nvPr/>
            </p:nvSpPr>
            <p:spPr>
              <a:xfrm>
                <a:off x="3451091" y="2583719"/>
                <a:ext cx="603490" cy="60349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09" name="Google Shape;2709;p49"/>
            <p:cNvCxnSpPr>
              <a:stCxn id="2710" idx="0"/>
            </p:cNvCxnSpPr>
            <p:nvPr/>
          </p:nvCxnSpPr>
          <p:spPr>
            <a:xfrm rot="10800000">
              <a:off x="5391613" y="2122099"/>
              <a:ext cx="0" cy="396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11" name="Google Shape;2711;p49"/>
            <p:cNvGrpSpPr/>
            <p:nvPr/>
          </p:nvGrpSpPr>
          <p:grpSpPr>
            <a:xfrm>
              <a:off x="4899976" y="2393376"/>
              <a:ext cx="983044" cy="983044"/>
              <a:chOff x="4987056" y="2480342"/>
              <a:chExt cx="808956" cy="808956"/>
            </a:xfrm>
          </p:grpSpPr>
          <p:sp>
            <p:nvSpPr>
              <p:cNvPr id="2712" name="Google Shape;2712;p49"/>
              <p:cNvSpPr/>
              <p:nvPr/>
            </p:nvSpPr>
            <p:spPr>
              <a:xfrm>
                <a:off x="4987056" y="2480342"/>
                <a:ext cx="808956" cy="808956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9"/>
              <p:cNvSpPr/>
              <p:nvPr/>
            </p:nvSpPr>
            <p:spPr>
              <a:xfrm>
                <a:off x="5090423" y="2583719"/>
                <a:ext cx="602414" cy="60241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13" name="Google Shape;2713;p49"/>
            <p:cNvCxnSpPr/>
            <p:nvPr/>
          </p:nvCxnSpPr>
          <p:spPr>
            <a:xfrm>
              <a:off x="7031106" y="3186309"/>
              <a:ext cx="0" cy="35714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14" name="Google Shape;2714;p49"/>
            <p:cNvGrpSpPr/>
            <p:nvPr/>
          </p:nvGrpSpPr>
          <p:grpSpPr>
            <a:xfrm>
              <a:off x="6538553" y="2393307"/>
              <a:ext cx="983044" cy="983044"/>
              <a:chOff x="6625958" y="2480448"/>
              <a:chExt cx="808956" cy="808956"/>
            </a:xfrm>
          </p:grpSpPr>
          <p:sp>
            <p:nvSpPr>
              <p:cNvPr id="2715" name="Google Shape;2715;p49"/>
              <p:cNvSpPr/>
              <p:nvPr/>
            </p:nvSpPr>
            <p:spPr>
              <a:xfrm>
                <a:off x="6625958" y="2480448"/>
                <a:ext cx="808956" cy="8089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9"/>
              <p:cNvSpPr/>
              <p:nvPr/>
            </p:nvSpPr>
            <p:spPr>
              <a:xfrm>
                <a:off x="6729729" y="2583719"/>
                <a:ext cx="602414" cy="602414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17" name="Google Shape;2717;p49"/>
            <p:cNvCxnSpPr>
              <a:stCxn id="2718" idx="0"/>
            </p:cNvCxnSpPr>
            <p:nvPr/>
          </p:nvCxnSpPr>
          <p:spPr>
            <a:xfrm rot="10800000">
              <a:off x="2113432" y="2122227"/>
              <a:ext cx="0" cy="397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19" name="Google Shape;2719;p49"/>
            <p:cNvGrpSpPr/>
            <p:nvPr/>
          </p:nvGrpSpPr>
          <p:grpSpPr>
            <a:xfrm>
              <a:off x="1621724" y="2393805"/>
              <a:ext cx="983087" cy="983459"/>
              <a:chOff x="1708681" y="2480698"/>
              <a:chExt cx="809125" cy="809432"/>
            </a:xfrm>
          </p:grpSpPr>
          <p:sp>
            <p:nvSpPr>
              <p:cNvPr id="2704" name="Google Shape;2704;p49"/>
              <p:cNvSpPr/>
              <p:nvPr/>
            </p:nvSpPr>
            <p:spPr>
              <a:xfrm>
                <a:off x="1708681" y="2480698"/>
                <a:ext cx="809125" cy="809432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9"/>
              <p:cNvSpPr/>
              <p:nvPr/>
            </p:nvSpPr>
            <p:spPr>
              <a:xfrm>
                <a:off x="1812063" y="2584091"/>
                <a:ext cx="602631" cy="60263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0" name="Google Shape;2720;p49"/>
            <p:cNvSpPr/>
            <p:nvPr/>
          </p:nvSpPr>
          <p:spPr>
            <a:xfrm>
              <a:off x="2073125" y="2106975"/>
              <a:ext cx="79800" cy="798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1" name="Google Shape;2721;p49"/>
            <p:cNvSpPr/>
            <p:nvPr/>
          </p:nvSpPr>
          <p:spPr>
            <a:xfrm>
              <a:off x="5351645" y="2106974"/>
              <a:ext cx="79800" cy="798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9"/>
            <p:cNvSpPr/>
            <p:nvPr/>
          </p:nvSpPr>
          <p:spPr>
            <a:xfrm>
              <a:off x="3711575" y="3544525"/>
              <a:ext cx="79800" cy="79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9"/>
            <p:cNvSpPr/>
            <p:nvPr/>
          </p:nvSpPr>
          <p:spPr>
            <a:xfrm>
              <a:off x="6990966" y="3544525"/>
              <a:ext cx="79800" cy="79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" name="Google Shape;2724;p49"/>
          <p:cNvSpPr txBox="1"/>
          <p:nvPr/>
        </p:nvSpPr>
        <p:spPr>
          <a:xfrm>
            <a:off x="1762947" y="2723910"/>
            <a:ext cx="704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1</a:t>
            </a:r>
            <a:endParaRPr sz="180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2725" name="Google Shape;2725;p49"/>
          <p:cNvSpPr txBox="1"/>
          <p:nvPr/>
        </p:nvSpPr>
        <p:spPr>
          <a:xfrm>
            <a:off x="3400847" y="2744235"/>
            <a:ext cx="704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2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2726" name="Google Shape;2726;p49"/>
          <p:cNvSpPr txBox="1"/>
          <p:nvPr/>
        </p:nvSpPr>
        <p:spPr>
          <a:xfrm>
            <a:off x="5038747" y="2744235"/>
            <a:ext cx="704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3</a:t>
            </a:r>
            <a:endParaRPr sz="180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2727" name="Google Shape;2727;p49"/>
          <p:cNvSpPr txBox="1"/>
          <p:nvPr/>
        </p:nvSpPr>
        <p:spPr>
          <a:xfrm>
            <a:off x="6676647" y="2744235"/>
            <a:ext cx="704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4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9" name="Google Shape;2739;p51"/>
          <p:cNvGrpSpPr/>
          <p:nvPr/>
        </p:nvGrpSpPr>
        <p:grpSpPr>
          <a:xfrm>
            <a:off x="1973369" y="1051323"/>
            <a:ext cx="5183250" cy="3541786"/>
            <a:chOff x="277900" y="420125"/>
            <a:chExt cx="6852525" cy="4682425"/>
          </a:xfrm>
        </p:grpSpPr>
        <p:sp>
          <p:nvSpPr>
            <p:cNvPr id="2740" name="Google Shape;2740;p51"/>
            <p:cNvSpPr/>
            <p:nvPr/>
          </p:nvSpPr>
          <p:spPr>
            <a:xfrm>
              <a:off x="277900" y="420125"/>
              <a:ext cx="6852525" cy="4609425"/>
            </a:xfrm>
            <a:custGeom>
              <a:avLst/>
              <a:gdLst/>
              <a:ahLst/>
              <a:cxnLst/>
              <a:rect l="l" t="t" r="r" b="b"/>
              <a:pathLst>
                <a:path w="274101" h="184377" extrusionOk="0">
                  <a:moveTo>
                    <a:pt x="136337" y="1"/>
                  </a:moveTo>
                  <a:cubicBezTo>
                    <a:pt x="108563" y="1"/>
                    <a:pt x="91709" y="26310"/>
                    <a:pt x="78045" y="41336"/>
                  </a:cubicBezTo>
                  <a:cubicBezTo>
                    <a:pt x="62518" y="58454"/>
                    <a:pt x="45178" y="46845"/>
                    <a:pt x="22479" y="65183"/>
                  </a:cubicBezTo>
                  <a:cubicBezTo>
                    <a:pt x="0" y="83335"/>
                    <a:pt x="19077" y="165447"/>
                    <a:pt x="35677" y="184376"/>
                  </a:cubicBezTo>
                  <a:lnTo>
                    <a:pt x="253434" y="184376"/>
                  </a:lnTo>
                  <a:cubicBezTo>
                    <a:pt x="255208" y="177574"/>
                    <a:pt x="261124" y="154837"/>
                    <a:pt x="265116" y="131804"/>
                  </a:cubicBezTo>
                  <a:cubicBezTo>
                    <a:pt x="269923" y="104298"/>
                    <a:pt x="274100" y="66403"/>
                    <a:pt x="254987" y="50505"/>
                  </a:cubicBezTo>
                  <a:cubicBezTo>
                    <a:pt x="249034" y="45561"/>
                    <a:pt x="242499" y="43992"/>
                    <a:pt x="235926" y="43992"/>
                  </a:cubicBezTo>
                  <a:cubicBezTo>
                    <a:pt x="230211" y="43992"/>
                    <a:pt x="224467" y="45178"/>
                    <a:pt x="219051" y="46365"/>
                  </a:cubicBezTo>
                  <a:cubicBezTo>
                    <a:pt x="213642" y="47537"/>
                    <a:pt x="208543" y="48726"/>
                    <a:pt x="204134" y="48726"/>
                  </a:cubicBezTo>
                  <a:cubicBezTo>
                    <a:pt x="201733" y="48726"/>
                    <a:pt x="199538" y="48373"/>
                    <a:pt x="197608" y="47474"/>
                  </a:cubicBezTo>
                  <a:cubicBezTo>
                    <a:pt x="184447" y="41336"/>
                    <a:pt x="183855" y="10799"/>
                    <a:pt x="148585" y="1630"/>
                  </a:cubicBezTo>
                  <a:cubicBezTo>
                    <a:pt x="144277" y="510"/>
                    <a:pt x="140202" y="1"/>
                    <a:pt x="136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1"/>
            <p:cNvSpPr/>
            <p:nvPr/>
          </p:nvSpPr>
          <p:spPr>
            <a:xfrm>
              <a:off x="515900" y="471951"/>
              <a:ext cx="6424601" cy="4609350"/>
            </a:xfrm>
            <a:custGeom>
              <a:avLst/>
              <a:gdLst/>
              <a:ahLst/>
              <a:cxnLst/>
              <a:rect l="l" t="t" r="r" b="b"/>
              <a:pathLst>
                <a:path w="256984" h="184374" extrusionOk="0">
                  <a:moveTo>
                    <a:pt x="124148" y="0"/>
                  </a:moveTo>
                  <a:cubicBezTo>
                    <a:pt x="96383" y="0"/>
                    <a:pt x="79487" y="26323"/>
                    <a:pt x="65845" y="41333"/>
                  </a:cubicBezTo>
                  <a:cubicBezTo>
                    <a:pt x="50318" y="58451"/>
                    <a:pt x="32978" y="46842"/>
                    <a:pt x="10279" y="65180"/>
                  </a:cubicBezTo>
                  <a:cubicBezTo>
                    <a:pt x="2921" y="71095"/>
                    <a:pt x="38" y="83887"/>
                    <a:pt x="38" y="99082"/>
                  </a:cubicBezTo>
                  <a:cubicBezTo>
                    <a:pt x="1" y="130285"/>
                    <a:pt x="12312" y="171618"/>
                    <a:pt x="23477" y="184373"/>
                  </a:cubicBezTo>
                  <a:lnTo>
                    <a:pt x="241234" y="184373"/>
                  </a:lnTo>
                  <a:cubicBezTo>
                    <a:pt x="243008" y="177571"/>
                    <a:pt x="248924" y="154834"/>
                    <a:pt x="252916" y="131801"/>
                  </a:cubicBezTo>
                  <a:cubicBezTo>
                    <a:pt x="254987" y="119896"/>
                    <a:pt x="256946" y="106032"/>
                    <a:pt x="256983" y="92834"/>
                  </a:cubicBezTo>
                  <a:cubicBezTo>
                    <a:pt x="256983" y="75605"/>
                    <a:pt x="253619" y="59523"/>
                    <a:pt x="242787" y="50502"/>
                  </a:cubicBezTo>
                  <a:cubicBezTo>
                    <a:pt x="236834" y="45548"/>
                    <a:pt x="230290" y="43995"/>
                    <a:pt x="223710" y="43995"/>
                  </a:cubicBezTo>
                  <a:cubicBezTo>
                    <a:pt x="218016" y="43995"/>
                    <a:pt x="212286" y="45178"/>
                    <a:pt x="206851" y="46362"/>
                  </a:cubicBezTo>
                  <a:cubicBezTo>
                    <a:pt x="201453" y="47545"/>
                    <a:pt x="196388" y="48728"/>
                    <a:pt x="191989" y="48728"/>
                  </a:cubicBezTo>
                  <a:cubicBezTo>
                    <a:pt x="189549" y="48728"/>
                    <a:pt x="187331" y="48358"/>
                    <a:pt x="185408" y="47471"/>
                  </a:cubicBezTo>
                  <a:cubicBezTo>
                    <a:pt x="172247" y="41333"/>
                    <a:pt x="171655" y="10796"/>
                    <a:pt x="136385" y="1627"/>
                  </a:cubicBezTo>
                  <a:cubicBezTo>
                    <a:pt x="132097" y="481"/>
                    <a:pt x="127993" y="0"/>
                    <a:pt x="124148" y="0"/>
                  </a:cubicBezTo>
                  <a:close/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1"/>
            <p:cNvSpPr/>
            <p:nvPr/>
          </p:nvSpPr>
          <p:spPr>
            <a:xfrm>
              <a:off x="702125" y="5036900"/>
              <a:ext cx="6191675" cy="65650"/>
            </a:xfrm>
            <a:custGeom>
              <a:avLst/>
              <a:gdLst/>
              <a:ahLst/>
              <a:cxnLst/>
              <a:rect l="l" t="t" r="r" b="b"/>
              <a:pathLst>
                <a:path w="247667" h="2626" extrusionOk="0">
                  <a:moveTo>
                    <a:pt x="1" y="1"/>
                  </a:moveTo>
                  <a:lnTo>
                    <a:pt x="1" y="2626"/>
                  </a:lnTo>
                  <a:lnTo>
                    <a:pt x="247667" y="2626"/>
                  </a:lnTo>
                  <a:lnTo>
                    <a:pt x="247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1"/>
            <p:cNvSpPr/>
            <p:nvPr/>
          </p:nvSpPr>
          <p:spPr>
            <a:xfrm>
              <a:off x="665175" y="3566050"/>
              <a:ext cx="125725" cy="97450"/>
            </a:xfrm>
            <a:custGeom>
              <a:avLst/>
              <a:gdLst/>
              <a:ahLst/>
              <a:cxnLst/>
              <a:rect l="l" t="t" r="r" b="b"/>
              <a:pathLst>
                <a:path w="5029" h="3898" extrusionOk="0">
                  <a:moveTo>
                    <a:pt x="1558" y="0"/>
                  </a:moveTo>
                  <a:cubicBezTo>
                    <a:pt x="1494" y="0"/>
                    <a:pt x="1431" y="5"/>
                    <a:pt x="1368" y="15"/>
                  </a:cubicBezTo>
                  <a:cubicBezTo>
                    <a:pt x="481" y="125"/>
                    <a:pt x="0" y="976"/>
                    <a:pt x="185" y="1789"/>
                  </a:cubicBezTo>
                  <a:cubicBezTo>
                    <a:pt x="407" y="2639"/>
                    <a:pt x="1257" y="3231"/>
                    <a:pt x="1996" y="3564"/>
                  </a:cubicBezTo>
                  <a:cubicBezTo>
                    <a:pt x="2705" y="3872"/>
                    <a:pt x="4312" y="3897"/>
                    <a:pt x="4828" y="3897"/>
                  </a:cubicBezTo>
                  <a:cubicBezTo>
                    <a:pt x="4932" y="3897"/>
                    <a:pt x="4991" y="3896"/>
                    <a:pt x="4991" y="3896"/>
                  </a:cubicBezTo>
                  <a:cubicBezTo>
                    <a:pt x="5028" y="3896"/>
                    <a:pt x="4547" y="2529"/>
                    <a:pt x="4510" y="2418"/>
                  </a:cubicBezTo>
                  <a:cubicBezTo>
                    <a:pt x="4055" y="1507"/>
                    <a:pt x="2705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1"/>
            <p:cNvSpPr/>
            <p:nvPr/>
          </p:nvSpPr>
          <p:spPr>
            <a:xfrm>
              <a:off x="667950" y="3411900"/>
              <a:ext cx="777325" cy="1632425"/>
            </a:xfrm>
            <a:custGeom>
              <a:avLst/>
              <a:gdLst/>
              <a:ahLst/>
              <a:cxnLst/>
              <a:rect l="l" t="t" r="r" b="b"/>
              <a:pathLst>
                <a:path w="31093" h="65297" extrusionOk="0">
                  <a:moveTo>
                    <a:pt x="14640" y="31764"/>
                  </a:moveTo>
                  <a:cubicBezTo>
                    <a:pt x="15232" y="32430"/>
                    <a:pt x="16822" y="33206"/>
                    <a:pt x="17043" y="33317"/>
                  </a:cubicBezTo>
                  <a:cubicBezTo>
                    <a:pt x="16822" y="33835"/>
                    <a:pt x="16600" y="34352"/>
                    <a:pt x="16378" y="34833"/>
                  </a:cubicBezTo>
                  <a:cubicBezTo>
                    <a:pt x="15676" y="36533"/>
                    <a:pt x="15010" y="37901"/>
                    <a:pt x="14529" y="38826"/>
                  </a:cubicBezTo>
                  <a:cubicBezTo>
                    <a:pt x="14419" y="39011"/>
                    <a:pt x="14345" y="39195"/>
                    <a:pt x="14234" y="39343"/>
                  </a:cubicBezTo>
                  <a:lnTo>
                    <a:pt x="14160" y="39343"/>
                  </a:lnTo>
                  <a:cubicBezTo>
                    <a:pt x="14160" y="39158"/>
                    <a:pt x="14123" y="38974"/>
                    <a:pt x="14086" y="38752"/>
                  </a:cubicBezTo>
                  <a:cubicBezTo>
                    <a:pt x="13938" y="37680"/>
                    <a:pt x="13716" y="36164"/>
                    <a:pt x="13346" y="34352"/>
                  </a:cubicBezTo>
                  <a:cubicBezTo>
                    <a:pt x="13235" y="33761"/>
                    <a:pt x="13125" y="33169"/>
                    <a:pt x="12977" y="32541"/>
                  </a:cubicBezTo>
                  <a:cubicBezTo>
                    <a:pt x="13125" y="32467"/>
                    <a:pt x="13901" y="32171"/>
                    <a:pt x="14640" y="31764"/>
                  </a:cubicBezTo>
                  <a:close/>
                  <a:moveTo>
                    <a:pt x="6531" y="0"/>
                  </a:moveTo>
                  <a:cubicBezTo>
                    <a:pt x="6326" y="0"/>
                    <a:pt x="6117" y="49"/>
                    <a:pt x="5915" y="154"/>
                  </a:cubicBezTo>
                  <a:cubicBezTo>
                    <a:pt x="4843" y="709"/>
                    <a:pt x="4547" y="2853"/>
                    <a:pt x="4732" y="3925"/>
                  </a:cubicBezTo>
                  <a:cubicBezTo>
                    <a:pt x="4769" y="4036"/>
                    <a:pt x="5176" y="5441"/>
                    <a:pt x="5176" y="5441"/>
                  </a:cubicBezTo>
                  <a:lnTo>
                    <a:pt x="5213" y="5404"/>
                  </a:lnTo>
                  <a:lnTo>
                    <a:pt x="5213" y="5404"/>
                  </a:lnTo>
                  <a:cubicBezTo>
                    <a:pt x="5139" y="5737"/>
                    <a:pt x="5102" y="6107"/>
                    <a:pt x="5065" y="6513"/>
                  </a:cubicBezTo>
                  <a:cubicBezTo>
                    <a:pt x="4991" y="7253"/>
                    <a:pt x="4917" y="8103"/>
                    <a:pt x="4880" y="9027"/>
                  </a:cubicBezTo>
                  <a:cubicBezTo>
                    <a:pt x="4880" y="9952"/>
                    <a:pt x="4880" y="10950"/>
                    <a:pt x="4954" y="11985"/>
                  </a:cubicBezTo>
                  <a:cubicBezTo>
                    <a:pt x="5065" y="13057"/>
                    <a:pt x="5213" y="14166"/>
                    <a:pt x="5509" y="15275"/>
                  </a:cubicBezTo>
                  <a:lnTo>
                    <a:pt x="5509" y="15312"/>
                  </a:lnTo>
                  <a:cubicBezTo>
                    <a:pt x="5324" y="15017"/>
                    <a:pt x="4769" y="14203"/>
                    <a:pt x="4732" y="14129"/>
                  </a:cubicBezTo>
                  <a:cubicBezTo>
                    <a:pt x="4142" y="13446"/>
                    <a:pt x="2744" y="12502"/>
                    <a:pt x="1654" y="12502"/>
                  </a:cubicBezTo>
                  <a:cubicBezTo>
                    <a:pt x="1446" y="12502"/>
                    <a:pt x="1250" y="12536"/>
                    <a:pt x="1072" y="12613"/>
                  </a:cubicBezTo>
                  <a:cubicBezTo>
                    <a:pt x="259" y="12946"/>
                    <a:pt x="0" y="13907"/>
                    <a:pt x="407" y="14647"/>
                  </a:cubicBezTo>
                  <a:cubicBezTo>
                    <a:pt x="850" y="15423"/>
                    <a:pt x="1812" y="15793"/>
                    <a:pt x="2625" y="15904"/>
                  </a:cubicBezTo>
                  <a:cubicBezTo>
                    <a:pt x="2705" y="15914"/>
                    <a:pt x="2794" y="15918"/>
                    <a:pt x="2889" y="15918"/>
                  </a:cubicBezTo>
                  <a:cubicBezTo>
                    <a:pt x="3840" y="15918"/>
                    <a:pt x="5414" y="15457"/>
                    <a:pt x="5583" y="15423"/>
                  </a:cubicBezTo>
                  <a:cubicBezTo>
                    <a:pt x="5878" y="16495"/>
                    <a:pt x="6248" y="17568"/>
                    <a:pt x="6729" y="18603"/>
                  </a:cubicBezTo>
                  <a:cubicBezTo>
                    <a:pt x="6987" y="19231"/>
                    <a:pt x="7246" y="19823"/>
                    <a:pt x="7542" y="20414"/>
                  </a:cubicBezTo>
                  <a:cubicBezTo>
                    <a:pt x="7357" y="20155"/>
                    <a:pt x="7209" y="19934"/>
                    <a:pt x="7209" y="19897"/>
                  </a:cubicBezTo>
                  <a:cubicBezTo>
                    <a:pt x="6584" y="19208"/>
                    <a:pt x="5164" y="18282"/>
                    <a:pt x="4070" y="18282"/>
                  </a:cubicBezTo>
                  <a:cubicBezTo>
                    <a:pt x="3871" y="18282"/>
                    <a:pt x="3683" y="18313"/>
                    <a:pt x="3512" y="18381"/>
                  </a:cubicBezTo>
                  <a:cubicBezTo>
                    <a:pt x="2736" y="18751"/>
                    <a:pt x="2477" y="19712"/>
                    <a:pt x="2884" y="20451"/>
                  </a:cubicBezTo>
                  <a:cubicBezTo>
                    <a:pt x="3290" y="21191"/>
                    <a:pt x="4289" y="21560"/>
                    <a:pt x="5102" y="21671"/>
                  </a:cubicBezTo>
                  <a:cubicBezTo>
                    <a:pt x="5187" y="21683"/>
                    <a:pt x="5282" y="21689"/>
                    <a:pt x="5385" y="21689"/>
                  </a:cubicBezTo>
                  <a:cubicBezTo>
                    <a:pt x="6221" y="21689"/>
                    <a:pt x="7554" y="21326"/>
                    <a:pt x="7949" y="21228"/>
                  </a:cubicBezTo>
                  <a:cubicBezTo>
                    <a:pt x="8060" y="21449"/>
                    <a:pt x="8171" y="21671"/>
                    <a:pt x="8281" y="21930"/>
                  </a:cubicBezTo>
                  <a:cubicBezTo>
                    <a:pt x="8836" y="23002"/>
                    <a:pt x="9391" y="24111"/>
                    <a:pt x="9908" y="25183"/>
                  </a:cubicBezTo>
                  <a:cubicBezTo>
                    <a:pt x="10093" y="25553"/>
                    <a:pt x="10241" y="25960"/>
                    <a:pt x="10426" y="26330"/>
                  </a:cubicBezTo>
                  <a:cubicBezTo>
                    <a:pt x="10241" y="26108"/>
                    <a:pt x="10130" y="25923"/>
                    <a:pt x="10093" y="25886"/>
                  </a:cubicBezTo>
                  <a:cubicBezTo>
                    <a:pt x="9499" y="25198"/>
                    <a:pt x="8084" y="24271"/>
                    <a:pt x="6990" y="24271"/>
                  </a:cubicBezTo>
                  <a:cubicBezTo>
                    <a:pt x="6792" y="24271"/>
                    <a:pt x="6604" y="24302"/>
                    <a:pt x="6433" y="24370"/>
                  </a:cubicBezTo>
                  <a:cubicBezTo>
                    <a:pt x="5620" y="24740"/>
                    <a:pt x="5398" y="25701"/>
                    <a:pt x="5804" y="26404"/>
                  </a:cubicBezTo>
                  <a:cubicBezTo>
                    <a:pt x="6211" y="27180"/>
                    <a:pt x="7209" y="27550"/>
                    <a:pt x="7986" y="27661"/>
                  </a:cubicBezTo>
                  <a:cubicBezTo>
                    <a:pt x="8077" y="27674"/>
                    <a:pt x="8179" y="27680"/>
                    <a:pt x="8289" y="27680"/>
                  </a:cubicBezTo>
                  <a:cubicBezTo>
                    <a:pt x="9106" y="27680"/>
                    <a:pt x="10339" y="27352"/>
                    <a:pt x="10795" y="27254"/>
                  </a:cubicBezTo>
                  <a:cubicBezTo>
                    <a:pt x="10943" y="27624"/>
                    <a:pt x="11091" y="28030"/>
                    <a:pt x="11239" y="28437"/>
                  </a:cubicBezTo>
                  <a:cubicBezTo>
                    <a:pt x="11313" y="28696"/>
                    <a:pt x="11424" y="28955"/>
                    <a:pt x="11498" y="29213"/>
                  </a:cubicBezTo>
                  <a:cubicBezTo>
                    <a:pt x="11572" y="29509"/>
                    <a:pt x="11646" y="29768"/>
                    <a:pt x="11720" y="30027"/>
                  </a:cubicBezTo>
                  <a:cubicBezTo>
                    <a:pt x="11831" y="30544"/>
                    <a:pt x="11978" y="31062"/>
                    <a:pt x="12089" y="31579"/>
                  </a:cubicBezTo>
                  <a:cubicBezTo>
                    <a:pt x="12163" y="31949"/>
                    <a:pt x="12237" y="32282"/>
                    <a:pt x="12274" y="32615"/>
                  </a:cubicBezTo>
                  <a:cubicBezTo>
                    <a:pt x="12126" y="32245"/>
                    <a:pt x="11757" y="31505"/>
                    <a:pt x="11720" y="31432"/>
                  </a:cubicBezTo>
                  <a:cubicBezTo>
                    <a:pt x="11183" y="30593"/>
                    <a:pt x="9793" y="29358"/>
                    <a:pt x="8657" y="29358"/>
                  </a:cubicBezTo>
                  <a:cubicBezTo>
                    <a:pt x="8541" y="29358"/>
                    <a:pt x="8428" y="29371"/>
                    <a:pt x="8318" y="29398"/>
                  </a:cubicBezTo>
                  <a:cubicBezTo>
                    <a:pt x="7468" y="29583"/>
                    <a:pt x="7098" y="30507"/>
                    <a:pt x="7394" y="31284"/>
                  </a:cubicBezTo>
                  <a:cubicBezTo>
                    <a:pt x="7690" y="32097"/>
                    <a:pt x="8614" y="32615"/>
                    <a:pt x="9354" y="32836"/>
                  </a:cubicBezTo>
                  <a:cubicBezTo>
                    <a:pt x="9658" y="32929"/>
                    <a:pt x="10095" y="32960"/>
                    <a:pt x="10542" y="32960"/>
                  </a:cubicBezTo>
                  <a:cubicBezTo>
                    <a:pt x="11345" y="32960"/>
                    <a:pt x="12182" y="32860"/>
                    <a:pt x="12348" y="32836"/>
                  </a:cubicBezTo>
                  <a:cubicBezTo>
                    <a:pt x="12459" y="33391"/>
                    <a:pt x="12570" y="33946"/>
                    <a:pt x="12644" y="34463"/>
                  </a:cubicBezTo>
                  <a:cubicBezTo>
                    <a:pt x="12977" y="36275"/>
                    <a:pt x="13162" y="37791"/>
                    <a:pt x="13272" y="38826"/>
                  </a:cubicBezTo>
                  <a:cubicBezTo>
                    <a:pt x="13309" y="39011"/>
                    <a:pt x="13309" y="39195"/>
                    <a:pt x="13346" y="39343"/>
                  </a:cubicBezTo>
                  <a:lnTo>
                    <a:pt x="9686" y="39343"/>
                  </a:lnTo>
                  <a:lnTo>
                    <a:pt x="11017" y="65297"/>
                  </a:lnTo>
                  <a:lnTo>
                    <a:pt x="17228" y="65297"/>
                  </a:lnTo>
                  <a:lnTo>
                    <a:pt x="18559" y="39343"/>
                  </a:lnTo>
                  <a:lnTo>
                    <a:pt x="15158" y="39343"/>
                  </a:lnTo>
                  <a:lnTo>
                    <a:pt x="15232" y="39195"/>
                  </a:lnTo>
                  <a:cubicBezTo>
                    <a:pt x="15712" y="38234"/>
                    <a:pt x="16341" y="36829"/>
                    <a:pt x="17043" y="35129"/>
                  </a:cubicBezTo>
                  <a:cubicBezTo>
                    <a:pt x="17265" y="34574"/>
                    <a:pt x="17487" y="34019"/>
                    <a:pt x="17746" y="33391"/>
                  </a:cubicBezTo>
                  <a:cubicBezTo>
                    <a:pt x="17924" y="33450"/>
                    <a:pt x="19154" y="33701"/>
                    <a:pt x="20090" y="33701"/>
                  </a:cubicBezTo>
                  <a:cubicBezTo>
                    <a:pt x="20318" y="33701"/>
                    <a:pt x="20529" y="33686"/>
                    <a:pt x="20704" y="33650"/>
                  </a:cubicBezTo>
                  <a:cubicBezTo>
                    <a:pt x="21480" y="33465"/>
                    <a:pt x="22441" y="33021"/>
                    <a:pt x="22774" y="32245"/>
                  </a:cubicBezTo>
                  <a:cubicBezTo>
                    <a:pt x="23144" y="31469"/>
                    <a:pt x="22811" y="30544"/>
                    <a:pt x="21997" y="30248"/>
                  </a:cubicBezTo>
                  <a:cubicBezTo>
                    <a:pt x="21860" y="30204"/>
                    <a:pt x="21713" y="30184"/>
                    <a:pt x="21561" y="30184"/>
                  </a:cubicBezTo>
                  <a:cubicBezTo>
                    <a:pt x="20442" y="30184"/>
                    <a:pt x="19001" y="31279"/>
                    <a:pt x="18448" y="32060"/>
                  </a:cubicBezTo>
                  <a:cubicBezTo>
                    <a:pt x="18411" y="32097"/>
                    <a:pt x="18079" y="32689"/>
                    <a:pt x="17857" y="33095"/>
                  </a:cubicBezTo>
                  <a:cubicBezTo>
                    <a:pt x="17931" y="32836"/>
                    <a:pt x="18042" y="32615"/>
                    <a:pt x="18116" y="32356"/>
                  </a:cubicBezTo>
                  <a:cubicBezTo>
                    <a:pt x="18300" y="31838"/>
                    <a:pt x="18485" y="31358"/>
                    <a:pt x="18670" y="30803"/>
                  </a:cubicBezTo>
                  <a:cubicBezTo>
                    <a:pt x="18744" y="30544"/>
                    <a:pt x="18818" y="30285"/>
                    <a:pt x="18892" y="29990"/>
                  </a:cubicBezTo>
                  <a:cubicBezTo>
                    <a:pt x="18966" y="29731"/>
                    <a:pt x="19040" y="29435"/>
                    <a:pt x="19114" y="29176"/>
                  </a:cubicBezTo>
                  <a:cubicBezTo>
                    <a:pt x="19262" y="28511"/>
                    <a:pt x="19410" y="27845"/>
                    <a:pt x="19520" y="27143"/>
                  </a:cubicBezTo>
                  <a:cubicBezTo>
                    <a:pt x="19949" y="27321"/>
                    <a:pt x="21412" y="27810"/>
                    <a:pt x="22244" y="27810"/>
                  </a:cubicBezTo>
                  <a:cubicBezTo>
                    <a:pt x="22274" y="27810"/>
                    <a:pt x="22302" y="27810"/>
                    <a:pt x="22330" y="27808"/>
                  </a:cubicBezTo>
                  <a:cubicBezTo>
                    <a:pt x="23107" y="27734"/>
                    <a:pt x="24142" y="27439"/>
                    <a:pt x="24585" y="26736"/>
                  </a:cubicBezTo>
                  <a:cubicBezTo>
                    <a:pt x="25066" y="26034"/>
                    <a:pt x="24881" y="25073"/>
                    <a:pt x="24105" y="24666"/>
                  </a:cubicBezTo>
                  <a:cubicBezTo>
                    <a:pt x="23888" y="24554"/>
                    <a:pt x="23637" y="24505"/>
                    <a:pt x="23368" y="24505"/>
                  </a:cubicBezTo>
                  <a:cubicBezTo>
                    <a:pt x="22303" y="24505"/>
                    <a:pt x="20953" y="25266"/>
                    <a:pt x="20334" y="25886"/>
                  </a:cubicBezTo>
                  <a:cubicBezTo>
                    <a:pt x="20297" y="25923"/>
                    <a:pt x="19816" y="26551"/>
                    <a:pt x="19557" y="26884"/>
                  </a:cubicBezTo>
                  <a:cubicBezTo>
                    <a:pt x="19594" y="26477"/>
                    <a:pt x="19668" y="26071"/>
                    <a:pt x="19742" y="25664"/>
                  </a:cubicBezTo>
                  <a:cubicBezTo>
                    <a:pt x="19890" y="24444"/>
                    <a:pt x="20001" y="23224"/>
                    <a:pt x="20112" y="22004"/>
                  </a:cubicBezTo>
                  <a:cubicBezTo>
                    <a:pt x="20149" y="21634"/>
                    <a:pt x="20186" y="21265"/>
                    <a:pt x="20223" y="20895"/>
                  </a:cubicBezTo>
                  <a:cubicBezTo>
                    <a:pt x="20367" y="20967"/>
                    <a:pt x="22121" y="21599"/>
                    <a:pt x="23067" y="21599"/>
                  </a:cubicBezTo>
                  <a:cubicBezTo>
                    <a:pt x="23093" y="21599"/>
                    <a:pt x="23119" y="21598"/>
                    <a:pt x="23144" y="21597"/>
                  </a:cubicBezTo>
                  <a:cubicBezTo>
                    <a:pt x="23920" y="21523"/>
                    <a:pt x="24955" y="21228"/>
                    <a:pt x="25399" y="20525"/>
                  </a:cubicBezTo>
                  <a:cubicBezTo>
                    <a:pt x="25879" y="19823"/>
                    <a:pt x="25695" y="18825"/>
                    <a:pt x="24918" y="18418"/>
                  </a:cubicBezTo>
                  <a:cubicBezTo>
                    <a:pt x="24707" y="18309"/>
                    <a:pt x="24463" y="18261"/>
                    <a:pt x="24201" y="18261"/>
                  </a:cubicBezTo>
                  <a:cubicBezTo>
                    <a:pt x="23133" y="18261"/>
                    <a:pt x="21771" y="19051"/>
                    <a:pt x="21147" y="19675"/>
                  </a:cubicBezTo>
                  <a:cubicBezTo>
                    <a:pt x="21110" y="19712"/>
                    <a:pt x="20408" y="20599"/>
                    <a:pt x="20223" y="20821"/>
                  </a:cubicBezTo>
                  <a:cubicBezTo>
                    <a:pt x="20334" y="20008"/>
                    <a:pt x="20408" y="19194"/>
                    <a:pt x="20556" y="18418"/>
                  </a:cubicBezTo>
                  <a:cubicBezTo>
                    <a:pt x="20704" y="17309"/>
                    <a:pt x="20925" y="16237"/>
                    <a:pt x="21221" y="15201"/>
                  </a:cubicBezTo>
                  <a:cubicBezTo>
                    <a:pt x="21293" y="15237"/>
                    <a:pt x="23120" y="15905"/>
                    <a:pt x="24069" y="15905"/>
                  </a:cubicBezTo>
                  <a:cubicBezTo>
                    <a:pt x="24094" y="15905"/>
                    <a:pt x="24118" y="15905"/>
                    <a:pt x="24142" y="15904"/>
                  </a:cubicBezTo>
                  <a:cubicBezTo>
                    <a:pt x="24955" y="15830"/>
                    <a:pt x="25990" y="15534"/>
                    <a:pt x="26434" y="14832"/>
                  </a:cubicBezTo>
                  <a:cubicBezTo>
                    <a:pt x="26915" y="14129"/>
                    <a:pt x="26730" y="13131"/>
                    <a:pt x="25953" y="12761"/>
                  </a:cubicBezTo>
                  <a:cubicBezTo>
                    <a:pt x="25732" y="12639"/>
                    <a:pt x="25474" y="12586"/>
                    <a:pt x="25198" y="12586"/>
                  </a:cubicBezTo>
                  <a:cubicBezTo>
                    <a:pt x="24136" y="12586"/>
                    <a:pt x="22798" y="13365"/>
                    <a:pt x="22182" y="13981"/>
                  </a:cubicBezTo>
                  <a:cubicBezTo>
                    <a:pt x="22145" y="14018"/>
                    <a:pt x="21369" y="14980"/>
                    <a:pt x="21258" y="15164"/>
                  </a:cubicBezTo>
                  <a:cubicBezTo>
                    <a:pt x="21258" y="15090"/>
                    <a:pt x="21295" y="15017"/>
                    <a:pt x="21295" y="14980"/>
                  </a:cubicBezTo>
                  <a:cubicBezTo>
                    <a:pt x="21628" y="13870"/>
                    <a:pt x="22071" y="12872"/>
                    <a:pt x="22552" y="11948"/>
                  </a:cubicBezTo>
                  <a:cubicBezTo>
                    <a:pt x="22848" y="11393"/>
                    <a:pt x="23144" y="10913"/>
                    <a:pt x="23439" y="10432"/>
                  </a:cubicBezTo>
                  <a:cubicBezTo>
                    <a:pt x="23772" y="10617"/>
                    <a:pt x="25362" y="11356"/>
                    <a:pt x="26212" y="11393"/>
                  </a:cubicBezTo>
                  <a:cubicBezTo>
                    <a:pt x="26274" y="11396"/>
                    <a:pt x="26337" y="11398"/>
                    <a:pt x="26402" y="11398"/>
                  </a:cubicBezTo>
                  <a:cubicBezTo>
                    <a:pt x="27150" y="11398"/>
                    <a:pt x="28068" y="11193"/>
                    <a:pt x="28578" y="10580"/>
                  </a:cubicBezTo>
                  <a:cubicBezTo>
                    <a:pt x="29096" y="9952"/>
                    <a:pt x="29059" y="8953"/>
                    <a:pt x="28319" y="8473"/>
                  </a:cubicBezTo>
                  <a:cubicBezTo>
                    <a:pt x="28057" y="8298"/>
                    <a:pt x="27723" y="8225"/>
                    <a:pt x="27357" y="8225"/>
                  </a:cubicBezTo>
                  <a:cubicBezTo>
                    <a:pt x="26333" y="8225"/>
                    <a:pt x="25064" y="8796"/>
                    <a:pt x="24438" y="9286"/>
                  </a:cubicBezTo>
                  <a:cubicBezTo>
                    <a:pt x="24401" y="9323"/>
                    <a:pt x="23957" y="9730"/>
                    <a:pt x="23661" y="10062"/>
                  </a:cubicBezTo>
                  <a:cubicBezTo>
                    <a:pt x="23809" y="9841"/>
                    <a:pt x="23957" y="9619"/>
                    <a:pt x="24068" y="9397"/>
                  </a:cubicBezTo>
                  <a:cubicBezTo>
                    <a:pt x="24585" y="8658"/>
                    <a:pt x="25103" y="7992"/>
                    <a:pt x="25547" y="7401"/>
                  </a:cubicBezTo>
                  <a:cubicBezTo>
                    <a:pt x="25805" y="7068"/>
                    <a:pt x="26064" y="6772"/>
                    <a:pt x="26286" y="6513"/>
                  </a:cubicBezTo>
                  <a:cubicBezTo>
                    <a:pt x="26730" y="6476"/>
                    <a:pt x="28430" y="6439"/>
                    <a:pt x="29170" y="6070"/>
                  </a:cubicBezTo>
                  <a:cubicBezTo>
                    <a:pt x="29909" y="5737"/>
                    <a:pt x="30760" y="5108"/>
                    <a:pt x="30907" y="4258"/>
                  </a:cubicBezTo>
                  <a:cubicBezTo>
                    <a:pt x="31092" y="3445"/>
                    <a:pt x="30575" y="2594"/>
                    <a:pt x="29724" y="2483"/>
                  </a:cubicBezTo>
                  <a:cubicBezTo>
                    <a:pt x="29685" y="2480"/>
                    <a:pt x="29646" y="2478"/>
                    <a:pt x="29607" y="2478"/>
                  </a:cubicBezTo>
                  <a:cubicBezTo>
                    <a:pt x="28415" y="2478"/>
                    <a:pt x="27085" y="4067"/>
                    <a:pt x="26656" y="4997"/>
                  </a:cubicBezTo>
                  <a:cubicBezTo>
                    <a:pt x="26619" y="5108"/>
                    <a:pt x="26175" y="6513"/>
                    <a:pt x="26175" y="6513"/>
                  </a:cubicBezTo>
                  <a:lnTo>
                    <a:pt x="26212" y="6513"/>
                  </a:lnTo>
                  <a:cubicBezTo>
                    <a:pt x="25990" y="6772"/>
                    <a:pt x="25732" y="7031"/>
                    <a:pt x="25473" y="7364"/>
                  </a:cubicBezTo>
                  <a:cubicBezTo>
                    <a:pt x="25029" y="7918"/>
                    <a:pt x="24511" y="8584"/>
                    <a:pt x="23957" y="9323"/>
                  </a:cubicBezTo>
                  <a:cubicBezTo>
                    <a:pt x="23439" y="10099"/>
                    <a:pt x="22885" y="10913"/>
                    <a:pt x="22404" y="11837"/>
                  </a:cubicBezTo>
                  <a:cubicBezTo>
                    <a:pt x="21887" y="12798"/>
                    <a:pt x="21406" y="13797"/>
                    <a:pt x="21036" y="14906"/>
                  </a:cubicBezTo>
                  <a:lnTo>
                    <a:pt x="21036" y="14943"/>
                  </a:lnTo>
                  <a:cubicBezTo>
                    <a:pt x="21036" y="14573"/>
                    <a:pt x="21036" y="13575"/>
                    <a:pt x="20999" y="13501"/>
                  </a:cubicBezTo>
                  <a:cubicBezTo>
                    <a:pt x="20888" y="12429"/>
                    <a:pt x="19964" y="10432"/>
                    <a:pt x="18781" y="10210"/>
                  </a:cubicBezTo>
                  <a:cubicBezTo>
                    <a:pt x="18701" y="10196"/>
                    <a:pt x="18622" y="10190"/>
                    <a:pt x="18544" y="10190"/>
                  </a:cubicBezTo>
                  <a:cubicBezTo>
                    <a:pt x="17797" y="10190"/>
                    <a:pt x="17184" y="10808"/>
                    <a:pt x="17117" y="11578"/>
                  </a:cubicBezTo>
                  <a:cubicBezTo>
                    <a:pt x="17043" y="12429"/>
                    <a:pt x="17672" y="13279"/>
                    <a:pt x="18263" y="13797"/>
                  </a:cubicBezTo>
                  <a:cubicBezTo>
                    <a:pt x="18966" y="14425"/>
                    <a:pt x="20851" y="15017"/>
                    <a:pt x="20999" y="15054"/>
                  </a:cubicBezTo>
                  <a:cubicBezTo>
                    <a:pt x="20667" y="16089"/>
                    <a:pt x="20408" y="17198"/>
                    <a:pt x="20186" y="18344"/>
                  </a:cubicBezTo>
                  <a:cubicBezTo>
                    <a:pt x="20075" y="19009"/>
                    <a:pt x="20001" y="19638"/>
                    <a:pt x="19890" y="20303"/>
                  </a:cubicBezTo>
                  <a:cubicBezTo>
                    <a:pt x="19890" y="20008"/>
                    <a:pt x="19890" y="19712"/>
                    <a:pt x="19890" y="19675"/>
                  </a:cubicBezTo>
                  <a:cubicBezTo>
                    <a:pt x="19742" y="18603"/>
                    <a:pt x="18855" y="16606"/>
                    <a:pt x="17672" y="16421"/>
                  </a:cubicBezTo>
                  <a:cubicBezTo>
                    <a:pt x="17571" y="16400"/>
                    <a:pt x="17472" y="16390"/>
                    <a:pt x="17377" y="16390"/>
                  </a:cubicBezTo>
                  <a:cubicBezTo>
                    <a:pt x="16633" y="16390"/>
                    <a:pt x="16074" y="16999"/>
                    <a:pt x="16008" y="17752"/>
                  </a:cubicBezTo>
                  <a:cubicBezTo>
                    <a:pt x="15934" y="18603"/>
                    <a:pt x="16563" y="19453"/>
                    <a:pt x="17154" y="20008"/>
                  </a:cubicBezTo>
                  <a:cubicBezTo>
                    <a:pt x="17746" y="20525"/>
                    <a:pt x="19373" y="21080"/>
                    <a:pt x="19779" y="21191"/>
                  </a:cubicBezTo>
                  <a:cubicBezTo>
                    <a:pt x="19742" y="21449"/>
                    <a:pt x="19705" y="21708"/>
                    <a:pt x="19705" y="21967"/>
                  </a:cubicBezTo>
                  <a:cubicBezTo>
                    <a:pt x="19557" y="23187"/>
                    <a:pt x="19410" y="24407"/>
                    <a:pt x="19225" y="25590"/>
                  </a:cubicBezTo>
                  <a:cubicBezTo>
                    <a:pt x="19188" y="25997"/>
                    <a:pt x="19077" y="26404"/>
                    <a:pt x="19003" y="26810"/>
                  </a:cubicBezTo>
                  <a:cubicBezTo>
                    <a:pt x="19003" y="26551"/>
                    <a:pt x="19003" y="26330"/>
                    <a:pt x="19003" y="26293"/>
                  </a:cubicBezTo>
                  <a:cubicBezTo>
                    <a:pt x="18855" y="25220"/>
                    <a:pt x="17968" y="23224"/>
                    <a:pt x="16785" y="23002"/>
                  </a:cubicBezTo>
                  <a:cubicBezTo>
                    <a:pt x="16704" y="22988"/>
                    <a:pt x="16625" y="22982"/>
                    <a:pt x="16547" y="22982"/>
                  </a:cubicBezTo>
                  <a:cubicBezTo>
                    <a:pt x="15800" y="22982"/>
                    <a:pt x="15188" y="23597"/>
                    <a:pt x="15121" y="24333"/>
                  </a:cubicBezTo>
                  <a:cubicBezTo>
                    <a:pt x="15047" y="25183"/>
                    <a:pt x="15676" y="26034"/>
                    <a:pt x="16267" y="26588"/>
                  </a:cubicBezTo>
                  <a:cubicBezTo>
                    <a:pt x="16859" y="27106"/>
                    <a:pt x="18337" y="27624"/>
                    <a:pt x="18818" y="27771"/>
                  </a:cubicBezTo>
                  <a:cubicBezTo>
                    <a:pt x="18744" y="28178"/>
                    <a:pt x="18670" y="28622"/>
                    <a:pt x="18559" y="29028"/>
                  </a:cubicBezTo>
                  <a:cubicBezTo>
                    <a:pt x="18485" y="29287"/>
                    <a:pt x="18411" y="29546"/>
                    <a:pt x="18337" y="29842"/>
                  </a:cubicBezTo>
                  <a:cubicBezTo>
                    <a:pt x="18226" y="30101"/>
                    <a:pt x="18153" y="30359"/>
                    <a:pt x="18079" y="30618"/>
                  </a:cubicBezTo>
                  <a:cubicBezTo>
                    <a:pt x="17894" y="31136"/>
                    <a:pt x="17709" y="31653"/>
                    <a:pt x="17524" y="32134"/>
                  </a:cubicBezTo>
                  <a:cubicBezTo>
                    <a:pt x="17376" y="32467"/>
                    <a:pt x="17265" y="32762"/>
                    <a:pt x="17117" y="33095"/>
                  </a:cubicBezTo>
                  <a:cubicBezTo>
                    <a:pt x="17191" y="32689"/>
                    <a:pt x="17302" y="31875"/>
                    <a:pt x="17302" y="31801"/>
                  </a:cubicBezTo>
                  <a:cubicBezTo>
                    <a:pt x="17302" y="31062"/>
                    <a:pt x="17080" y="29916"/>
                    <a:pt x="16563" y="29102"/>
                  </a:cubicBezTo>
                  <a:cubicBezTo>
                    <a:pt x="16563" y="28991"/>
                    <a:pt x="16563" y="28881"/>
                    <a:pt x="16526" y="28770"/>
                  </a:cubicBezTo>
                  <a:cubicBezTo>
                    <a:pt x="16430" y="28068"/>
                    <a:pt x="15840" y="27505"/>
                    <a:pt x="15134" y="27505"/>
                  </a:cubicBezTo>
                  <a:cubicBezTo>
                    <a:pt x="15021" y="27505"/>
                    <a:pt x="14905" y="27519"/>
                    <a:pt x="14788" y="27550"/>
                  </a:cubicBezTo>
                  <a:cubicBezTo>
                    <a:pt x="13605" y="27882"/>
                    <a:pt x="12866" y="29916"/>
                    <a:pt x="12829" y="30988"/>
                  </a:cubicBezTo>
                  <a:cubicBezTo>
                    <a:pt x="12829" y="31062"/>
                    <a:pt x="12866" y="31764"/>
                    <a:pt x="12903" y="32208"/>
                  </a:cubicBezTo>
                  <a:cubicBezTo>
                    <a:pt x="12829" y="31949"/>
                    <a:pt x="12792" y="31690"/>
                    <a:pt x="12718" y="31432"/>
                  </a:cubicBezTo>
                  <a:cubicBezTo>
                    <a:pt x="12607" y="30914"/>
                    <a:pt x="12459" y="30396"/>
                    <a:pt x="12311" y="29842"/>
                  </a:cubicBezTo>
                  <a:cubicBezTo>
                    <a:pt x="12237" y="29583"/>
                    <a:pt x="12126" y="29324"/>
                    <a:pt x="12052" y="29065"/>
                  </a:cubicBezTo>
                  <a:cubicBezTo>
                    <a:pt x="11978" y="28770"/>
                    <a:pt x="11868" y="28511"/>
                    <a:pt x="11794" y="28252"/>
                  </a:cubicBezTo>
                  <a:cubicBezTo>
                    <a:pt x="11535" y="27587"/>
                    <a:pt x="11276" y="26958"/>
                    <a:pt x="11017" y="26330"/>
                  </a:cubicBezTo>
                  <a:cubicBezTo>
                    <a:pt x="11461" y="26219"/>
                    <a:pt x="13051" y="25812"/>
                    <a:pt x="13716" y="25331"/>
                  </a:cubicBezTo>
                  <a:cubicBezTo>
                    <a:pt x="14345" y="24851"/>
                    <a:pt x="15010" y="24037"/>
                    <a:pt x="15010" y="23187"/>
                  </a:cubicBezTo>
                  <a:cubicBezTo>
                    <a:pt x="15010" y="22378"/>
                    <a:pt x="14408" y="21703"/>
                    <a:pt x="13585" y="21703"/>
                  </a:cubicBezTo>
                  <a:cubicBezTo>
                    <a:pt x="13543" y="21703"/>
                    <a:pt x="13500" y="21705"/>
                    <a:pt x="13457" y="21708"/>
                  </a:cubicBezTo>
                  <a:cubicBezTo>
                    <a:pt x="12274" y="21856"/>
                    <a:pt x="11202" y="23779"/>
                    <a:pt x="11017" y="24814"/>
                  </a:cubicBezTo>
                  <a:cubicBezTo>
                    <a:pt x="10980" y="24888"/>
                    <a:pt x="10906" y="25664"/>
                    <a:pt x="10869" y="26108"/>
                  </a:cubicBezTo>
                  <a:cubicBezTo>
                    <a:pt x="10721" y="25701"/>
                    <a:pt x="10537" y="25331"/>
                    <a:pt x="10352" y="24962"/>
                  </a:cubicBezTo>
                  <a:cubicBezTo>
                    <a:pt x="9834" y="23890"/>
                    <a:pt x="9243" y="22817"/>
                    <a:pt x="8651" y="21708"/>
                  </a:cubicBezTo>
                  <a:cubicBezTo>
                    <a:pt x="8503" y="21376"/>
                    <a:pt x="8318" y="21043"/>
                    <a:pt x="8134" y="20710"/>
                  </a:cubicBezTo>
                  <a:cubicBezTo>
                    <a:pt x="8318" y="20673"/>
                    <a:pt x="10241" y="20229"/>
                    <a:pt x="10943" y="19675"/>
                  </a:cubicBezTo>
                  <a:cubicBezTo>
                    <a:pt x="11572" y="19194"/>
                    <a:pt x="12274" y="18381"/>
                    <a:pt x="12274" y="17531"/>
                  </a:cubicBezTo>
                  <a:cubicBezTo>
                    <a:pt x="12274" y="16772"/>
                    <a:pt x="11663" y="16078"/>
                    <a:pt x="10891" y="16078"/>
                  </a:cubicBezTo>
                  <a:cubicBezTo>
                    <a:pt x="10835" y="16078"/>
                    <a:pt x="10779" y="16081"/>
                    <a:pt x="10721" y="16089"/>
                  </a:cubicBezTo>
                  <a:cubicBezTo>
                    <a:pt x="9501" y="16200"/>
                    <a:pt x="8466" y="18122"/>
                    <a:pt x="8244" y="19194"/>
                  </a:cubicBezTo>
                  <a:cubicBezTo>
                    <a:pt x="8244" y="19268"/>
                    <a:pt x="8134" y="20377"/>
                    <a:pt x="8134" y="20673"/>
                  </a:cubicBezTo>
                  <a:cubicBezTo>
                    <a:pt x="7727" y="19934"/>
                    <a:pt x="7357" y="19194"/>
                    <a:pt x="7024" y="18455"/>
                  </a:cubicBezTo>
                  <a:cubicBezTo>
                    <a:pt x="6581" y="17457"/>
                    <a:pt x="6174" y="16421"/>
                    <a:pt x="5841" y="15423"/>
                  </a:cubicBezTo>
                  <a:cubicBezTo>
                    <a:pt x="5915" y="15386"/>
                    <a:pt x="7912" y="14943"/>
                    <a:pt x="8651" y="14388"/>
                  </a:cubicBezTo>
                  <a:cubicBezTo>
                    <a:pt x="9317" y="13870"/>
                    <a:pt x="9982" y="13094"/>
                    <a:pt x="9982" y="12244"/>
                  </a:cubicBezTo>
                  <a:cubicBezTo>
                    <a:pt x="9982" y="11451"/>
                    <a:pt x="9403" y="10754"/>
                    <a:pt x="8605" y="10754"/>
                  </a:cubicBezTo>
                  <a:cubicBezTo>
                    <a:pt x="8548" y="10754"/>
                    <a:pt x="8489" y="10757"/>
                    <a:pt x="8429" y="10765"/>
                  </a:cubicBezTo>
                  <a:cubicBezTo>
                    <a:pt x="7209" y="10876"/>
                    <a:pt x="6174" y="12798"/>
                    <a:pt x="5952" y="13870"/>
                  </a:cubicBezTo>
                  <a:cubicBezTo>
                    <a:pt x="5952" y="13944"/>
                    <a:pt x="5841" y="15164"/>
                    <a:pt x="5841" y="15386"/>
                  </a:cubicBezTo>
                  <a:cubicBezTo>
                    <a:pt x="5804" y="15312"/>
                    <a:pt x="5804" y="15238"/>
                    <a:pt x="5767" y="15201"/>
                  </a:cubicBezTo>
                  <a:cubicBezTo>
                    <a:pt x="5435" y="14092"/>
                    <a:pt x="5287" y="13020"/>
                    <a:pt x="5176" y="11985"/>
                  </a:cubicBezTo>
                  <a:cubicBezTo>
                    <a:pt x="5102" y="11356"/>
                    <a:pt x="5065" y="10802"/>
                    <a:pt x="5028" y="10210"/>
                  </a:cubicBezTo>
                  <a:cubicBezTo>
                    <a:pt x="5435" y="10173"/>
                    <a:pt x="7172" y="9952"/>
                    <a:pt x="7875" y="9508"/>
                  </a:cubicBezTo>
                  <a:cubicBezTo>
                    <a:pt x="8577" y="9101"/>
                    <a:pt x="9354" y="8362"/>
                    <a:pt x="9427" y="7511"/>
                  </a:cubicBezTo>
                  <a:cubicBezTo>
                    <a:pt x="9501" y="6698"/>
                    <a:pt x="8910" y="5885"/>
                    <a:pt x="8060" y="5885"/>
                  </a:cubicBezTo>
                  <a:cubicBezTo>
                    <a:pt x="6840" y="5885"/>
                    <a:pt x="5583" y="7696"/>
                    <a:pt x="5250" y="8695"/>
                  </a:cubicBezTo>
                  <a:cubicBezTo>
                    <a:pt x="5250" y="8768"/>
                    <a:pt x="5102" y="9360"/>
                    <a:pt x="5028" y="9804"/>
                  </a:cubicBezTo>
                  <a:cubicBezTo>
                    <a:pt x="5028" y="9545"/>
                    <a:pt x="5028" y="9286"/>
                    <a:pt x="5028" y="9027"/>
                  </a:cubicBezTo>
                  <a:cubicBezTo>
                    <a:pt x="5028" y="8103"/>
                    <a:pt x="5102" y="7253"/>
                    <a:pt x="5139" y="6513"/>
                  </a:cubicBezTo>
                  <a:cubicBezTo>
                    <a:pt x="5176" y="6107"/>
                    <a:pt x="5213" y="5737"/>
                    <a:pt x="5250" y="5367"/>
                  </a:cubicBezTo>
                  <a:cubicBezTo>
                    <a:pt x="5620" y="5145"/>
                    <a:pt x="7024" y="4147"/>
                    <a:pt x="7431" y="3445"/>
                  </a:cubicBezTo>
                  <a:cubicBezTo>
                    <a:pt x="7875" y="2742"/>
                    <a:pt x="8207" y="1744"/>
                    <a:pt x="7912" y="968"/>
                  </a:cubicBezTo>
                  <a:cubicBezTo>
                    <a:pt x="7665" y="393"/>
                    <a:pt x="7115" y="0"/>
                    <a:pt x="6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1"/>
            <p:cNvSpPr/>
            <p:nvPr/>
          </p:nvSpPr>
          <p:spPr>
            <a:xfrm>
              <a:off x="1174425" y="3532200"/>
              <a:ext cx="91525" cy="134975"/>
            </a:xfrm>
            <a:custGeom>
              <a:avLst/>
              <a:gdLst/>
              <a:ahLst/>
              <a:cxnLst/>
              <a:rect l="l" t="t" r="r" b="b"/>
              <a:pathLst>
                <a:path w="3661" h="5399" extrusionOk="0">
                  <a:moveTo>
                    <a:pt x="1633" y="1"/>
                  </a:moveTo>
                  <a:cubicBezTo>
                    <a:pt x="1052" y="1"/>
                    <a:pt x="518" y="417"/>
                    <a:pt x="297" y="999"/>
                  </a:cubicBezTo>
                  <a:cubicBezTo>
                    <a:pt x="1" y="1812"/>
                    <a:pt x="371" y="2773"/>
                    <a:pt x="814" y="3476"/>
                  </a:cubicBezTo>
                  <a:cubicBezTo>
                    <a:pt x="1332" y="4252"/>
                    <a:pt x="3106" y="5398"/>
                    <a:pt x="3106" y="5398"/>
                  </a:cubicBezTo>
                  <a:cubicBezTo>
                    <a:pt x="3143" y="5398"/>
                    <a:pt x="3513" y="3993"/>
                    <a:pt x="3513" y="3883"/>
                  </a:cubicBezTo>
                  <a:cubicBezTo>
                    <a:pt x="3661" y="2810"/>
                    <a:pt x="3328" y="666"/>
                    <a:pt x="2219" y="149"/>
                  </a:cubicBezTo>
                  <a:cubicBezTo>
                    <a:pt x="2025" y="47"/>
                    <a:pt x="1826" y="1"/>
                    <a:pt x="1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1"/>
            <p:cNvSpPr/>
            <p:nvPr/>
          </p:nvSpPr>
          <p:spPr>
            <a:xfrm>
              <a:off x="4182000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2551" y="0"/>
                  </a:moveTo>
                  <a:lnTo>
                    <a:pt x="0" y="555"/>
                  </a:lnTo>
                  <a:lnTo>
                    <a:pt x="4769" y="34346"/>
                  </a:lnTo>
                  <a:cubicBezTo>
                    <a:pt x="4802" y="34635"/>
                    <a:pt x="5057" y="34841"/>
                    <a:pt x="5342" y="34841"/>
                  </a:cubicBezTo>
                  <a:cubicBezTo>
                    <a:pt x="5385" y="34841"/>
                    <a:pt x="5428" y="34836"/>
                    <a:pt x="5472" y="34827"/>
                  </a:cubicBezTo>
                  <a:cubicBezTo>
                    <a:pt x="5731" y="34790"/>
                    <a:pt x="5915" y="34531"/>
                    <a:pt x="5878" y="34235"/>
                  </a:cubicBezTo>
                  <a:lnTo>
                    <a:pt x="25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1"/>
            <p:cNvSpPr/>
            <p:nvPr/>
          </p:nvSpPr>
          <p:spPr>
            <a:xfrm>
              <a:off x="4173675" y="4199525"/>
              <a:ext cx="163625" cy="886400"/>
            </a:xfrm>
            <a:custGeom>
              <a:avLst/>
              <a:gdLst/>
              <a:ahLst/>
              <a:cxnLst/>
              <a:rect l="l" t="t" r="r" b="b"/>
              <a:pathLst>
                <a:path w="6545" h="35456" extrusionOk="0">
                  <a:moveTo>
                    <a:pt x="2588" y="703"/>
                  </a:moveTo>
                  <a:lnTo>
                    <a:pt x="5916" y="34568"/>
                  </a:lnTo>
                  <a:cubicBezTo>
                    <a:pt x="5916" y="34716"/>
                    <a:pt x="5842" y="34790"/>
                    <a:pt x="5731" y="34827"/>
                  </a:cubicBezTo>
                  <a:lnTo>
                    <a:pt x="5657" y="34827"/>
                  </a:lnTo>
                  <a:cubicBezTo>
                    <a:pt x="5546" y="34827"/>
                    <a:pt x="5398" y="34753"/>
                    <a:pt x="5398" y="34605"/>
                  </a:cubicBezTo>
                  <a:lnTo>
                    <a:pt x="673" y="1125"/>
                  </a:lnTo>
                  <a:lnTo>
                    <a:pt x="673" y="1125"/>
                  </a:lnTo>
                  <a:lnTo>
                    <a:pt x="2588" y="703"/>
                  </a:lnTo>
                  <a:close/>
                  <a:moveTo>
                    <a:pt x="2810" y="0"/>
                  </a:moveTo>
                  <a:lnTo>
                    <a:pt x="259" y="555"/>
                  </a:lnTo>
                  <a:cubicBezTo>
                    <a:pt x="111" y="592"/>
                    <a:pt x="0" y="740"/>
                    <a:pt x="37" y="925"/>
                  </a:cubicBezTo>
                  <a:lnTo>
                    <a:pt x="4770" y="34716"/>
                  </a:lnTo>
                  <a:cubicBezTo>
                    <a:pt x="4844" y="35160"/>
                    <a:pt x="5213" y="35455"/>
                    <a:pt x="5657" y="35455"/>
                  </a:cubicBezTo>
                  <a:cubicBezTo>
                    <a:pt x="5731" y="35455"/>
                    <a:pt x="5805" y="35455"/>
                    <a:pt x="5842" y="35418"/>
                  </a:cubicBezTo>
                  <a:cubicBezTo>
                    <a:pt x="6248" y="35344"/>
                    <a:pt x="6544" y="34975"/>
                    <a:pt x="6544" y="34568"/>
                  </a:cubicBezTo>
                  <a:lnTo>
                    <a:pt x="6544" y="34494"/>
                  </a:lnTo>
                  <a:lnTo>
                    <a:pt x="3180" y="296"/>
                  </a:lnTo>
                  <a:cubicBezTo>
                    <a:pt x="3180" y="185"/>
                    <a:pt x="3143" y="111"/>
                    <a:pt x="3069" y="74"/>
                  </a:cubicBezTo>
                  <a:cubicBezTo>
                    <a:pt x="2995" y="0"/>
                    <a:pt x="2884" y="0"/>
                    <a:pt x="2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1"/>
            <p:cNvSpPr/>
            <p:nvPr/>
          </p:nvSpPr>
          <p:spPr>
            <a:xfrm>
              <a:off x="3355700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3365" y="0"/>
                  </a:moveTo>
                  <a:lnTo>
                    <a:pt x="37" y="34235"/>
                  </a:lnTo>
                  <a:cubicBezTo>
                    <a:pt x="0" y="34531"/>
                    <a:pt x="185" y="34790"/>
                    <a:pt x="481" y="34827"/>
                  </a:cubicBezTo>
                  <a:cubicBezTo>
                    <a:pt x="520" y="34836"/>
                    <a:pt x="559" y="34841"/>
                    <a:pt x="598" y="34841"/>
                  </a:cubicBezTo>
                  <a:cubicBezTo>
                    <a:pt x="859" y="34841"/>
                    <a:pt x="1114" y="34635"/>
                    <a:pt x="1147" y="34346"/>
                  </a:cubicBezTo>
                  <a:lnTo>
                    <a:pt x="5916" y="555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1"/>
            <p:cNvSpPr/>
            <p:nvPr/>
          </p:nvSpPr>
          <p:spPr>
            <a:xfrm>
              <a:off x="3348300" y="4199525"/>
              <a:ext cx="163625" cy="886400"/>
            </a:xfrm>
            <a:custGeom>
              <a:avLst/>
              <a:gdLst/>
              <a:ahLst/>
              <a:cxnLst/>
              <a:rect l="l" t="t" r="r" b="b"/>
              <a:pathLst>
                <a:path w="6545" h="35456" extrusionOk="0">
                  <a:moveTo>
                    <a:pt x="3957" y="703"/>
                  </a:moveTo>
                  <a:lnTo>
                    <a:pt x="5872" y="1125"/>
                  </a:lnTo>
                  <a:lnTo>
                    <a:pt x="5872" y="1125"/>
                  </a:lnTo>
                  <a:lnTo>
                    <a:pt x="1147" y="34605"/>
                  </a:lnTo>
                  <a:cubicBezTo>
                    <a:pt x="1147" y="34753"/>
                    <a:pt x="1036" y="34827"/>
                    <a:pt x="888" y="34827"/>
                  </a:cubicBezTo>
                  <a:lnTo>
                    <a:pt x="851" y="34827"/>
                  </a:lnTo>
                  <a:cubicBezTo>
                    <a:pt x="703" y="34790"/>
                    <a:pt x="629" y="34716"/>
                    <a:pt x="629" y="34568"/>
                  </a:cubicBezTo>
                  <a:lnTo>
                    <a:pt x="3957" y="703"/>
                  </a:lnTo>
                  <a:close/>
                  <a:moveTo>
                    <a:pt x="3735" y="0"/>
                  </a:moveTo>
                  <a:cubicBezTo>
                    <a:pt x="3661" y="0"/>
                    <a:pt x="3550" y="0"/>
                    <a:pt x="3513" y="74"/>
                  </a:cubicBezTo>
                  <a:cubicBezTo>
                    <a:pt x="3439" y="111"/>
                    <a:pt x="3365" y="185"/>
                    <a:pt x="3365" y="296"/>
                  </a:cubicBezTo>
                  <a:lnTo>
                    <a:pt x="38" y="34494"/>
                  </a:lnTo>
                  <a:lnTo>
                    <a:pt x="1" y="34568"/>
                  </a:lnTo>
                  <a:cubicBezTo>
                    <a:pt x="1" y="34975"/>
                    <a:pt x="296" y="35344"/>
                    <a:pt x="703" y="35418"/>
                  </a:cubicBezTo>
                  <a:cubicBezTo>
                    <a:pt x="777" y="35455"/>
                    <a:pt x="814" y="35455"/>
                    <a:pt x="888" y="35455"/>
                  </a:cubicBezTo>
                  <a:cubicBezTo>
                    <a:pt x="1332" y="35455"/>
                    <a:pt x="1701" y="35160"/>
                    <a:pt x="1775" y="34716"/>
                  </a:cubicBezTo>
                  <a:lnTo>
                    <a:pt x="6508" y="925"/>
                  </a:lnTo>
                  <a:cubicBezTo>
                    <a:pt x="6544" y="740"/>
                    <a:pt x="6434" y="592"/>
                    <a:pt x="6286" y="555"/>
                  </a:cubicBezTo>
                  <a:lnTo>
                    <a:pt x="3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1"/>
            <p:cNvSpPr/>
            <p:nvPr/>
          </p:nvSpPr>
          <p:spPr>
            <a:xfrm>
              <a:off x="3415775" y="3231825"/>
              <a:ext cx="889175" cy="1075875"/>
            </a:xfrm>
            <a:custGeom>
              <a:avLst/>
              <a:gdLst/>
              <a:ahLst/>
              <a:cxnLst/>
              <a:rect l="l" t="t" r="r" b="b"/>
              <a:pathLst>
                <a:path w="35567" h="43035" extrusionOk="0">
                  <a:moveTo>
                    <a:pt x="4178" y="0"/>
                  </a:moveTo>
                  <a:cubicBezTo>
                    <a:pt x="1849" y="0"/>
                    <a:pt x="1" y="1923"/>
                    <a:pt x="111" y="4215"/>
                  </a:cubicBezTo>
                  <a:lnTo>
                    <a:pt x="1738" y="43034"/>
                  </a:lnTo>
                  <a:lnTo>
                    <a:pt x="32387" y="43034"/>
                  </a:lnTo>
                  <a:lnTo>
                    <a:pt x="35381" y="4363"/>
                  </a:lnTo>
                  <a:cubicBezTo>
                    <a:pt x="35566" y="1997"/>
                    <a:pt x="33718" y="0"/>
                    <a:pt x="3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1"/>
            <p:cNvSpPr/>
            <p:nvPr/>
          </p:nvSpPr>
          <p:spPr>
            <a:xfrm>
              <a:off x="3410225" y="3223500"/>
              <a:ext cx="898425" cy="1091575"/>
            </a:xfrm>
            <a:custGeom>
              <a:avLst/>
              <a:gdLst/>
              <a:ahLst/>
              <a:cxnLst/>
              <a:rect l="l" t="t" r="r" b="b"/>
              <a:pathLst>
                <a:path w="35937" h="43663" extrusionOk="0">
                  <a:moveTo>
                    <a:pt x="31574" y="629"/>
                  </a:moveTo>
                  <a:cubicBezTo>
                    <a:pt x="32609" y="629"/>
                    <a:pt x="33533" y="1073"/>
                    <a:pt x="34235" y="1738"/>
                  </a:cubicBezTo>
                  <a:cubicBezTo>
                    <a:pt x="34901" y="2440"/>
                    <a:pt x="35308" y="3365"/>
                    <a:pt x="35308" y="4400"/>
                  </a:cubicBezTo>
                  <a:cubicBezTo>
                    <a:pt x="35308" y="4474"/>
                    <a:pt x="35308" y="4585"/>
                    <a:pt x="35308" y="4696"/>
                  </a:cubicBezTo>
                  <a:lnTo>
                    <a:pt x="32313" y="43034"/>
                  </a:lnTo>
                  <a:lnTo>
                    <a:pt x="2244" y="43034"/>
                  </a:lnTo>
                  <a:lnTo>
                    <a:pt x="629" y="4548"/>
                  </a:lnTo>
                  <a:cubicBezTo>
                    <a:pt x="629" y="4511"/>
                    <a:pt x="629" y="4437"/>
                    <a:pt x="629" y="4400"/>
                  </a:cubicBezTo>
                  <a:cubicBezTo>
                    <a:pt x="629" y="3365"/>
                    <a:pt x="1036" y="2404"/>
                    <a:pt x="1738" y="1738"/>
                  </a:cubicBezTo>
                  <a:cubicBezTo>
                    <a:pt x="2404" y="1073"/>
                    <a:pt x="3328" y="629"/>
                    <a:pt x="4400" y="629"/>
                  </a:cubicBezTo>
                  <a:close/>
                  <a:moveTo>
                    <a:pt x="4400" y="0"/>
                  </a:moveTo>
                  <a:cubicBezTo>
                    <a:pt x="1960" y="0"/>
                    <a:pt x="1" y="1997"/>
                    <a:pt x="1" y="4400"/>
                  </a:cubicBezTo>
                  <a:cubicBezTo>
                    <a:pt x="1" y="4437"/>
                    <a:pt x="1" y="4511"/>
                    <a:pt x="1" y="4585"/>
                  </a:cubicBezTo>
                  <a:lnTo>
                    <a:pt x="1627" y="43367"/>
                  </a:lnTo>
                  <a:cubicBezTo>
                    <a:pt x="1664" y="43552"/>
                    <a:pt x="1775" y="43663"/>
                    <a:pt x="1960" y="43663"/>
                  </a:cubicBezTo>
                  <a:lnTo>
                    <a:pt x="32609" y="43663"/>
                  </a:lnTo>
                  <a:cubicBezTo>
                    <a:pt x="32757" y="43663"/>
                    <a:pt x="32905" y="43552"/>
                    <a:pt x="32905" y="43367"/>
                  </a:cubicBezTo>
                  <a:lnTo>
                    <a:pt x="35936" y="4733"/>
                  </a:lnTo>
                  <a:cubicBezTo>
                    <a:pt x="35936" y="4622"/>
                    <a:pt x="35936" y="4511"/>
                    <a:pt x="35936" y="4400"/>
                  </a:cubicBezTo>
                  <a:cubicBezTo>
                    <a:pt x="35936" y="1997"/>
                    <a:pt x="34014" y="0"/>
                    <a:pt x="31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1"/>
            <p:cNvSpPr/>
            <p:nvPr/>
          </p:nvSpPr>
          <p:spPr>
            <a:xfrm>
              <a:off x="3388050" y="4095075"/>
              <a:ext cx="902100" cy="212625"/>
            </a:xfrm>
            <a:custGeom>
              <a:avLst/>
              <a:gdLst/>
              <a:ahLst/>
              <a:cxnLst/>
              <a:rect l="l" t="t" r="r" b="b"/>
              <a:pathLst>
                <a:path w="36084" h="8505" extrusionOk="0">
                  <a:moveTo>
                    <a:pt x="0" y="1"/>
                  </a:moveTo>
                  <a:lnTo>
                    <a:pt x="0" y="8504"/>
                  </a:lnTo>
                  <a:lnTo>
                    <a:pt x="36084" y="8504"/>
                  </a:lnTo>
                  <a:lnTo>
                    <a:pt x="36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1"/>
            <p:cNvSpPr/>
            <p:nvPr/>
          </p:nvSpPr>
          <p:spPr>
            <a:xfrm>
              <a:off x="3380650" y="4086775"/>
              <a:ext cx="916900" cy="228300"/>
            </a:xfrm>
            <a:custGeom>
              <a:avLst/>
              <a:gdLst/>
              <a:ahLst/>
              <a:cxnLst/>
              <a:rect l="l" t="t" r="r" b="b"/>
              <a:pathLst>
                <a:path w="36676" h="9132" extrusionOk="0">
                  <a:moveTo>
                    <a:pt x="36047" y="629"/>
                  </a:moveTo>
                  <a:lnTo>
                    <a:pt x="36047" y="8503"/>
                  </a:lnTo>
                  <a:lnTo>
                    <a:pt x="592" y="8503"/>
                  </a:lnTo>
                  <a:lnTo>
                    <a:pt x="592" y="629"/>
                  </a:lnTo>
                  <a:close/>
                  <a:moveTo>
                    <a:pt x="296" y="0"/>
                  </a:moveTo>
                  <a:cubicBezTo>
                    <a:pt x="222" y="0"/>
                    <a:pt x="149" y="37"/>
                    <a:pt x="75" y="111"/>
                  </a:cubicBezTo>
                  <a:cubicBezTo>
                    <a:pt x="1" y="148"/>
                    <a:pt x="1" y="259"/>
                    <a:pt x="1" y="333"/>
                  </a:cubicBezTo>
                  <a:lnTo>
                    <a:pt x="1" y="8836"/>
                  </a:lnTo>
                  <a:cubicBezTo>
                    <a:pt x="1" y="8910"/>
                    <a:pt x="1" y="8984"/>
                    <a:pt x="75" y="9058"/>
                  </a:cubicBezTo>
                  <a:cubicBezTo>
                    <a:pt x="149" y="9095"/>
                    <a:pt x="222" y="9132"/>
                    <a:pt x="296" y="9132"/>
                  </a:cubicBezTo>
                  <a:lnTo>
                    <a:pt x="36380" y="9132"/>
                  </a:lnTo>
                  <a:cubicBezTo>
                    <a:pt x="36454" y="9132"/>
                    <a:pt x="36528" y="9095"/>
                    <a:pt x="36602" y="9058"/>
                  </a:cubicBezTo>
                  <a:cubicBezTo>
                    <a:pt x="36639" y="8984"/>
                    <a:pt x="36675" y="8910"/>
                    <a:pt x="36675" y="8836"/>
                  </a:cubicBezTo>
                  <a:lnTo>
                    <a:pt x="36675" y="333"/>
                  </a:lnTo>
                  <a:cubicBezTo>
                    <a:pt x="36675" y="259"/>
                    <a:pt x="36639" y="148"/>
                    <a:pt x="36602" y="111"/>
                  </a:cubicBezTo>
                  <a:cubicBezTo>
                    <a:pt x="36528" y="37"/>
                    <a:pt x="36454" y="0"/>
                    <a:pt x="36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1"/>
            <p:cNvSpPr/>
            <p:nvPr/>
          </p:nvSpPr>
          <p:spPr>
            <a:xfrm>
              <a:off x="3342750" y="3850150"/>
              <a:ext cx="116500" cy="457550"/>
            </a:xfrm>
            <a:custGeom>
              <a:avLst/>
              <a:gdLst/>
              <a:ahLst/>
              <a:cxnLst/>
              <a:rect l="l" t="t" r="r" b="b"/>
              <a:pathLst>
                <a:path w="4660" h="18302" extrusionOk="0">
                  <a:moveTo>
                    <a:pt x="2330" y="1"/>
                  </a:moveTo>
                  <a:cubicBezTo>
                    <a:pt x="1036" y="1"/>
                    <a:pt x="1" y="1036"/>
                    <a:pt x="1" y="2330"/>
                  </a:cubicBezTo>
                  <a:lnTo>
                    <a:pt x="1923" y="18301"/>
                  </a:lnTo>
                  <a:lnTo>
                    <a:pt x="4659" y="18301"/>
                  </a:lnTo>
                  <a:lnTo>
                    <a:pt x="4659" y="2330"/>
                  </a:lnTo>
                  <a:cubicBezTo>
                    <a:pt x="4659" y="1036"/>
                    <a:pt x="3624" y="1"/>
                    <a:pt x="2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1"/>
            <p:cNvSpPr/>
            <p:nvPr/>
          </p:nvSpPr>
          <p:spPr>
            <a:xfrm>
              <a:off x="3335375" y="3842750"/>
              <a:ext cx="131250" cy="472325"/>
            </a:xfrm>
            <a:custGeom>
              <a:avLst/>
              <a:gdLst/>
              <a:ahLst/>
              <a:cxnLst/>
              <a:rect l="l" t="t" r="r" b="b"/>
              <a:pathLst>
                <a:path w="5250" h="18893" extrusionOk="0">
                  <a:moveTo>
                    <a:pt x="2625" y="592"/>
                  </a:moveTo>
                  <a:cubicBezTo>
                    <a:pt x="3734" y="592"/>
                    <a:pt x="4621" y="1517"/>
                    <a:pt x="4621" y="2626"/>
                  </a:cubicBezTo>
                  <a:lnTo>
                    <a:pt x="4621" y="18264"/>
                  </a:lnTo>
                  <a:lnTo>
                    <a:pt x="2477" y="18264"/>
                  </a:lnTo>
                  <a:lnTo>
                    <a:pt x="593" y="2598"/>
                  </a:lnTo>
                  <a:lnTo>
                    <a:pt x="593" y="2598"/>
                  </a:lnTo>
                  <a:cubicBezTo>
                    <a:pt x="643" y="1501"/>
                    <a:pt x="1525" y="592"/>
                    <a:pt x="2625" y="592"/>
                  </a:cubicBezTo>
                  <a:close/>
                  <a:moveTo>
                    <a:pt x="2625" y="1"/>
                  </a:moveTo>
                  <a:cubicBezTo>
                    <a:pt x="1183" y="1"/>
                    <a:pt x="0" y="1147"/>
                    <a:pt x="0" y="2626"/>
                  </a:cubicBezTo>
                  <a:lnTo>
                    <a:pt x="0" y="2663"/>
                  </a:lnTo>
                  <a:lnTo>
                    <a:pt x="1923" y="18634"/>
                  </a:lnTo>
                  <a:cubicBezTo>
                    <a:pt x="1923" y="18782"/>
                    <a:pt x="2070" y="18893"/>
                    <a:pt x="2218" y="18893"/>
                  </a:cubicBezTo>
                  <a:lnTo>
                    <a:pt x="4954" y="18893"/>
                  </a:lnTo>
                  <a:cubicBezTo>
                    <a:pt x="5028" y="18893"/>
                    <a:pt x="5102" y="18856"/>
                    <a:pt x="5176" y="18819"/>
                  </a:cubicBezTo>
                  <a:cubicBezTo>
                    <a:pt x="5213" y="18745"/>
                    <a:pt x="5250" y="18671"/>
                    <a:pt x="5250" y="18597"/>
                  </a:cubicBezTo>
                  <a:lnTo>
                    <a:pt x="5250" y="2626"/>
                  </a:lnTo>
                  <a:cubicBezTo>
                    <a:pt x="5250" y="1147"/>
                    <a:pt x="4067" y="1"/>
                    <a:pt x="2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1"/>
            <p:cNvSpPr/>
            <p:nvPr/>
          </p:nvSpPr>
          <p:spPr>
            <a:xfrm>
              <a:off x="4225425" y="3850150"/>
              <a:ext cx="116500" cy="457550"/>
            </a:xfrm>
            <a:custGeom>
              <a:avLst/>
              <a:gdLst/>
              <a:ahLst/>
              <a:cxnLst/>
              <a:rect l="l" t="t" r="r" b="b"/>
              <a:pathLst>
                <a:path w="4660" h="18302" extrusionOk="0">
                  <a:moveTo>
                    <a:pt x="2330" y="1"/>
                  </a:moveTo>
                  <a:cubicBezTo>
                    <a:pt x="1036" y="1"/>
                    <a:pt x="1" y="1036"/>
                    <a:pt x="1" y="2330"/>
                  </a:cubicBezTo>
                  <a:lnTo>
                    <a:pt x="1" y="18301"/>
                  </a:lnTo>
                  <a:lnTo>
                    <a:pt x="2737" y="18301"/>
                  </a:lnTo>
                  <a:lnTo>
                    <a:pt x="4659" y="2330"/>
                  </a:lnTo>
                  <a:cubicBezTo>
                    <a:pt x="4659" y="1036"/>
                    <a:pt x="3587" y="1"/>
                    <a:pt x="2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1"/>
            <p:cNvSpPr/>
            <p:nvPr/>
          </p:nvSpPr>
          <p:spPr>
            <a:xfrm>
              <a:off x="4218050" y="3842750"/>
              <a:ext cx="131250" cy="472325"/>
            </a:xfrm>
            <a:custGeom>
              <a:avLst/>
              <a:gdLst/>
              <a:ahLst/>
              <a:cxnLst/>
              <a:rect l="l" t="t" r="r" b="b"/>
              <a:pathLst>
                <a:path w="5250" h="18893" extrusionOk="0">
                  <a:moveTo>
                    <a:pt x="2625" y="592"/>
                  </a:moveTo>
                  <a:cubicBezTo>
                    <a:pt x="3723" y="592"/>
                    <a:pt x="4603" y="1497"/>
                    <a:pt x="4621" y="2591"/>
                  </a:cubicBezTo>
                  <a:lnTo>
                    <a:pt x="4621" y="2591"/>
                  </a:lnTo>
                  <a:lnTo>
                    <a:pt x="2736" y="18264"/>
                  </a:lnTo>
                  <a:lnTo>
                    <a:pt x="592" y="18264"/>
                  </a:lnTo>
                  <a:lnTo>
                    <a:pt x="592" y="2626"/>
                  </a:lnTo>
                  <a:cubicBezTo>
                    <a:pt x="592" y="1517"/>
                    <a:pt x="1516" y="592"/>
                    <a:pt x="2625" y="592"/>
                  </a:cubicBezTo>
                  <a:close/>
                  <a:moveTo>
                    <a:pt x="2625" y="1"/>
                  </a:moveTo>
                  <a:cubicBezTo>
                    <a:pt x="1183" y="1"/>
                    <a:pt x="0" y="1147"/>
                    <a:pt x="0" y="2626"/>
                  </a:cubicBezTo>
                  <a:lnTo>
                    <a:pt x="0" y="18597"/>
                  </a:lnTo>
                  <a:cubicBezTo>
                    <a:pt x="0" y="18671"/>
                    <a:pt x="37" y="18745"/>
                    <a:pt x="74" y="18819"/>
                  </a:cubicBezTo>
                  <a:cubicBezTo>
                    <a:pt x="148" y="18856"/>
                    <a:pt x="222" y="18893"/>
                    <a:pt x="296" y="18893"/>
                  </a:cubicBezTo>
                  <a:lnTo>
                    <a:pt x="3032" y="18893"/>
                  </a:lnTo>
                  <a:cubicBezTo>
                    <a:pt x="3179" y="18893"/>
                    <a:pt x="3327" y="18782"/>
                    <a:pt x="3327" y="18634"/>
                  </a:cubicBezTo>
                  <a:lnTo>
                    <a:pt x="5250" y="2663"/>
                  </a:lnTo>
                  <a:lnTo>
                    <a:pt x="5250" y="2626"/>
                  </a:lnTo>
                  <a:cubicBezTo>
                    <a:pt x="5250" y="1147"/>
                    <a:pt x="4067" y="1"/>
                    <a:pt x="2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1"/>
            <p:cNvSpPr/>
            <p:nvPr/>
          </p:nvSpPr>
          <p:spPr>
            <a:xfrm>
              <a:off x="3548875" y="3556225"/>
              <a:ext cx="574000" cy="329075"/>
            </a:xfrm>
            <a:custGeom>
              <a:avLst/>
              <a:gdLst/>
              <a:ahLst/>
              <a:cxnLst/>
              <a:rect l="l" t="t" r="r" b="b"/>
              <a:pathLst>
                <a:path w="22960" h="13163" extrusionOk="0">
                  <a:moveTo>
                    <a:pt x="0" y="1"/>
                  </a:moveTo>
                  <a:lnTo>
                    <a:pt x="1294" y="13162"/>
                  </a:lnTo>
                  <a:lnTo>
                    <a:pt x="21665" y="13162"/>
                  </a:lnTo>
                  <a:lnTo>
                    <a:pt x="229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1"/>
            <p:cNvSpPr/>
            <p:nvPr/>
          </p:nvSpPr>
          <p:spPr>
            <a:xfrm>
              <a:off x="3541475" y="3548850"/>
              <a:ext cx="588775" cy="343850"/>
            </a:xfrm>
            <a:custGeom>
              <a:avLst/>
              <a:gdLst/>
              <a:ahLst/>
              <a:cxnLst/>
              <a:rect l="l" t="t" r="r" b="b"/>
              <a:pathLst>
                <a:path w="23551" h="13754" extrusionOk="0">
                  <a:moveTo>
                    <a:pt x="22885" y="592"/>
                  </a:moveTo>
                  <a:lnTo>
                    <a:pt x="21665" y="13125"/>
                  </a:lnTo>
                  <a:lnTo>
                    <a:pt x="1886" y="13125"/>
                  </a:lnTo>
                  <a:lnTo>
                    <a:pt x="626" y="592"/>
                  </a:lnTo>
                  <a:close/>
                  <a:moveTo>
                    <a:pt x="296" y="0"/>
                  </a:moveTo>
                  <a:cubicBezTo>
                    <a:pt x="222" y="0"/>
                    <a:pt x="148" y="37"/>
                    <a:pt x="74" y="74"/>
                  </a:cubicBezTo>
                  <a:cubicBezTo>
                    <a:pt x="1" y="148"/>
                    <a:pt x="1" y="259"/>
                    <a:pt x="1" y="333"/>
                  </a:cubicBezTo>
                  <a:lnTo>
                    <a:pt x="1295" y="13457"/>
                  </a:lnTo>
                  <a:cubicBezTo>
                    <a:pt x="1295" y="13642"/>
                    <a:pt x="1442" y="13753"/>
                    <a:pt x="1590" y="13753"/>
                  </a:cubicBezTo>
                  <a:lnTo>
                    <a:pt x="21961" y="13753"/>
                  </a:lnTo>
                  <a:cubicBezTo>
                    <a:pt x="22109" y="13753"/>
                    <a:pt x="22257" y="13642"/>
                    <a:pt x="22257" y="13457"/>
                  </a:cubicBezTo>
                  <a:lnTo>
                    <a:pt x="23551" y="333"/>
                  </a:lnTo>
                  <a:cubicBezTo>
                    <a:pt x="23551" y="259"/>
                    <a:pt x="23514" y="148"/>
                    <a:pt x="23477" y="74"/>
                  </a:cubicBezTo>
                  <a:cubicBezTo>
                    <a:pt x="23403" y="37"/>
                    <a:pt x="23329" y="0"/>
                    <a:pt x="23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1"/>
            <p:cNvSpPr/>
            <p:nvPr/>
          </p:nvSpPr>
          <p:spPr>
            <a:xfrm>
              <a:off x="3337225" y="3015525"/>
              <a:ext cx="1061075" cy="603575"/>
            </a:xfrm>
            <a:custGeom>
              <a:avLst/>
              <a:gdLst/>
              <a:ahLst/>
              <a:cxnLst/>
              <a:rect l="l" t="t" r="r" b="b"/>
              <a:pathLst>
                <a:path w="42443" h="24143" extrusionOk="0">
                  <a:moveTo>
                    <a:pt x="22552" y="1"/>
                  </a:moveTo>
                  <a:lnTo>
                    <a:pt x="16748" y="112"/>
                  </a:lnTo>
                  <a:lnTo>
                    <a:pt x="5878" y="6212"/>
                  </a:lnTo>
                  <a:lnTo>
                    <a:pt x="0" y="24143"/>
                  </a:lnTo>
                  <a:lnTo>
                    <a:pt x="42442" y="24143"/>
                  </a:lnTo>
                  <a:cubicBezTo>
                    <a:pt x="42442" y="24143"/>
                    <a:pt x="35640" y="6693"/>
                    <a:pt x="34309" y="5805"/>
                  </a:cubicBezTo>
                  <a:cubicBezTo>
                    <a:pt x="32978" y="4881"/>
                    <a:pt x="22552" y="1"/>
                    <a:pt x="22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1"/>
            <p:cNvSpPr/>
            <p:nvPr/>
          </p:nvSpPr>
          <p:spPr>
            <a:xfrm>
              <a:off x="3328900" y="3008150"/>
              <a:ext cx="1076800" cy="619275"/>
            </a:xfrm>
            <a:custGeom>
              <a:avLst/>
              <a:gdLst/>
              <a:ahLst/>
              <a:cxnLst/>
              <a:rect l="l" t="t" r="r" b="b"/>
              <a:pathLst>
                <a:path w="43072" h="24771" extrusionOk="0">
                  <a:moveTo>
                    <a:pt x="22743" y="594"/>
                  </a:moveTo>
                  <a:cubicBezTo>
                    <a:pt x="22812" y="625"/>
                    <a:pt x="23458" y="914"/>
                    <a:pt x="24401" y="1368"/>
                  </a:cubicBezTo>
                  <a:cubicBezTo>
                    <a:pt x="25880" y="2071"/>
                    <a:pt x="28172" y="3143"/>
                    <a:pt x="30205" y="4141"/>
                  </a:cubicBezTo>
                  <a:cubicBezTo>
                    <a:pt x="31203" y="4622"/>
                    <a:pt x="32165" y="5102"/>
                    <a:pt x="32941" y="5472"/>
                  </a:cubicBezTo>
                  <a:cubicBezTo>
                    <a:pt x="33681" y="5879"/>
                    <a:pt x="34235" y="6174"/>
                    <a:pt x="34457" y="6322"/>
                  </a:cubicBezTo>
                  <a:cubicBezTo>
                    <a:pt x="34494" y="6359"/>
                    <a:pt x="34605" y="6433"/>
                    <a:pt x="34716" y="6618"/>
                  </a:cubicBezTo>
                  <a:cubicBezTo>
                    <a:pt x="35122" y="7246"/>
                    <a:pt x="35862" y="8688"/>
                    <a:pt x="36675" y="10500"/>
                  </a:cubicBezTo>
                  <a:cubicBezTo>
                    <a:pt x="37895" y="13236"/>
                    <a:pt x="39337" y="16748"/>
                    <a:pt x="40483" y="19558"/>
                  </a:cubicBezTo>
                  <a:cubicBezTo>
                    <a:pt x="41075" y="21000"/>
                    <a:pt x="41555" y="22257"/>
                    <a:pt x="41925" y="23144"/>
                  </a:cubicBezTo>
                  <a:cubicBezTo>
                    <a:pt x="42082" y="23563"/>
                    <a:pt x="42215" y="23900"/>
                    <a:pt x="42311" y="24142"/>
                  </a:cubicBezTo>
                  <a:lnTo>
                    <a:pt x="777" y="24142"/>
                  </a:lnTo>
                  <a:lnTo>
                    <a:pt x="6470" y="6692"/>
                  </a:lnTo>
                  <a:lnTo>
                    <a:pt x="17166" y="701"/>
                  </a:lnTo>
                  <a:lnTo>
                    <a:pt x="17166" y="701"/>
                  </a:lnTo>
                  <a:lnTo>
                    <a:pt x="22743" y="594"/>
                  </a:lnTo>
                  <a:close/>
                  <a:moveTo>
                    <a:pt x="22848" y="0"/>
                  </a:moveTo>
                  <a:lnTo>
                    <a:pt x="17081" y="74"/>
                  </a:lnTo>
                  <a:lnTo>
                    <a:pt x="16933" y="148"/>
                  </a:lnTo>
                  <a:lnTo>
                    <a:pt x="6063" y="6211"/>
                  </a:lnTo>
                  <a:cubicBezTo>
                    <a:pt x="5990" y="6248"/>
                    <a:pt x="5953" y="6322"/>
                    <a:pt x="5916" y="6396"/>
                  </a:cubicBezTo>
                  <a:lnTo>
                    <a:pt x="37" y="24364"/>
                  </a:lnTo>
                  <a:cubicBezTo>
                    <a:pt x="0" y="24438"/>
                    <a:pt x="37" y="24549"/>
                    <a:pt x="74" y="24623"/>
                  </a:cubicBezTo>
                  <a:cubicBezTo>
                    <a:pt x="148" y="24734"/>
                    <a:pt x="222" y="24771"/>
                    <a:pt x="333" y="24771"/>
                  </a:cubicBezTo>
                  <a:lnTo>
                    <a:pt x="42775" y="24771"/>
                  </a:lnTo>
                  <a:cubicBezTo>
                    <a:pt x="42849" y="24771"/>
                    <a:pt x="42960" y="24697"/>
                    <a:pt x="43034" y="24623"/>
                  </a:cubicBezTo>
                  <a:cubicBezTo>
                    <a:pt x="43071" y="24549"/>
                    <a:pt x="43071" y="24438"/>
                    <a:pt x="43034" y="24327"/>
                  </a:cubicBezTo>
                  <a:cubicBezTo>
                    <a:pt x="43034" y="24327"/>
                    <a:pt x="41333" y="19964"/>
                    <a:pt x="39485" y="15491"/>
                  </a:cubicBezTo>
                  <a:cubicBezTo>
                    <a:pt x="38561" y="13236"/>
                    <a:pt x="37562" y="10981"/>
                    <a:pt x="36749" y="9206"/>
                  </a:cubicBezTo>
                  <a:cubicBezTo>
                    <a:pt x="36342" y="8319"/>
                    <a:pt x="35973" y="7579"/>
                    <a:pt x="35640" y="6988"/>
                  </a:cubicBezTo>
                  <a:cubicBezTo>
                    <a:pt x="35492" y="6692"/>
                    <a:pt x="35344" y="6470"/>
                    <a:pt x="35196" y="6285"/>
                  </a:cubicBezTo>
                  <a:cubicBezTo>
                    <a:pt x="35085" y="6063"/>
                    <a:pt x="34974" y="5953"/>
                    <a:pt x="34827" y="5842"/>
                  </a:cubicBezTo>
                  <a:cubicBezTo>
                    <a:pt x="34642" y="5694"/>
                    <a:pt x="34309" y="5509"/>
                    <a:pt x="33902" y="5287"/>
                  </a:cubicBezTo>
                  <a:cubicBezTo>
                    <a:pt x="31019" y="3734"/>
                    <a:pt x="22996" y="37"/>
                    <a:pt x="22996" y="37"/>
                  </a:cubicBezTo>
                  <a:lnTo>
                    <a:pt x="228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1"/>
            <p:cNvSpPr/>
            <p:nvPr/>
          </p:nvSpPr>
          <p:spPr>
            <a:xfrm>
              <a:off x="3938900" y="2856775"/>
              <a:ext cx="52725" cy="82300"/>
            </a:xfrm>
            <a:custGeom>
              <a:avLst/>
              <a:gdLst/>
              <a:ahLst/>
              <a:cxnLst/>
              <a:rect l="l" t="t" r="r" b="b"/>
              <a:pathLst>
                <a:path w="2109" h="3292" extrusionOk="0">
                  <a:moveTo>
                    <a:pt x="1480" y="0"/>
                  </a:moveTo>
                  <a:cubicBezTo>
                    <a:pt x="1085" y="0"/>
                    <a:pt x="592" y="362"/>
                    <a:pt x="592" y="362"/>
                  </a:cubicBezTo>
                  <a:lnTo>
                    <a:pt x="518" y="768"/>
                  </a:lnTo>
                  <a:lnTo>
                    <a:pt x="1" y="2913"/>
                  </a:lnTo>
                  <a:cubicBezTo>
                    <a:pt x="1" y="2913"/>
                    <a:pt x="332" y="3291"/>
                    <a:pt x="824" y="3291"/>
                  </a:cubicBezTo>
                  <a:cubicBezTo>
                    <a:pt x="947" y="3291"/>
                    <a:pt x="1080" y="3268"/>
                    <a:pt x="1221" y="3208"/>
                  </a:cubicBezTo>
                  <a:cubicBezTo>
                    <a:pt x="1923" y="2913"/>
                    <a:pt x="2108" y="1175"/>
                    <a:pt x="1923" y="362"/>
                  </a:cubicBezTo>
                  <a:cubicBezTo>
                    <a:pt x="1849" y="91"/>
                    <a:pt x="1677" y="0"/>
                    <a:pt x="1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1"/>
            <p:cNvSpPr/>
            <p:nvPr/>
          </p:nvSpPr>
          <p:spPr>
            <a:xfrm>
              <a:off x="3930600" y="2849175"/>
              <a:ext cx="65650" cy="98000"/>
            </a:xfrm>
            <a:custGeom>
              <a:avLst/>
              <a:gdLst/>
              <a:ahLst/>
              <a:cxnLst/>
              <a:rect l="l" t="t" r="r" b="b"/>
              <a:pathLst>
                <a:path w="2626" h="3920" extrusionOk="0">
                  <a:moveTo>
                    <a:pt x="1886" y="629"/>
                  </a:moveTo>
                  <a:cubicBezTo>
                    <a:pt x="1923" y="629"/>
                    <a:pt x="1923" y="666"/>
                    <a:pt x="1960" y="740"/>
                  </a:cubicBezTo>
                  <a:cubicBezTo>
                    <a:pt x="1997" y="888"/>
                    <a:pt x="2034" y="1146"/>
                    <a:pt x="2034" y="1405"/>
                  </a:cubicBezTo>
                  <a:cubicBezTo>
                    <a:pt x="2034" y="1775"/>
                    <a:pt x="1960" y="2219"/>
                    <a:pt x="1849" y="2588"/>
                  </a:cubicBezTo>
                  <a:cubicBezTo>
                    <a:pt x="1738" y="2958"/>
                    <a:pt x="1553" y="3180"/>
                    <a:pt x="1405" y="3217"/>
                  </a:cubicBezTo>
                  <a:cubicBezTo>
                    <a:pt x="1331" y="3291"/>
                    <a:pt x="1220" y="3291"/>
                    <a:pt x="1146" y="3291"/>
                  </a:cubicBezTo>
                  <a:cubicBezTo>
                    <a:pt x="961" y="3291"/>
                    <a:pt x="850" y="3217"/>
                    <a:pt x="740" y="3143"/>
                  </a:cubicBezTo>
                  <a:lnTo>
                    <a:pt x="676" y="3095"/>
                  </a:lnTo>
                  <a:lnTo>
                    <a:pt x="676" y="3095"/>
                  </a:lnTo>
                  <a:lnTo>
                    <a:pt x="1146" y="1146"/>
                  </a:lnTo>
                  <a:lnTo>
                    <a:pt x="1194" y="886"/>
                  </a:lnTo>
                  <a:lnTo>
                    <a:pt x="1194" y="886"/>
                  </a:lnTo>
                  <a:cubicBezTo>
                    <a:pt x="1248" y="846"/>
                    <a:pt x="1335" y="793"/>
                    <a:pt x="1442" y="740"/>
                  </a:cubicBezTo>
                  <a:cubicBezTo>
                    <a:pt x="1553" y="666"/>
                    <a:pt x="1738" y="629"/>
                    <a:pt x="1812" y="629"/>
                  </a:cubicBezTo>
                  <a:close/>
                  <a:moveTo>
                    <a:pt x="1812" y="0"/>
                  </a:moveTo>
                  <a:cubicBezTo>
                    <a:pt x="1516" y="0"/>
                    <a:pt x="1294" y="111"/>
                    <a:pt x="1072" y="222"/>
                  </a:cubicBezTo>
                  <a:cubicBezTo>
                    <a:pt x="887" y="333"/>
                    <a:pt x="777" y="407"/>
                    <a:pt x="740" y="407"/>
                  </a:cubicBezTo>
                  <a:cubicBezTo>
                    <a:pt x="703" y="481"/>
                    <a:pt x="666" y="518"/>
                    <a:pt x="629" y="592"/>
                  </a:cubicBezTo>
                  <a:lnTo>
                    <a:pt x="518" y="998"/>
                  </a:lnTo>
                  <a:lnTo>
                    <a:pt x="37" y="3143"/>
                  </a:lnTo>
                  <a:cubicBezTo>
                    <a:pt x="0" y="3217"/>
                    <a:pt x="37" y="3328"/>
                    <a:pt x="74" y="3402"/>
                  </a:cubicBezTo>
                  <a:cubicBezTo>
                    <a:pt x="111" y="3402"/>
                    <a:pt x="185" y="3549"/>
                    <a:pt x="370" y="3660"/>
                  </a:cubicBezTo>
                  <a:cubicBezTo>
                    <a:pt x="555" y="3771"/>
                    <a:pt x="814" y="3919"/>
                    <a:pt x="1146" y="3919"/>
                  </a:cubicBezTo>
                  <a:cubicBezTo>
                    <a:pt x="1294" y="3919"/>
                    <a:pt x="1479" y="3882"/>
                    <a:pt x="1664" y="3808"/>
                  </a:cubicBezTo>
                  <a:cubicBezTo>
                    <a:pt x="2071" y="3623"/>
                    <a:pt x="2292" y="3217"/>
                    <a:pt x="2440" y="2773"/>
                  </a:cubicBezTo>
                  <a:cubicBezTo>
                    <a:pt x="2588" y="2329"/>
                    <a:pt x="2625" y="1849"/>
                    <a:pt x="2625" y="1405"/>
                  </a:cubicBezTo>
                  <a:cubicBezTo>
                    <a:pt x="2625" y="1109"/>
                    <a:pt x="2625" y="814"/>
                    <a:pt x="2551" y="592"/>
                  </a:cubicBezTo>
                  <a:cubicBezTo>
                    <a:pt x="2514" y="407"/>
                    <a:pt x="2403" y="259"/>
                    <a:pt x="2255" y="148"/>
                  </a:cubicBezTo>
                  <a:cubicBezTo>
                    <a:pt x="2144" y="37"/>
                    <a:pt x="1960" y="0"/>
                    <a:pt x="1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1"/>
            <p:cNvSpPr/>
            <p:nvPr/>
          </p:nvSpPr>
          <p:spPr>
            <a:xfrm>
              <a:off x="3667175" y="2856775"/>
              <a:ext cx="53625" cy="82300"/>
            </a:xfrm>
            <a:custGeom>
              <a:avLst/>
              <a:gdLst/>
              <a:ahLst/>
              <a:cxnLst/>
              <a:rect l="l" t="t" r="r" b="b"/>
              <a:pathLst>
                <a:path w="2145" h="3292" extrusionOk="0">
                  <a:moveTo>
                    <a:pt x="640" y="0"/>
                  </a:moveTo>
                  <a:cubicBezTo>
                    <a:pt x="448" y="0"/>
                    <a:pt x="284" y="91"/>
                    <a:pt x="222" y="362"/>
                  </a:cubicBezTo>
                  <a:cubicBezTo>
                    <a:pt x="1" y="1175"/>
                    <a:pt x="222" y="2913"/>
                    <a:pt x="925" y="3208"/>
                  </a:cubicBezTo>
                  <a:cubicBezTo>
                    <a:pt x="1065" y="3268"/>
                    <a:pt x="1198" y="3291"/>
                    <a:pt x="1321" y="3291"/>
                  </a:cubicBezTo>
                  <a:cubicBezTo>
                    <a:pt x="1814" y="3291"/>
                    <a:pt x="2145" y="2913"/>
                    <a:pt x="2145" y="2913"/>
                  </a:cubicBezTo>
                  <a:lnTo>
                    <a:pt x="1627" y="768"/>
                  </a:lnTo>
                  <a:lnTo>
                    <a:pt x="1516" y="362"/>
                  </a:lnTo>
                  <a:cubicBezTo>
                    <a:pt x="1516" y="362"/>
                    <a:pt x="1023" y="0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1"/>
            <p:cNvSpPr/>
            <p:nvPr/>
          </p:nvSpPr>
          <p:spPr>
            <a:xfrm>
              <a:off x="3662550" y="2849175"/>
              <a:ext cx="65650" cy="98000"/>
            </a:xfrm>
            <a:custGeom>
              <a:avLst/>
              <a:gdLst/>
              <a:ahLst/>
              <a:cxnLst/>
              <a:rect l="l" t="t" r="r" b="b"/>
              <a:pathLst>
                <a:path w="2626" h="3920" extrusionOk="0">
                  <a:moveTo>
                    <a:pt x="814" y="629"/>
                  </a:moveTo>
                  <a:cubicBezTo>
                    <a:pt x="925" y="629"/>
                    <a:pt x="1110" y="666"/>
                    <a:pt x="1258" y="777"/>
                  </a:cubicBezTo>
                  <a:cubicBezTo>
                    <a:pt x="1332" y="814"/>
                    <a:pt x="1406" y="851"/>
                    <a:pt x="1443" y="888"/>
                  </a:cubicBezTo>
                  <a:lnTo>
                    <a:pt x="1446" y="890"/>
                  </a:lnTo>
                  <a:lnTo>
                    <a:pt x="1516" y="1146"/>
                  </a:lnTo>
                  <a:lnTo>
                    <a:pt x="1987" y="3094"/>
                  </a:lnTo>
                  <a:lnTo>
                    <a:pt x="1987" y="3094"/>
                  </a:lnTo>
                  <a:cubicBezTo>
                    <a:pt x="1959" y="3113"/>
                    <a:pt x="1925" y="3130"/>
                    <a:pt x="1886" y="3143"/>
                  </a:cubicBezTo>
                  <a:cubicBezTo>
                    <a:pt x="1775" y="3217"/>
                    <a:pt x="1664" y="3291"/>
                    <a:pt x="1516" y="3291"/>
                  </a:cubicBezTo>
                  <a:cubicBezTo>
                    <a:pt x="1406" y="3291"/>
                    <a:pt x="1332" y="3291"/>
                    <a:pt x="1221" y="3217"/>
                  </a:cubicBezTo>
                  <a:cubicBezTo>
                    <a:pt x="1110" y="3180"/>
                    <a:pt x="925" y="2958"/>
                    <a:pt x="814" y="2588"/>
                  </a:cubicBezTo>
                  <a:cubicBezTo>
                    <a:pt x="666" y="2219"/>
                    <a:pt x="629" y="1775"/>
                    <a:pt x="629" y="1405"/>
                  </a:cubicBezTo>
                  <a:cubicBezTo>
                    <a:pt x="629" y="1146"/>
                    <a:pt x="629" y="925"/>
                    <a:pt x="703" y="740"/>
                  </a:cubicBezTo>
                  <a:cubicBezTo>
                    <a:pt x="703" y="666"/>
                    <a:pt x="740" y="629"/>
                    <a:pt x="740" y="629"/>
                  </a:cubicBezTo>
                  <a:close/>
                  <a:moveTo>
                    <a:pt x="814" y="0"/>
                  </a:moveTo>
                  <a:cubicBezTo>
                    <a:pt x="666" y="0"/>
                    <a:pt x="518" y="37"/>
                    <a:pt x="370" y="148"/>
                  </a:cubicBezTo>
                  <a:cubicBezTo>
                    <a:pt x="223" y="259"/>
                    <a:pt x="149" y="407"/>
                    <a:pt x="75" y="592"/>
                  </a:cubicBezTo>
                  <a:cubicBezTo>
                    <a:pt x="38" y="814"/>
                    <a:pt x="1" y="1109"/>
                    <a:pt x="1" y="1405"/>
                  </a:cubicBezTo>
                  <a:cubicBezTo>
                    <a:pt x="1" y="1849"/>
                    <a:pt x="75" y="2329"/>
                    <a:pt x="223" y="2773"/>
                  </a:cubicBezTo>
                  <a:cubicBezTo>
                    <a:pt x="370" y="3217"/>
                    <a:pt x="555" y="3623"/>
                    <a:pt x="962" y="3808"/>
                  </a:cubicBezTo>
                  <a:cubicBezTo>
                    <a:pt x="1147" y="3882"/>
                    <a:pt x="1332" y="3919"/>
                    <a:pt x="1516" y="3919"/>
                  </a:cubicBezTo>
                  <a:cubicBezTo>
                    <a:pt x="1812" y="3919"/>
                    <a:pt x="2108" y="3771"/>
                    <a:pt x="2256" y="3660"/>
                  </a:cubicBezTo>
                  <a:cubicBezTo>
                    <a:pt x="2441" y="3549"/>
                    <a:pt x="2552" y="3402"/>
                    <a:pt x="2552" y="3402"/>
                  </a:cubicBezTo>
                  <a:cubicBezTo>
                    <a:pt x="2626" y="3328"/>
                    <a:pt x="2626" y="3217"/>
                    <a:pt x="2626" y="3143"/>
                  </a:cubicBezTo>
                  <a:lnTo>
                    <a:pt x="2108" y="998"/>
                  </a:lnTo>
                  <a:lnTo>
                    <a:pt x="1997" y="592"/>
                  </a:lnTo>
                  <a:cubicBezTo>
                    <a:pt x="1997" y="518"/>
                    <a:pt x="1960" y="481"/>
                    <a:pt x="1886" y="407"/>
                  </a:cubicBezTo>
                  <a:cubicBezTo>
                    <a:pt x="1886" y="407"/>
                    <a:pt x="1738" y="333"/>
                    <a:pt x="1553" y="222"/>
                  </a:cubicBezTo>
                  <a:cubicBezTo>
                    <a:pt x="1369" y="111"/>
                    <a:pt x="1110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1"/>
            <p:cNvSpPr/>
            <p:nvPr/>
          </p:nvSpPr>
          <p:spPr>
            <a:xfrm>
              <a:off x="3694900" y="2954900"/>
              <a:ext cx="289325" cy="233500"/>
            </a:xfrm>
            <a:custGeom>
              <a:avLst/>
              <a:gdLst/>
              <a:ahLst/>
              <a:cxnLst/>
              <a:rect l="l" t="t" r="r" b="b"/>
              <a:pathLst>
                <a:path w="11573" h="9340" extrusionOk="0">
                  <a:moveTo>
                    <a:pt x="5371" y="0"/>
                  </a:moveTo>
                  <a:cubicBezTo>
                    <a:pt x="4082" y="0"/>
                    <a:pt x="2795" y="308"/>
                    <a:pt x="2034" y="1021"/>
                  </a:cubicBezTo>
                  <a:cubicBezTo>
                    <a:pt x="2034" y="1021"/>
                    <a:pt x="1110" y="1724"/>
                    <a:pt x="925" y="2426"/>
                  </a:cubicBezTo>
                  <a:cubicBezTo>
                    <a:pt x="703" y="3128"/>
                    <a:pt x="1" y="8933"/>
                    <a:pt x="1" y="8933"/>
                  </a:cubicBezTo>
                  <a:cubicBezTo>
                    <a:pt x="1" y="8933"/>
                    <a:pt x="3883" y="6382"/>
                    <a:pt x="4992" y="6197"/>
                  </a:cubicBezTo>
                  <a:cubicBezTo>
                    <a:pt x="5027" y="6190"/>
                    <a:pt x="5067" y="6187"/>
                    <a:pt x="5111" y="6187"/>
                  </a:cubicBezTo>
                  <a:cubicBezTo>
                    <a:pt x="6444" y="6187"/>
                    <a:pt x="11572" y="9340"/>
                    <a:pt x="11572" y="9340"/>
                  </a:cubicBezTo>
                  <a:cubicBezTo>
                    <a:pt x="11572" y="9340"/>
                    <a:pt x="10278" y="2722"/>
                    <a:pt x="9243" y="1317"/>
                  </a:cubicBezTo>
                  <a:cubicBezTo>
                    <a:pt x="8682" y="507"/>
                    <a:pt x="7025" y="0"/>
                    <a:pt x="53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1"/>
            <p:cNvSpPr/>
            <p:nvPr/>
          </p:nvSpPr>
          <p:spPr>
            <a:xfrm>
              <a:off x="3687500" y="2947150"/>
              <a:ext cx="305050" cy="249100"/>
            </a:xfrm>
            <a:custGeom>
              <a:avLst/>
              <a:gdLst/>
              <a:ahLst/>
              <a:cxnLst/>
              <a:rect l="l" t="t" r="r" b="b"/>
              <a:pathLst>
                <a:path w="12202" h="9964" extrusionOk="0">
                  <a:moveTo>
                    <a:pt x="2146" y="1074"/>
                  </a:moveTo>
                  <a:lnTo>
                    <a:pt x="2146" y="1074"/>
                  </a:lnTo>
                  <a:cubicBezTo>
                    <a:pt x="2146" y="1074"/>
                    <a:pt x="2146" y="1074"/>
                    <a:pt x="2146" y="1074"/>
                  </a:cubicBezTo>
                  <a:lnTo>
                    <a:pt x="2146" y="1074"/>
                  </a:lnTo>
                  <a:lnTo>
                    <a:pt x="2146" y="1074"/>
                  </a:lnTo>
                  <a:close/>
                  <a:moveTo>
                    <a:pt x="5620" y="629"/>
                  </a:moveTo>
                  <a:cubicBezTo>
                    <a:pt x="6434" y="629"/>
                    <a:pt x="7247" y="740"/>
                    <a:pt x="7913" y="961"/>
                  </a:cubicBezTo>
                  <a:cubicBezTo>
                    <a:pt x="8578" y="1183"/>
                    <a:pt x="9059" y="1479"/>
                    <a:pt x="9281" y="1812"/>
                  </a:cubicBezTo>
                  <a:cubicBezTo>
                    <a:pt x="9502" y="2107"/>
                    <a:pt x="9798" y="2773"/>
                    <a:pt x="10057" y="3586"/>
                  </a:cubicBezTo>
                  <a:cubicBezTo>
                    <a:pt x="10427" y="4769"/>
                    <a:pt x="10833" y="6322"/>
                    <a:pt x="11092" y="7542"/>
                  </a:cubicBezTo>
                  <a:cubicBezTo>
                    <a:pt x="11233" y="8141"/>
                    <a:pt x="11340" y="8639"/>
                    <a:pt x="11446" y="9037"/>
                  </a:cubicBezTo>
                  <a:lnTo>
                    <a:pt x="11446" y="9037"/>
                  </a:lnTo>
                  <a:cubicBezTo>
                    <a:pt x="10926" y="8727"/>
                    <a:pt x="10129" y="8258"/>
                    <a:pt x="9281" y="7801"/>
                  </a:cubicBezTo>
                  <a:cubicBezTo>
                    <a:pt x="8541" y="7394"/>
                    <a:pt x="7765" y="6988"/>
                    <a:pt x="7099" y="6692"/>
                  </a:cubicBezTo>
                  <a:cubicBezTo>
                    <a:pt x="6730" y="6544"/>
                    <a:pt x="6434" y="6433"/>
                    <a:pt x="6138" y="6322"/>
                  </a:cubicBezTo>
                  <a:cubicBezTo>
                    <a:pt x="5842" y="6248"/>
                    <a:pt x="5620" y="6174"/>
                    <a:pt x="5399" y="6174"/>
                  </a:cubicBezTo>
                  <a:lnTo>
                    <a:pt x="5214" y="6174"/>
                  </a:lnTo>
                  <a:cubicBezTo>
                    <a:pt x="4881" y="6248"/>
                    <a:pt x="4437" y="6470"/>
                    <a:pt x="3883" y="6729"/>
                  </a:cubicBezTo>
                  <a:cubicBezTo>
                    <a:pt x="2781" y="7293"/>
                    <a:pt x="1413" y="8158"/>
                    <a:pt x="676" y="8637"/>
                  </a:cubicBezTo>
                  <a:lnTo>
                    <a:pt x="676" y="8637"/>
                  </a:lnTo>
                  <a:cubicBezTo>
                    <a:pt x="751" y="8071"/>
                    <a:pt x="869" y="7197"/>
                    <a:pt x="999" y="6285"/>
                  </a:cubicBezTo>
                  <a:cubicBezTo>
                    <a:pt x="1110" y="5509"/>
                    <a:pt x="1184" y="4732"/>
                    <a:pt x="1295" y="4104"/>
                  </a:cubicBezTo>
                  <a:cubicBezTo>
                    <a:pt x="1332" y="3771"/>
                    <a:pt x="1369" y="3512"/>
                    <a:pt x="1406" y="3291"/>
                  </a:cubicBezTo>
                  <a:cubicBezTo>
                    <a:pt x="1480" y="3069"/>
                    <a:pt x="1480" y="2884"/>
                    <a:pt x="1517" y="2810"/>
                  </a:cubicBezTo>
                  <a:cubicBezTo>
                    <a:pt x="1591" y="2551"/>
                    <a:pt x="1849" y="2218"/>
                    <a:pt x="2071" y="1960"/>
                  </a:cubicBezTo>
                  <a:cubicBezTo>
                    <a:pt x="2182" y="1849"/>
                    <a:pt x="2293" y="1738"/>
                    <a:pt x="2404" y="1664"/>
                  </a:cubicBezTo>
                  <a:lnTo>
                    <a:pt x="2478" y="1590"/>
                  </a:lnTo>
                  <a:lnTo>
                    <a:pt x="2515" y="1553"/>
                  </a:lnTo>
                  <a:lnTo>
                    <a:pt x="2552" y="1553"/>
                  </a:lnTo>
                  <a:cubicBezTo>
                    <a:pt x="3180" y="924"/>
                    <a:pt x="4400" y="629"/>
                    <a:pt x="5620" y="629"/>
                  </a:cubicBezTo>
                  <a:close/>
                  <a:moveTo>
                    <a:pt x="5620" y="0"/>
                  </a:moveTo>
                  <a:cubicBezTo>
                    <a:pt x="4309" y="0"/>
                    <a:pt x="2998" y="287"/>
                    <a:pt x="2146" y="1074"/>
                  </a:cubicBezTo>
                  <a:lnTo>
                    <a:pt x="2145" y="1072"/>
                  </a:lnTo>
                  <a:cubicBezTo>
                    <a:pt x="2145" y="1072"/>
                    <a:pt x="1886" y="1257"/>
                    <a:pt x="1628" y="1553"/>
                  </a:cubicBezTo>
                  <a:cubicBezTo>
                    <a:pt x="1369" y="1849"/>
                    <a:pt x="1036" y="2218"/>
                    <a:pt x="925" y="2662"/>
                  </a:cubicBezTo>
                  <a:cubicBezTo>
                    <a:pt x="888" y="2773"/>
                    <a:pt x="851" y="2921"/>
                    <a:pt x="814" y="3180"/>
                  </a:cubicBezTo>
                  <a:cubicBezTo>
                    <a:pt x="555" y="4769"/>
                    <a:pt x="1" y="9206"/>
                    <a:pt x="1" y="9206"/>
                  </a:cubicBezTo>
                  <a:cubicBezTo>
                    <a:pt x="1" y="9317"/>
                    <a:pt x="38" y="9428"/>
                    <a:pt x="149" y="9502"/>
                  </a:cubicBezTo>
                  <a:cubicBezTo>
                    <a:pt x="204" y="9539"/>
                    <a:pt x="260" y="9557"/>
                    <a:pt x="315" y="9557"/>
                  </a:cubicBezTo>
                  <a:cubicBezTo>
                    <a:pt x="371" y="9557"/>
                    <a:pt x="426" y="9539"/>
                    <a:pt x="482" y="9502"/>
                  </a:cubicBezTo>
                  <a:cubicBezTo>
                    <a:pt x="482" y="9502"/>
                    <a:pt x="703" y="9317"/>
                    <a:pt x="1073" y="9095"/>
                  </a:cubicBezTo>
                  <a:cubicBezTo>
                    <a:pt x="1665" y="8725"/>
                    <a:pt x="2515" y="8208"/>
                    <a:pt x="3365" y="7727"/>
                  </a:cubicBezTo>
                  <a:cubicBezTo>
                    <a:pt x="3772" y="7468"/>
                    <a:pt x="4179" y="7283"/>
                    <a:pt x="4548" y="7099"/>
                  </a:cubicBezTo>
                  <a:cubicBezTo>
                    <a:pt x="4881" y="6951"/>
                    <a:pt x="5177" y="6840"/>
                    <a:pt x="5325" y="6803"/>
                  </a:cubicBezTo>
                  <a:lnTo>
                    <a:pt x="5399" y="6803"/>
                  </a:lnTo>
                  <a:cubicBezTo>
                    <a:pt x="5510" y="6803"/>
                    <a:pt x="5694" y="6840"/>
                    <a:pt x="5953" y="6914"/>
                  </a:cubicBezTo>
                  <a:cubicBezTo>
                    <a:pt x="6840" y="7209"/>
                    <a:pt x="8319" y="7949"/>
                    <a:pt x="9502" y="8614"/>
                  </a:cubicBezTo>
                  <a:cubicBezTo>
                    <a:pt x="10131" y="8947"/>
                    <a:pt x="10685" y="9280"/>
                    <a:pt x="11055" y="9502"/>
                  </a:cubicBezTo>
                  <a:cubicBezTo>
                    <a:pt x="11462" y="9760"/>
                    <a:pt x="11721" y="9908"/>
                    <a:pt x="11721" y="9908"/>
                  </a:cubicBezTo>
                  <a:cubicBezTo>
                    <a:pt x="11776" y="9945"/>
                    <a:pt x="11831" y="9964"/>
                    <a:pt x="11887" y="9964"/>
                  </a:cubicBezTo>
                  <a:cubicBezTo>
                    <a:pt x="11942" y="9964"/>
                    <a:pt x="11998" y="9945"/>
                    <a:pt x="12053" y="9908"/>
                  </a:cubicBezTo>
                  <a:cubicBezTo>
                    <a:pt x="12164" y="9834"/>
                    <a:pt x="12201" y="9686"/>
                    <a:pt x="12164" y="9576"/>
                  </a:cubicBezTo>
                  <a:cubicBezTo>
                    <a:pt x="12164" y="9576"/>
                    <a:pt x="11831" y="7912"/>
                    <a:pt x="11388" y="6100"/>
                  </a:cubicBezTo>
                  <a:cubicBezTo>
                    <a:pt x="11166" y="5176"/>
                    <a:pt x="10907" y="4215"/>
                    <a:pt x="10611" y="3364"/>
                  </a:cubicBezTo>
                  <a:cubicBezTo>
                    <a:pt x="10353" y="2551"/>
                    <a:pt x="10094" y="1849"/>
                    <a:pt x="9798" y="1442"/>
                  </a:cubicBezTo>
                  <a:cubicBezTo>
                    <a:pt x="9428" y="961"/>
                    <a:pt x="8837" y="629"/>
                    <a:pt x="8097" y="370"/>
                  </a:cubicBezTo>
                  <a:cubicBezTo>
                    <a:pt x="7358" y="148"/>
                    <a:pt x="6508" y="0"/>
                    <a:pt x="5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1"/>
            <p:cNvSpPr/>
            <p:nvPr/>
          </p:nvSpPr>
          <p:spPr>
            <a:xfrm>
              <a:off x="3761450" y="3038650"/>
              <a:ext cx="139600" cy="207225"/>
            </a:xfrm>
            <a:custGeom>
              <a:avLst/>
              <a:gdLst/>
              <a:ahLst/>
              <a:cxnLst/>
              <a:rect l="l" t="t" r="r" b="b"/>
              <a:pathLst>
                <a:path w="5584" h="8289" extrusionOk="0">
                  <a:moveTo>
                    <a:pt x="1" y="0"/>
                  </a:moveTo>
                  <a:cubicBezTo>
                    <a:pt x="1" y="1"/>
                    <a:pt x="2454" y="8289"/>
                    <a:pt x="2871" y="8289"/>
                  </a:cubicBezTo>
                  <a:cubicBezTo>
                    <a:pt x="2894" y="8289"/>
                    <a:pt x="2911" y="8263"/>
                    <a:pt x="2921" y="8208"/>
                  </a:cubicBezTo>
                  <a:cubicBezTo>
                    <a:pt x="3143" y="7210"/>
                    <a:pt x="5583" y="296"/>
                    <a:pt x="5583" y="296"/>
                  </a:cubicBezTo>
                  <a:lnTo>
                    <a:pt x="5583" y="296"/>
                  </a:lnTo>
                  <a:cubicBezTo>
                    <a:pt x="5583" y="296"/>
                    <a:pt x="4263" y="413"/>
                    <a:pt x="2886" y="413"/>
                  </a:cubicBezTo>
                  <a:cubicBezTo>
                    <a:pt x="1696" y="413"/>
                    <a:pt x="463" y="3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1"/>
            <p:cNvSpPr/>
            <p:nvPr/>
          </p:nvSpPr>
          <p:spPr>
            <a:xfrm>
              <a:off x="3753125" y="3030800"/>
              <a:ext cx="155300" cy="223225"/>
            </a:xfrm>
            <a:custGeom>
              <a:avLst/>
              <a:gdLst/>
              <a:ahLst/>
              <a:cxnLst/>
              <a:rect l="l" t="t" r="r" b="b"/>
              <a:pathLst>
                <a:path w="6212" h="8929" extrusionOk="0">
                  <a:moveTo>
                    <a:pt x="793" y="828"/>
                  </a:moveTo>
                  <a:cubicBezTo>
                    <a:pt x="999" y="876"/>
                    <a:pt x="1228" y="909"/>
                    <a:pt x="1480" y="943"/>
                  </a:cubicBezTo>
                  <a:cubicBezTo>
                    <a:pt x="1997" y="1017"/>
                    <a:pt x="2626" y="1017"/>
                    <a:pt x="3217" y="1017"/>
                  </a:cubicBezTo>
                  <a:cubicBezTo>
                    <a:pt x="4113" y="1017"/>
                    <a:pt x="4963" y="972"/>
                    <a:pt x="5462" y="939"/>
                  </a:cubicBezTo>
                  <a:lnTo>
                    <a:pt x="5462" y="939"/>
                  </a:lnTo>
                  <a:cubicBezTo>
                    <a:pt x="5236" y="1571"/>
                    <a:pt x="4800" y="2801"/>
                    <a:pt x="4363" y="4085"/>
                  </a:cubicBezTo>
                  <a:cubicBezTo>
                    <a:pt x="4031" y="5010"/>
                    <a:pt x="3735" y="5971"/>
                    <a:pt x="3476" y="6784"/>
                  </a:cubicBezTo>
                  <a:cubicBezTo>
                    <a:pt x="3336" y="7205"/>
                    <a:pt x="3217" y="7583"/>
                    <a:pt x="3126" y="7888"/>
                  </a:cubicBezTo>
                  <a:lnTo>
                    <a:pt x="3126" y="7888"/>
                  </a:lnTo>
                  <a:cubicBezTo>
                    <a:pt x="3107" y="7843"/>
                    <a:pt x="3088" y="7796"/>
                    <a:pt x="3069" y="7745"/>
                  </a:cubicBezTo>
                  <a:cubicBezTo>
                    <a:pt x="2663" y="6747"/>
                    <a:pt x="2034" y="4862"/>
                    <a:pt x="1517" y="3235"/>
                  </a:cubicBezTo>
                  <a:cubicBezTo>
                    <a:pt x="1295" y="2422"/>
                    <a:pt x="1036" y="1645"/>
                    <a:pt x="888" y="1128"/>
                  </a:cubicBezTo>
                  <a:cubicBezTo>
                    <a:pt x="852" y="1020"/>
                    <a:pt x="821" y="920"/>
                    <a:pt x="793" y="828"/>
                  </a:cubicBezTo>
                  <a:close/>
                  <a:moveTo>
                    <a:pt x="315" y="0"/>
                  </a:moveTo>
                  <a:cubicBezTo>
                    <a:pt x="260" y="0"/>
                    <a:pt x="204" y="18"/>
                    <a:pt x="149" y="55"/>
                  </a:cubicBezTo>
                  <a:cubicBezTo>
                    <a:pt x="38" y="129"/>
                    <a:pt x="1" y="277"/>
                    <a:pt x="38" y="388"/>
                  </a:cubicBezTo>
                  <a:cubicBezTo>
                    <a:pt x="38" y="388"/>
                    <a:pt x="629" y="2459"/>
                    <a:pt x="1295" y="4566"/>
                  </a:cubicBezTo>
                  <a:cubicBezTo>
                    <a:pt x="1628" y="5601"/>
                    <a:pt x="1997" y="6636"/>
                    <a:pt x="2293" y="7413"/>
                  </a:cubicBezTo>
                  <a:cubicBezTo>
                    <a:pt x="2441" y="7819"/>
                    <a:pt x="2552" y="8152"/>
                    <a:pt x="2700" y="8374"/>
                  </a:cubicBezTo>
                  <a:cubicBezTo>
                    <a:pt x="2737" y="8522"/>
                    <a:pt x="2811" y="8596"/>
                    <a:pt x="2848" y="8670"/>
                  </a:cubicBezTo>
                  <a:lnTo>
                    <a:pt x="2958" y="8818"/>
                  </a:lnTo>
                  <a:cubicBezTo>
                    <a:pt x="2995" y="8854"/>
                    <a:pt x="3069" y="8891"/>
                    <a:pt x="3217" y="8928"/>
                  </a:cubicBezTo>
                  <a:cubicBezTo>
                    <a:pt x="3254" y="8928"/>
                    <a:pt x="3328" y="8891"/>
                    <a:pt x="3402" y="8854"/>
                  </a:cubicBezTo>
                  <a:cubicBezTo>
                    <a:pt x="3476" y="8818"/>
                    <a:pt x="3513" y="8744"/>
                    <a:pt x="3513" y="8707"/>
                  </a:cubicBezTo>
                  <a:lnTo>
                    <a:pt x="3550" y="8596"/>
                  </a:lnTo>
                  <a:cubicBezTo>
                    <a:pt x="3624" y="8374"/>
                    <a:pt x="3809" y="7745"/>
                    <a:pt x="4068" y="6969"/>
                  </a:cubicBezTo>
                  <a:cubicBezTo>
                    <a:pt x="4437" y="5786"/>
                    <a:pt x="4955" y="4233"/>
                    <a:pt x="5399" y="2939"/>
                  </a:cubicBezTo>
                  <a:cubicBezTo>
                    <a:pt x="5842" y="1682"/>
                    <a:pt x="6175" y="721"/>
                    <a:pt x="6175" y="721"/>
                  </a:cubicBezTo>
                  <a:cubicBezTo>
                    <a:pt x="6212" y="610"/>
                    <a:pt x="6212" y="499"/>
                    <a:pt x="6138" y="425"/>
                  </a:cubicBezTo>
                  <a:cubicBezTo>
                    <a:pt x="6078" y="365"/>
                    <a:pt x="6017" y="304"/>
                    <a:pt x="5937" y="304"/>
                  </a:cubicBezTo>
                  <a:cubicBezTo>
                    <a:pt x="5919" y="304"/>
                    <a:pt x="5899" y="307"/>
                    <a:pt x="5879" y="314"/>
                  </a:cubicBezTo>
                  <a:cubicBezTo>
                    <a:pt x="5879" y="314"/>
                    <a:pt x="5546" y="314"/>
                    <a:pt x="5066" y="351"/>
                  </a:cubicBezTo>
                  <a:cubicBezTo>
                    <a:pt x="4585" y="388"/>
                    <a:pt x="3920" y="425"/>
                    <a:pt x="3217" y="425"/>
                  </a:cubicBezTo>
                  <a:cubicBezTo>
                    <a:pt x="2663" y="425"/>
                    <a:pt x="2034" y="388"/>
                    <a:pt x="1554" y="351"/>
                  </a:cubicBezTo>
                  <a:cubicBezTo>
                    <a:pt x="1036" y="277"/>
                    <a:pt x="629" y="166"/>
                    <a:pt x="481" y="55"/>
                  </a:cubicBezTo>
                  <a:cubicBezTo>
                    <a:pt x="426" y="18"/>
                    <a:pt x="371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1"/>
            <p:cNvSpPr/>
            <p:nvPr/>
          </p:nvSpPr>
          <p:spPr>
            <a:xfrm>
              <a:off x="3715250" y="2777775"/>
              <a:ext cx="241250" cy="327075"/>
            </a:xfrm>
            <a:custGeom>
              <a:avLst/>
              <a:gdLst/>
              <a:ahLst/>
              <a:cxnLst/>
              <a:rect l="l" t="t" r="r" b="b"/>
              <a:pathLst>
                <a:path w="9650" h="13083" extrusionOk="0">
                  <a:moveTo>
                    <a:pt x="7210" y="0"/>
                  </a:moveTo>
                  <a:cubicBezTo>
                    <a:pt x="6721" y="0"/>
                    <a:pt x="6145" y="80"/>
                    <a:pt x="5472" y="268"/>
                  </a:cubicBezTo>
                  <a:cubicBezTo>
                    <a:pt x="2329" y="1193"/>
                    <a:pt x="111" y="2597"/>
                    <a:pt x="0" y="4631"/>
                  </a:cubicBezTo>
                  <a:cubicBezTo>
                    <a:pt x="0" y="4631"/>
                    <a:pt x="629" y="7995"/>
                    <a:pt x="1109" y="9326"/>
                  </a:cubicBezTo>
                  <a:cubicBezTo>
                    <a:pt x="1600" y="10555"/>
                    <a:pt x="3291" y="13082"/>
                    <a:pt x="4663" y="13082"/>
                  </a:cubicBezTo>
                  <a:cubicBezTo>
                    <a:pt x="4737" y="13082"/>
                    <a:pt x="4809" y="13075"/>
                    <a:pt x="4880" y="13060"/>
                  </a:cubicBezTo>
                  <a:cubicBezTo>
                    <a:pt x="6285" y="12764"/>
                    <a:pt x="8651" y="9807"/>
                    <a:pt x="8947" y="8698"/>
                  </a:cubicBezTo>
                  <a:cubicBezTo>
                    <a:pt x="9243" y="7589"/>
                    <a:pt x="9649" y="2930"/>
                    <a:pt x="9649" y="1895"/>
                  </a:cubicBezTo>
                  <a:cubicBezTo>
                    <a:pt x="9649" y="1108"/>
                    <a:pt x="9029" y="0"/>
                    <a:pt x="7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1"/>
            <p:cNvSpPr/>
            <p:nvPr/>
          </p:nvSpPr>
          <p:spPr>
            <a:xfrm>
              <a:off x="3707850" y="2769675"/>
              <a:ext cx="256050" cy="342925"/>
            </a:xfrm>
            <a:custGeom>
              <a:avLst/>
              <a:gdLst/>
              <a:ahLst/>
              <a:cxnLst/>
              <a:rect l="l" t="t" r="r" b="b"/>
              <a:pathLst>
                <a:path w="10242" h="13717" extrusionOk="0">
                  <a:moveTo>
                    <a:pt x="7542" y="629"/>
                  </a:moveTo>
                  <a:cubicBezTo>
                    <a:pt x="8356" y="629"/>
                    <a:pt x="8873" y="888"/>
                    <a:pt x="9206" y="1184"/>
                  </a:cubicBezTo>
                  <a:cubicBezTo>
                    <a:pt x="9502" y="1517"/>
                    <a:pt x="9650" y="1923"/>
                    <a:pt x="9650" y="2219"/>
                  </a:cubicBezTo>
                  <a:cubicBezTo>
                    <a:pt x="9650" y="2700"/>
                    <a:pt x="9539" y="4142"/>
                    <a:pt x="9391" y="5546"/>
                  </a:cubicBezTo>
                  <a:cubicBezTo>
                    <a:pt x="9317" y="6286"/>
                    <a:pt x="9243" y="6988"/>
                    <a:pt x="9169" y="7580"/>
                  </a:cubicBezTo>
                  <a:cubicBezTo>
                    <a:pt x="9095" y="8208"/>
                    <a:pt x="9021" y="8689"/>
                    <a:pt x="8947" y="8948"/>
                  </a:cubicBezTo>
                  <a:cubicBezTo>
                    <a:pt x="8873" y="9170"/>
                    <a:pt x="8688" y="9539"/>
                    <a:pt x="8430" y="9983"/>
                  </a:cubicBezTo>
                  <a:cubicBezTo>
                    <a:pt x="7986" y="10611"/>
                    <a:pt x="7394" y="11351"/>
                    <a:pt x="6803" y="11942"/>
                  </a:cubicBezTo>
                  <a:cubicBezTo>
                    <a:pt x="6174" y="12571"/>
                    <a:pt x="5509" y="13014"/>
                    <a:pt x="5102" y="13088"/>
                  </a:cubicBezTo>
                  <a:lnTo>
                    <a:pt x="4954" y="13088"/>
                  </a:lnTo>
                  <a:cubicBezTo>
                    <a:pt x="4928" y="13092"/>
                    <a:pt x="4901" y="13094"/>
                    <a:pt x="4873" y="13094"/>
                  </a:cubicBezTo>
                  <a:cubicBezTo>
                    <a:pt x="4634" y="13094"/>
                    <a:pt x="4365" y="12955"/>
                    <a:pt x="4067" y="12756"/>
                  </a:cubicBezTo>
                  <a:cubicBezTo>
                    <a:pt x="3586" y="12386"/>
                    <a:pt x="3069" y="11831"/>
                    <a:pt x="2625" y="11203"/>
                  </a:cubicBezTo>
                  <a:cubicBezTo>
                    <a:pt x="2218" y="10611"/>
                    <a:pt x="1886" y="9946"/>
                    <a:pt x="1701" y="9539"/>
                  </a:cubicBezTo>
                  <a:cubicBezTo>
                    <a:pt x="1479" y="8911"/>
                    <a:pt x="1183" y="7728"/>
                    <a:pt x="961" y="6729"/>
                  </a:cubicBezTo>
                  <a:cubicBezTo>
                    <a:pt x="851" y="6249"/>
                    <a:pt x="777" y="5768"/>
                    <a:pt x="703" y="5435"/>
                  </a:cubicBezTo>
                  <a:cubicBezTo>
                    <a:pt x="656" y="5224"/>
                    <a:pt x="624" y="5072"/>
                    <a:pt x="606" y="4989"/>
                  </a:cubicBezTo>
                  <a:lnTo>
                    <a:pt x="606" y="4989"/>
                  </a:lnTo>
                  <a:lnTo>
                    <a:pt x="629" y="4992"/>
                  </a:lnTo>
                  <a:cubicBezTo>
                    <a:pt x="666" y="4068"/>
                    <a:pt x="1183" y="3291"/>
                    <a:pt x="2071" y="2626"/>
                  </a:cubicBezTo>
                  <a:cubicBezTo>
                    <a:pt x="2995" y="1923"/>
                    <a:pt x="4326" y="1332"/>
                    <a:pt x="5879" y="888"/>
                  </a:cubicBezTo>
                  <a:cubicBezTo>
                    <a:pt x="6507" y="703"/>
                    <a:pt x="7062" y="629"/>
                    <a:pt x="7542" y="629"/>
                  </a:cubicBezTo>
                  <a:close/>
                  <a:moveTo>
                    <a:pt x="7542" y="1"/>
                  </a:moveTo>
                  <a:cubicBezTo>
                    <a:pt x="6988" y="1"/>
                    <a:pt x="6396" y="112"/>
                    <a:pt x="5694" y="297"/>
                  </a:cubicBezTo>
                  <a:cubicBezTo>
                    <a:pt x="4104" y="777"/>
                    <a:pt x="2736" y="1369"/>
                    <a:pt x="1701" y="2108"/>
                  </a:cubicBezTo>
                  <a:cubicBezTo>
                    <a:pt x="703" y="2885"/>
                    <a:pt x="37" y="3809"/>
                    <a:pt x="0" y="4955"/>
                  </a:cubicBezTo>
                  <a:lnTo>
                    <a:pt x="0" y="5029"/>
                  </a:lnTo>
                  <a:cubicBezTo>
                    <a:pt x="0" y="5029"/>
                    <a:pt x="148" y="5879"/>
                    <a:pt x="370" y="6877"/>
                  </a:cubicBezTo>
                  <a:cubicBezTo>
                    <a:pt x="592" y="7876"/>
                    <a:pt x="851" y="9059"/>
                    <a:pt x="1146" y="9761"/>
                  </a:cubicBezTo>
                  <a:cubicBezTo>
                    <a:pt x="1405" y="10427"/>
                    <a:pt x="1923" y="11388"/>
                    <a:pt x="2625" y="12201"/>
                  </a:cubicBezTo>
                  <a:cubicBezTo>
                    <a:pt x="2958" y="12608"/>
                    <a:pt x="3328" y="12978"/>
                    <a:pt x="3697" y="13236"/>
                  </a:cubicBezTo>
                  <a:cubicBezTo>
                    <a:pt x="4104" y="13532"/>
                    <a:pt x="4511" y="13717"/>
                    <a:pt x="4954" y="13717"/>
                  </a:cubicBezTo>
                  <a:cubicBezTo>
                    <a:pt x="5028" y="13717"/>
                    <a:pt x="5139" y="13717"/>
                    <a:pt x="5250" y="13680"/>
                  </a:cubicBezTo>
                  <a:cubicBezTo>
                    <a:pt x="5694" y="13606"/>
                    <a:pt x="6100" y="13347"/>
                    <a:pt x="6544" y="12978"/>
                  </a:cubicBezTo>
                  <a:cubicBezTo>
                    <a:pt x="7210" y="12460"/>
                    <a:pt x="7875" y="11721"/>
                    <a:pt x="8430" y="11018"/>
                  </a:cubicBezTo>
                  <a:cubicBezTo>
                    <a:pt x="8984" y="10279"/>
                    <a:pt x="9391" y="9613"/>
                    <a:pt x="9539" y="9096"/>
                  </a:cubicBezTo>
                  <a:cubicBezTo>
                    <a:pt x="9613" y="8800"/>
                    <a:pt x="9687" y="8282"/>
                    <a:pt x="9797" y="7691"/>
                  </a:cubicBezTo>
                  <a:cubicBezTo>
                    <a:pt x="10019" y="5842"/>
                    <a:pt x="10241" y="3032"/>
                    <a:pt x="10241" y="2219"/>
                  </a:cubicBezTo>
                  <a:cubicBezTo>
                    <a:pt x="10241" y="1738"/>
                    <a:pt x="10056" y="1184"/>
                    <a:pt x="9613" y="740"/>
                  </a:cubicBezTo>
                  <a:cubicBezTo>
                    <a:pt x="9169" y="297"/>
                    <a:pt x="8503" y="1"/>
                    <a:pt x="7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1"/>
            <p:cNvSpPr/>
            <p:nvPr/>
          </p:nvSpPr>
          <p:spPr>
            <a:xfrm>
              <a:off x="3659775" y="2613900"/>
              <a:ext cx="321675" cy="302000"/>
            </a:xfrm>
            <a:custGeom>
              <a:avLst/>
              <a:gdLst/>
              <a:ahLst/>
              <a:cxnLst/>
              <a:rect l="l" t="t" r="r" b="b"/>
              <a:pathLst>
                <a:path w="12867" h="12080" extrusionOk="0">
                  <a:moveTo>
                    <a:pt x="8223" y="1"/>
                  </a:moveTo>
                  <a:cubicBezTo>
                    <a:pt x="6105" y="1"/>
                    <a:pt x="3346" y="637"/>
                    <a:pt x="1923" y="1758"/>
                  </a:cubicBezTo>
                  <a:cubicBezTo>
                    <a:pt x="1" y="3274"/>
                    <a:pt x="407" y="7119"/>
                    <a:pt x="592" y="8857"/>
                  </a:cubicBezTo>
                  <a:cubicBezTo>
                    <a:pt x="758" y="10153"/>
                    <a:pt x="1294" y="10318"/>
                    <a:pt x="1555" y="10318"/>
                  </a:cubicBezTo>
                  <a:cubicBezTo>
                    <a:pt x="1644" y="10318"/>
                    <a:pt x="1701" y="10299"/>
                    <a:pt x="1701" y="10299"/>
                  </a:cubicBezTo>
                  <a:lnTo>
                    <a:pt x="1701" y="10299"/>
                  </a:lnTo>
                  <a:cubicBezTo>
                    <a:pt x="1701" y="10299"/>
                    <a:pt x="1295" y="11001"/>
                    <a:pt x="1221" y="11519"/>
                  </a:cubicBezTo>
                  <a:cubicBezTo>
                    <a:pt x="1163" y="11769"/>
                    <a:pt x="1737" y="12079"/>
                    <a:pt x="2660" y="12079"/>
                  </a:cubicBezTo>
                  <a:cubicBezTo>
                    <a:pt x="3510" y="12079"/>
                    <a:pt x="4656" y="11816"/>
                    <a:pt x="5879" y="11001"/>
                  </a:cubicBezTo>
                  <a:cubicBezTo>
                    <a:pt x="8430" y="9263"/>
                    <a:pt x="9946" y="7858"/>
                    <a:pt x="9946" y="7858"/>
                  </a:cubicBezTo>
                  <a:cubicBezTo>
                    <a:pt x="9946" y="7858"/>
                    <a:pt x="10242" y="8265"/>
                    <a:pt x="10057" y="9152"/>
                  </a:cubicBezTo>
                  <a:cubicBezTo>
                    <a:pt x="9895" y="9825"/>
                    <a:pt x="10282" y="10282"/>
                    <a:pt x="10931" y="10282"/>
                  </a:cubicBezTo>
                  <a:cubicBezTo>
                    <a:pt x="11175" y="10282"/>
                    <a:pt x="11455" y="10218"/>
                    <a:pt x="11757" y="10077"/>
                  </a:cubicBezTo>
                  <a:cubicBezTo>
                    <a:pt x="12867" y="9559"/>
                    <a:pt x="12460" y="8968"/>
                    <a:pt x="12460" y="8968"/>
                  </a:cubicBezTo>
                  <a:cubicBezTo>
                    <a:pt x="12460" y="8968"/>
                    <a:pt x="12867" y="6343"/>
                    <a:pt x="12867" y="5012"/>
                  </a:cubicBezTo>
                  <a:cubicBezTo>
                    <a:pt x="12867" y="3681"/>
                    <a:pt x="12053" y="834"/>
                    <a:pt x="10131" y="243"/>
                  </a:cubicBezTo>
                  <a:cubicBezTo>
                    <a:pt x="9631" y="79"/>
                    <a:pt x="8966" y="1"/>
                    <a:pt x="8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1"/>
            <p:cNvSpPr/>
            <p:nvPr/>
          </p:nvSpPr>
          <p:spPr>
            <a:xfrm>
              <a:off x="3662550" y="2606075"/>
              <a:ext cx="327225" cy="317975"/>
            </a:xfrm>
            <a:custGeom>
              <a:avLst/>
              <a:gdLst/>
              <a:ahLst/>
              <a:cxnLst/>
              <a:rect l="l" t="t" r="r" b="b"/>
              <a:pathLst>
                <a:path w="13089" h="12719" extrusionOk="0">
                  <a:moveTo>
                    <a:pt x="8134" y="629"/>
                  </a:moveTo>
                  <a:cubicBezTo>
                    <a:pt x="8837" y="629"/>
                    <a:pt x="9502" y="703"/>
                    <a:pt x="9946" y="851"/>
                  </a:cubicBezTo>
                  <a:cubicBezTo>
                    <a:pt x="10796" y="1110"/>
                    <a:pt x="11425" y="1886"/>
                    <a:pt x="11831" y="2811"/>
                  </a:cubicBezTo>
                  <a:cubicBezTo>
                    <a:pt x="12275" y="3698"/>
                    <a:pt x="12460" y="4733"/>
                    <a:pt x="12460" y="5325"/>
                  </a:cubicBezTo>
                  <a:cubicBezTo>
                    <a:pt x="12460" y="5953"/>
                    <a:pt x="12349" y="6951"/>
                    <a:pt x="12275" y="7765"/>
                  </a:cubicBezTo>
                  <a:cubicBezTo>
                    <a:pt x="12164" y="8578"/>
                    <a:pt x="12053" y="9244"/>
                    <a:pt x="12053" y="9244"/>
                  </a:cubicBezTo>
                  <a:cubicBezTo>
                    <a:pt x="12053" y="9305"/>
                    <a:pt x="12053" y="9366"/>
                    <a:pt x="12095" y="9427"/>
                  </a:cubicBezTo>
                  <a:lnTo>
                    <a:pt x="12095" y="9427"/>
                  </a:lnTo>
                  <a:lnTo>
                    <a:pt x="12090" y="9429"/>
                  </a:lnTo>
                  <a:lnTo>
                    <a:pt x="12127" y="9539"/>
                  </a:lnTo>
                  <a:cubicBezTo>
                    <a:pt x="12127" y="9613"/>
                    <a:pt x="12127" y="9650"/>
                    <a:pt x="12053" y="9761"/>
                  </a:cubicBezTo>
                  <a:cubicBezTo>
                    <a:pt x="11979" y="9835"/>
                    <a:pt x="11831" y="9983"/>
                    <a:pt x="11536" y="10131"/>
                  </a:cubicBezTo>
                  <a:cubicBezTo>
                    <a:pt x="11240" y="10242"/>
                    <a:pt x="11018" y="10279"/>
                    <a:pt x="10833" y="10279"/>
                  </a:cubicBezTo>
                  <a:cubicBezTo>
                    <a:pt x="10611" y="10279"/>
                    <a:pt x="10463" y="10205"/>
                    <a:pt x="10352" y="10131"/>
                  </a:cubicBezTo>
                  <a:cubicBezTo>
                    <a:pt x="10279" y="10057"/>
                    <a:pt x="10205" y="9946"/>
                    <a:pt x="10205" y="9761"/>
                  </a:cubicBezTo>
                  <a:cubicBezTo>
                    <a:pt x="10205" y="9687"/>
                    <a:pt x="10205" y="9613"/>
                    <a:pt x="10242" y="9539"/>
                  </a:cubicBezTo>
                  <a:cubicBezTo>
                    <a:pt x="10279" y="9281"/>
                    <a:pt x="10315" y="9096"/>
                    <a:pt x="10315" y="8874"/>
                  </a:cubicBezTo>
                  <a:cubicBezTo>
                    <a:pt x="10315" y="8319"/>
                    <a:pt x="10094" y="8024"/>
                    <a:pt x="10057" y="7987"/>
                  </a:cubicBezTo>
                  <a:cubicBezTo>
                    <a:pt x="10020" y="7913"/>
                    <a:pt x="9946" y="7876"/>
                    <a:pt x="9872" y="7839"/>
                  </a:cubicBezTo>
                  <a:cubicBezTo>
                    <a:pt x="9761" y="7839"/>
                    <a:pt x="9687" y="7876"/>
                    <a:pt x="9613" y="7950"/>
                  </a:cubicBezTo>
                  <a:lnTo>
                    <a:pt x="9539" y="7987"/>
                  </a:lnTo>
                  <a:cubicBezTo>
                    <a:pt x="9243" y="8282"/>
                    <a:pt x="7801" y="9539"/>
                    <a:pt x="5583" y="11055"/>
                  </a:cubicBezTo>
                  <a:cubicBezTo>
                    <a:pt x="4437" y="11832"/>
                    <a:pt x="3365" y="12090"/>
                    <a:pt x="2552" y="12090"/>
                  </a:cubicBezTo>
                  <a:cubicBezTo>
                    <a:pt x="2145" y="12090"/>
                    <a:pt x="1812" y="12016"/>
                    <a:pt x="1627" y="11943"/>
                  </a:cubicBezTo>
                  <a:cubicBezTo>
                    <a:pt x="1524" y="11908"/>
                    <a:pt x="1452" y="11841"/>
                    <a:pt x="1413" y="11833"/>
                  </a:cubicBezTo>
                  <a:lnTo>
                    <a:pt x="1413" y="11833"/>
                  </a:lnTo>
                  <a:cubicBezTo>
                    <a:pt x="1456" y="11647"/>
                    <a:pt x="1560" y="11372"/>
                    <a:pt x="1664" y="11129"/>
                  </a:cubicBezTo>
                  <a:cubicBezTo>
                    <a:pt x="1738" y="11018"/>
                    <a:pt x="1775" y="10944"/>
                    <a:pt x="1812" y="10870"/>
                  </a:cubicBezTo>
                  <a:cubicBezTo>
                    <a:pt x="1849" y="10796"/>
                    <a:pt x="1886" y="10759"/>
                    <a:pt x="1886" y="10759"/>
                  </a:cubicBezTo>
                  <a:cubicBezTo>
                    <a:pt x="1923" y="10649"/>
                    <a:pt x="1923" y="10501"/>
                    <a:pt x="1849" y="10390"/>
                  </a:cubicBezTo>
                  <a:cubicBezTo>
                    <a:pt x="1795" y="10336"/>
                    <a:pt x="1701" y="10301"/>
                    <a:pt x="1611" y="10301"/>
                  </a:cubicBezTo>
                  <a:cubicBezTo>
                    <a:pt x="1579" y="10301"/>
                    <a:pt x="1546" y="10306"/>
                    <a:pt x="1516" y="10316"/>
                  </a:cubicBezTo>
                  <a:lnTo>
                    <a:pt x="1443" y="10316"/>
                  </a:lnTo>
                  <a:cubicBezTo>
                    <a:pt x="1369" y="10316"/>
                    <a:pt x="1258" y="10279"/>
                    <a:pt x="1147" y="10168"/>
                  </a:cubicBezTo>
                  <a:cubicBezTo>
                    <a:pt x="1036" y="10020"/>
                    <a:pt x="851" y="9724"/>
                    <a:pt x="814" y="9133"/>
                  </a:cubicBezTo>
                  <a:cubicBezTo>
                    <a:pt x="703" y="8504"/>
                    <a:pt x="629" y="7580"/>
                    <a:pt x="629" y="6582"/>
                  </a:cubicBezTo>
                  <a:cubicBezTo>
                    <a:pt x="629" y="5768"/>
                    <a:pt x="703" y="4881"/>
                    <a:pt x="888" y="4142"/>
                  </a:cubicBezTo>
                  <a:cubicBezTo>
                    <a:pt x="1110" y="3365"/>
                    <a:pt x="1480" y="2737"/>
                    <a:pt x="1997" y="2330"/>
                  </a:cubicBezTo>
                  <a:cubicBezTo>
                    <a:pt x="2663" y="1776"/>
                    <a:pt x="3698" y="1369"/>
                    <a:pt x="4807" y="1073"/>
                  </a:cubicBezTo>
                  <a:cubicBezTo>
                    <a:pt x="5916" y="777"/>
                    <a:pt x="7099" y="629"/>
                    <a:pt x="8134" y="629"/>
                  </a:cubicBezTo>
                  <a:close/>
                  <a:moveTo>
                    <a:pt x="8134" y="1"/>
                  </a:moveTo>
                  <a:cubicBezTo>
                    <a:pt x="7025" y="1"/>
                    <a:pt x="5805" y="149"/>
                    <a:pt x="4622" y="482"/>
                  </a:cubicBezTo>
                  <a:cubicBezTo>
                    <a:pt x="3476" y="777"/>
                    <a:pt x="2404" y="1221"/>
                    <a:pt x="1627" y="1813"/>
                  </a:cubicBezTo>
                  <a:cubicBezTo>
                    <a:pt x="962" y="2367"/>
                    <a:pt x="555" y="3143"/>
                    <a:pt x="296" y="3957"/>
                  </a:cubicBezTo>
                  <a:cubicBezTo>
                    <a:pt x="75" y="4807"/>
                    <a:pt x="1" y="5731"/>
                    <a:pt x="1" y="6582"/>
                  </a:cubicBezTo>
                  <a:cubicBezTo>
                    <a:pt x="1" y="7617"/>
                    <a:pt x="112" y="8578"/>
                    <a:pt x="186" y="9207"/>
                  </a:cubicBezTo>
                  <a:cubicBezTo>
                    <a:pt x="259" y="9872"/>
                    <a:pt x="444" y="10316"/>
                    <a:pt x="703" y="10575"/>
                  </a:cubicBezTo>
                  <a:cubicBezTo>
                    <a:pt x="836" y="10726"/>
                    <a:pt x="978" y="10819"/>
                    <a:pt x="1110" y="10869"/>
                  </a:cubicBezTo>
                  <a:lnTo>
                    <a:pt x="1110" y="10869"/>
                  </a:lnTo>
                  <a:cubicBezTo>
                    <a:pt x="1110" y="10870"/>
                    <a:pt x="1110" y="10870"/>
                    <a:pt x="1110" y="10870"/>
                  </a:cubicBezTo>
                  <a:cubicBezTo>
                    <a:pt x="1003" y="11119"/>
                    <a:pt x="863" y="11436"/>
                    <a:pt x="819" y="11723"/>
                  </a:cubicBezTo>
                  <a:lnTo>
                    <a:pt x="819" y="11723"/>
                  </a:lnTo>
                  <a:lnTo>
                    <a:pt x="814" y="11721"/>
                  </a:lnTo>
                  <a:lnTo>
                    <a:pt x="777" y="11832"/>
                  </a:lnTo>
                  <a:cubicBezTo>
                    <a:pt x="777" y="12016"/>
                    <a:pt x="888" y="12164"/>
                    <a:pt x="999" y="12275"/>
                  </a:cubicBezTo>
                  <a:cubicBezTo>
                    <a:pt x="1147" y="12423"/>
                    <a:pt x="1369" y="12497"/>
                    <a:pt x="1627" y="12608"/>
                  </a:cubicBezTo>
                  <a:cubicBezTo>
                    <a:pt x="1886" y="12682"/>
                    <a:pt x="2182" y="12719"/>
                    <a:pt x="2552" y="12719"/>
                  </a:cubicBezTo>
                  <a:cubicBezTo>
                    <a:pt x="3476" y="12719"/>
                    <a:pt x="4696" y="12423"/>
                    <a:pt x="5953" y="11573"/>
                  </a:cubicBezTo>
                  <a:cubicBezTo>
                    <a:pt x="7781" y="10327"/>
                    <a:pt x="9078" y="9234"/>
                    <a:pt x="9679" y="8714"/>
                  </a:cubicBezTo>
                  <a:lnTo>
                    <a:pt x="9679" y="8714"/>
                  </a:lnTo>
                  <a:cubicBezTo>
                    <a:pt x="9684" y="8762"/>
                    <a:pt x="9687" y="8815"/>
                    <a:pt x="9687" y="8874"/>
                  </a:cubicBezTo>
                  <a:cubicBezTo>
                    <a:pt x="9687" y="9014"/>
                    <a:pt x="9687" y="9187"/>
                    <a:pt x="9624" y="9394"/>
                  </a:cubicBezTo>
                  <a:lnTo>
                    <a:pt x="9624" y="9394"/>
                  </a:lnTo>
                  <a:lnTo>
                    <a:pt x="9613" y="9392"/>
                  </a:lnTo>
                  <a:cubicBezTo>
                    <a:pt x="9613" y="9539"/>
                    <a:pt x="9576" y="9650"/>
                    <a:pt x="9576" y="9761"/>
                  </a:cubicBezTo>
                  <a:cubicBezTo>
                    <a:pt x="9576" y="10094"/>
                    <a:pt x="9724" y="10390"/>
                    <a:pt x="9946" y="10575"/>
                  </a:cubicBezTo>
                  <a:cubicBezTo>
                    <a:pt x="10168" y="10796"/>
                    <a:pt x="10500" y="10907"/>
                    <a:pt x="10833" y="10907"/>
                  </a:cubicBezTo>
                  <a:cubicBezTo>
                    <a:pt x="11129" y="10907"/>
                    <a:pt x="11462" y="10833"/>
                    <a:pt x="11794" y="10686"/>
                  </a:cubicBezTo>
                  <a:cubicBezTo>
                    <a:pt x="12127" y="10501"/>
                    <a:pt x="12386" y="10316"/>
                    <a:pt x="12534" y="10131"/>
                  </a:cubicBezTo>
                  <a:cubicBezTo>
                    <a:pt x="12682" y="9946"/>
                    <a:pt x="12756" y="9724"/>
                    <a:pt x="12756" y="9539"/>
                  </a:cubicBezTo>
                  <a:cubicBezTo>
                    <a:pt x="12756" y="9409"/>
                    <a:pt x="12727" y="9306"/>
                    <a:pt x="12695" y="9232"/>
                  </a:cubicBezTo>
                  <a:lnTo>
                    <a:pt x="12695" y="9232"/>
                  </a:lnTo>
                  <a:cubicBezTo>
                    <a:pt x="12764" y="8771"/>
                    <a:pt x="13088" y="6546"/>
                    <a:pt x="13088" y="5325"/>
                  </a:cubicBezTo>
                  <a:cubicBezTo>
                    <a:pt x="13088" y="4585"/>
                    <a:pt x="12866" y="3550"/>
                    <a:pt x="12423" y="2552"/>
                  </a:cubicBezTo>
                  <a:cubicBezTo>
                    <a:pt x="11942" y="1554"/>
                    <a:pt x="11203" y="593"/>
                    <a:pt x="10131" y="260"/>
                  </a:cubicBezTo>
                  <a:cubicBezTo>
                    <a:pt x="9576" y="75"/>
                    <a:pt x="8911" y="1"/>
                    <a:pt x="8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1"/>
            <p:cNvSpPr/>
            <p:nvPr/>
          </p:nvSpPr>
          <p:spPr>
            <a:xfrm>
              <a:off x="3314100" y="3493950"/>
              <a:ext cx="431675" cy="128850"/>
            </a:xfrm>
            <a:custGeom>
              <a:avLst/>
              <a:gdLst/>
              <a:ahLst/>
              <a:cxnLst/>
              <a:rect l="l" t="t" r="r" b="b"/>
              <a:pathLst>
                <a:path w="17267" h="5154" extrusionOk="0">
                  <a:moveTo>
                    <a:pt x="3848" y="0"/>
                  </a:moveTo>
                  <a:cubicBezTo>
                    <a:pt x="3145" y="0"/>
                    <a:pt x="2774" y="163"/>
                    <a:pt x="2774" y="163"/>
                  </a:cubicBezTo>
                  <a:cubicBezTo>
                    <a:pt x="334" y="1789"/>
                    <a:pt x="1" y="4710"/>
                    <a:pt x="925" y="5006"/>
                  </a:cubicBezTo>
                  <a:cubicBezTo>
                    <a:pt x="1233" y="5117"/>
                    <a:pt x="3152" y="5154"/>
                    <a:pt x="5572" y="5154"/>
                  </a:cubicBezTo>
                  <a:cubicBezTo>
                    <a:pt x="10414" y="5154"/>
                    <a:pt x="17266" y="5006"/>
                    <a:pt x="17266" y="5006"/>
                  </a:cubicBezTo>
                  <a:lnTo>
                    <a:pt x="17155" y="2788"/>
                  </a:lnTo>
                  <a:cubicBezTo>
                    <a:pt x="17155" y="2788"/>
                    <a:pt x="13717" y="2492"/>
                    <a:pt x="13125" y="2492"/>
                  </a:cubicBezTo>
                  <a:cubicBezTo>
                    <a:pt x="12497" y="2492"/>
                    <a:pt x="8245" y="1272"/>
                    <a:pt x="6101" y="458"/>
                  </a:cubicBezTo>
                  <a:cubicBezTo>
                    <a:pt x="5157" y="101"/>
                    <a:pt x="4400" y="0"/>
                    <a:pt x="38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1"/>
            <p:cNvSpPr/>
            <p:nvPr/>
          </p:nvSpPr>
          <p:spPr>
            <a:xfrm>
              <a:off x="3317800" y="3486000"/>
              <a:ext cx="436275" cy="144200"/>
            </a:xfrm>
            <a:custGeom>
              <a:avLst/>
              <a:gdLst/>
              <a:ahLst/>
              <a:cxnLst/>
              <a:rect l="l" t="t" r="r" b="b"/>
              <a:pathLst>
                <a:path w="17451" h="5768" extrusionOk="0">
                  <a:moveTo>
                    <a:pt x="3698" y="629"/>
                  </a:moveTo>
                  <a:cubicBezTo>
                    <a:pt x="4215" y="629"/>
                    <a:pt x="4918" y="703"/>
                    <a:pt x="5842" y="1072"/>
                  </a:cubicBezTo>
                  <a:cubicBezTo>
                    <a:pt x="6914" y="1479"/>
                    <a:pt x="8541" y="1997"/>
                    <a:pt x="9946" y="2403"/>
                  </a:cubicBezTo>
                  <a:cubicBezTo>
                    <a:pt x="10648" y="2588"/>
                    <a:pt x="11314" y="2773"/>
                    <a:pt x="11831" y="2884"/>
                  </a:cubicBezTo>
                  <a:cubicBezTo>
                    <a:pt x="12090" y="2958"/>
                    <a:pt x="12312" y="3032"/>
                    <a:pt x="12497" y="3069"/>
                  </a:cubicBezTo>
                  <a:cubicBezTo>
                    <a:pt x="12719" y="3106"/>
                    <a:pt x="12829" y="3106"/>
                    <a:pt x="12977" y="3106"/>
                  </a:cubicBezTo>
                  <a:cubicBezTo>
                    <a:pt x="13236" y="3106"/>
                    <a:pt x="14271" y="3180"/>
                    <a:pt x="15196" y="3254"/>
                  </a:cubicBezTo>
                  <a:cubicBezTo>
                    <a:pt x="15801" y="3302"/>
                    <a:pt x="16390" y="3350"/>
                    <a:pt x="16725" y="3378"/>
                  </a:cubicBezTo>
                  <a:lnTo>
                    <a:pt x="16725" y="3378"/>
                  </a:lnTo>
                  <a:lnTo>
                    <a:pt x="16806" y="5033"/>
                  </a:lnTo>
                  <a:lnTo>
                    <a:pt x="16806" y="5033"/>
                  </a:lnTo>
                  <a:cubicBezTo>
                    <a:pt x="16608" y="5037"/>
                    <a:pt x="16322" y="5047"/>
                    <a:pt x="15972" y="5065"/>
                  </a:cubicBezTo>
                  <a:cubicBezTo>
                    <a:pt x="13828" y="5102"/>
                    <a:pt x="9058" y="5176"/>
                    <a:pt x="5435" y="5176"/>
                  </a:cubicBezTo>
                  <a:cubicBezTo>
                    <a:pt x="4215" y="5176"/>
                    <a:pt x="3143" y="5176"/>
                    <a:pt x="2330" y="5139"/>
                  </a:cubicBezTo>
                  <a:cubicBezTo>
                    <a:pt x="1923" y="5139"/>
                    <a:pt x="1553" y="5102"/>
                    <a:pt x="1332" y="5102"/>
                  </a:cubicBezTo>
                  <a:cubicBezTo>
                    <a:pt x="1184" y="5102"/>
                    <a:pt x="1073" y="5065"/>
                    <a:pt x="999" y="5065"/>
                  </a:cubicBezTo>
                  <a:lnTo>
                    <a:pt x="888" y="5065"/>
                  </a:lnTo>
                  <a:cubicBezTo>
                    <a:pt x="814" y="5028"/>
                    <a:pt x="777" y="4991"/>
                    <a:pt x="703" y="4843"/>
                  </a:cubicBezTo>
                  <a:cubicBezTo>
                    <a:pt x="666" y="4732"/>
                    <a:pt x="629" y="4547"/>
                    <a:pt x="629" y="4289"/>
                  </a:cubicBezTo>
                  <a:cubicBezTo>
                    <a:pt x="629" y="3808"/>
                    <a:pt x="777" y="3180"/>
                    <a:pt x="1110" y="2551"/>
                  </a:cubicBezTo>
                  <a:cubicBezTo>
                    <a:pt x="1479" y="1886"/>
                    <a:pt x="1997" y="1220"/>
                    <a:pt x="2773" y="740"/>
                  </a:cubicBezTo>
                  <a:lnTo>
                    <a:pt x="2768" y="730"/>
                  </a:lnTo>
                  <a:lnTo>
                    <a:pt x="2768" y="730"/>
                  </a:lnTo>
                  <a:cubicBezTo>
                    <a:pt x="2865" y="703"/>
                    <a:pt x="3181" y="629"/>
                    <a:pt x="3698" y="629"/>
                  </a:cubicBezTo>
                  <a:close/>
                  <a:moveTo>
                    <a:pt x="3698" y="0"/>
                  </a:moveTo>
                  <a:cubicBezTo>
                    <a:pt x="2921" y="0"/>
                    <a:pt x="2515" y="185"/>
                    <a:pt x="2478" y="185"/>
                  </a:cubicBezTo>
                  <a:lnTo>
                    <a:pt x="2441" y="222"/>
                  </a:lnTo>
                  <a:cubicBezTo>
                    <a:pt x="1590" y="776"/>
                    <a:pt x="962" y="1516"/>
                    <a:pt x="592" y="2255"/>
                  </a:cubicBezTo>
                  <a:cubicBezTo>
                    <a:pt x="186" y="2958"/>
                    <a:pt x="1" y="3697"/>
                    <a:pt x="1" y="4289"/>
                  </a:cubicBezTo>
                  <a:cubicBezTo>
                    <a:pt x="1" y="4621"/>
                    <a:pt x="38" y="4880"/>
                    <a:pt x="149" y="5102"/>
                  </a:cubicBezTo>
                  <a:cubicBezTo>
                    <a:pt x="259" y="5361"/>
                    <a:pt x="444" y="5546"/>
                    <a:pt x="666" y="5620"/>
                  </a:cubicBezTo>
                  <a:cubicBezTo>
                    <a:pt x="777" y="5657"/>
                    <a:pt x="851" y="5657"/>
                    <a:pt x="925" y="5694"/>
                  </a:cubicBezTo>
                  <a:cubicBezTo>
                    <a:pt x="1258" y="5731"/>
                    <a:pt x="1849" y="5731"/>
                    <a:pt x="2626" y="5768"/>
                  </a:cubicBezTo>
                  <a:lnTo>
                    <a:pt x="5435" y="5768"/>
                  </a:lnTo>
                  <a:cubicBezTo>
                    <a:pt x="10278" y="5768"/>
                    <a:pt x="17118" y="5657"/>
                    <a:pt x="17118" y="5657"/>
                  </a:cubicBezTo>
                  <a:cubicBezTo>
                    <a:pt x="17229" y="5657"/>
                    <a:pt x="17303" y="5620"/>
                    <a:pt x="17340" y="5546"/>
                  </a:cubicBezTo>
                  <a:cubicBezTo>
                    <a:pt x="17414" y="5509"/>
                    <a:pt x="17451" y="5398"/>
                    <a:pt x="17414" y="5324"/>
                  </a:cubicBezTo>
                  <a:lnTo>
                    <a:pt x="17340" y="3106"/>
                  </a:lnTo>
                  <a:cubicBezTo>
                    <a:pt x="17340" y="2958"/>
                    <a:pt x="17192" y="2810"/>
                    <a:pt x="17044" y="2810"/>
                  </a:cubicBezTo>
                  <a:cubicBezTo>
                    <a:pt x="17044" y="2810"/>
                    <a:pt x="16194" y="2736"/>
                    <a:pt x="15233" y="2662"/>
                  </a:cubicBezTo>
                  <a:cubicBezTo>
                    <a:pt x="14308" y="2588"/>
                    <a:pt x="13310" y="2514"/>
                    <a:pt x="12977" y="2514"/>
                  </a:cubicBezTo>
                  <a:cubicBezTo>
                    <a:pt x="12940" y="2514"/>
                    <a:pt x="12792" y="2477"/>
                    <a:pt x="12645" y="2440"/>
                  </a:cubicBezTo>
                  <a:cubicBezTo>
                    <a:pt x="11425" y="2218"/>
                    <a:pt x="7912" y="1183"/>
                    <a:pt x="6064" y="481"/>
                  </a:cubicBezTo>
                  <a:cubicBezTo>
                    <a:pt x="5103" y="111"/>
                    <a:pt x="4289" y="0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1"/>
            <p:cNvSpPr/>
            <p:nvPr/>
          </p:nvSpPr>
          <p:spPr>
            <a:xfrm>
              <a:off x="3642225" y="3515250"/>
              <a:ext cx="183025" cy="99250"/>
            </a:xfrm>
            <a:custGeom>
              <a:avLst/>
              <a:gdLst/>
              <a:ahLst/>
              <a:cxnLst/>
              <a:rect l="l" t="t" r="r" b="b"/>
              <a:pathLst>
                <a:path w="7321" h="3970" extrusionOk="0">
                  <a:moveTo>
                    <a:pt x="4177" y="1"/>
                  </a:moveTo>
                  <a:cubicBezTo>
                    <a:pt x="4110" y="1"/>
                    <a:pt x="4049" y="16"/>
                    <a:pt x="3993" y="50"/>
                  </a:cubicBezTo>
                  <a:cubicBezTo>
                    <a:pt x="3180" y="605"/>
                    <a:pt x="481" y="2934"/>
                    <a:pt x="481" y="2934"/>
                  </a:cubicBezTo>
                  <a:lnTo>
                    <a:pt x="0" y="3821"/>
                  </a:lnTo>
                  <a:lnTo>
                    <a:pt x="2736" y="3821"/>
                  </a:lnTo>
                  <a:cubicBezTo>
                    <a:pt x="3610" y="3821"/>
                    <a:pt x="3995" y="3516"/>
                    <a:pt x="4336" y="3516"/>
                  </a:cubicBezTo>
                  <a:cubicBezTo>
                    <a:pt x="4370" y="3516"/>
                    <a:pt x="4403" y="3519"/>
                    <a:pt x="4437" y="3525"/>
                  </a:cubicBezTo>
                  <a:cubicBezTo>
                    <a:pt x="4843" y="3599"/>
                    <a:pt x="6618" y="3969"/>
                    <a:pt x="6618" y="3969"/>
                  </a:cubicBezTo>
                  <a:cubicBezTo>
                    <a:pt x="6618" y="3969"/>
                    <a:pt x="7321" y="3821"/>
                    <a:pt x="7247" y="3525"/>
                  </a:cubicBezTo>
                  <a:cubicBezTo>
                    <a:pt x="7177" y="3249"/>
                    <a:pt x="5138" y="1"/>
                    <a:pt x="4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1"/>
            <p:cNvSpPr/>
            <p:nvPr/>
          </p:nvSpPr>
          <p:spPr>
            <a:xfrm>
              <a:off x="3634825" y="3508175"/>
              <a:ext cx="195975" cy="113700"/>
            </a:xfrm>
            <a:custGeom>
              <a:avLst/>
              <a:gdLst/>
              <a:ahLst/>
              <a:cxnLst/>
              <a:rect l="l" t="t" r="r" b="b"/>
              <a:pathLst>
                <a:path w="7839" h="4548" extrusionOk="0">
                  <a:moveTo>
                    <a:pt x="4474" y="0"/>
                  </a:moveTo>
                  <a:cubicBezTo>
                    <a:pt x="4363" y="0"/>
                    <a:pt x="4252" y="0"/>
                    <a:pt x="4141" y="74"/>
                  </a:cubicBezTo>
                  <a:cubicBezTo>
                    <a:pt x="3698" y="370"/>
                    <a:pt x="2810" y="1073"/>
                    <a:pt x="2034" y="1738"/>
                  </a:cubicBezTo>
                  <a:cubicBezTo>
                    <a:pt x="1258" y="2403"/>
                    <a:pt x="555" y="2958"/>
                    <a:pt x="555" y="2958"/>
                  </a:cubicBezTo>
                  <a:cubicBezTo>
                    <a:pt x="444" y="3069"/>
                    <a:pt x="407" y="3291"/>
                    <a:pt x="518" y="3402"/>
                  </a:cubicBezTo>
                  <a:cubicBezTo>
                    <a:pt x="578" y="3481"/>
                    <a:pt x="669" y="3518"/>
                    <a:pt x="758" y="3518"/>
                  </a:cubicBezTo>
                  <a:cubicBezTo>
                    <a:pt x="835" y="3518"/>
                    <a:pt x="910" y="3490"/>
                    <a:pt x="962" y="3439"/>
                  </a:cubicBezTo>
                  <a:cubicBezTo>
                    <a:pt x="962" y="3439"/>
                    <a:pt x="1147" y="3291"/>
                    <a:pt x="1405" y="3069"/>
                  </a:cubicBezTo>
                  <a:cubicBezTo>
                    <a:pt x="1812" y="2736"/>
                    <a:pt x="2404" y="2219"/>
                    <a:pt x="2995" y="1701"/>
                  </a:cubicBezTo>
                  <a:cubicBezTo>
                    <a:pt x="3587" y="1220"/>
                    <a:pt x="4178" y="777"/>
                    <a:pt x="4474" y="592"/>
                  </a:cubicBezTo>
                  <a:cubicBezTo>
                    <a:pt x="4511" y="592"/>
                    <a:pt x="4585" y="629"/>
                    <a:pt x="4733" y="703"/>
                  </a:cubicBezTo>
                  <a:cubicBezTo>
                    <a:pt x="4918" y="814"/>
                    <a:pt x="5213" y="1073"/>
                    <a:pt x="5472" y="1405"/>
                  </a:cubicBezTo>
                  <a:cubicBezTo>
                    <a:pt x="5916" y="1849"/>
                    <a:pt x="6360" y="2477"/>
                    <a:pt x="6692" y="2958"/>
                  </a:cubicBezTo>
                  <a:cubicBezTo>
                    <a:pt x="6840" y="3217"/>
                    <a:pt x="6988" y="3439"/>
                    <a:pt x="7099" y="3624"/>
                  </a:cubicBezTo>
                  <a:cubicBezTo>
                    <a:pt x="7136" y="3697"/>
                    <a:pt x="7173" y="3771"/>
                    <a:pt x="7210" y="3808"/>
                  </a:cubicBezTo>
                  <a:lnTo>
                    <a:pt x="7214" y="3817"/>
                  </a:lnTo>
                  <a:lnTo>
                    <a:pt x="7214" y="3817"/>
                  </a:lnTo>
                  <a:cubicBezTo>
                    <a:pt x="7176" y="3850"/>
                    <a:pt x="7111" y="3882"/>
                    <a:pt x="7062" y="3882"/>
                  </a:cubicBezTo>
                  <a:lnTo>
                    <a:pt x="6936" y="3946"/>
                  </a:lnTo>
                  <a:lnTo>
                    <a:pt x="6936" y="3946"/>
                  </a:lnTo>
                  <a:cubicBezTo>
                    <a:pt x="6635" y="3884"/>
                    <a:pt x="5139" y="3579"/>
                    <a:pt x="4807" y="3513"/>
                  </a:cubicBezTo>
                  <a:lnTo>
                    <a:pt x="4659" y="3476"/>
                  </a:lnTo>
                  <a:cubicBezTo>
                    <a:pt x="4363" y="3476"/>
                    <a:pt x="4178" y="3587"/>
                    <a:pt x="3956" y="3660"/>
                  </a:cubicBezTo>
                  <a:cubicBezTo>
                    <a:pt x="3698" y="3734"/>
                    <a:pt x="3439" y="3808"/>
                    <a:pt x="3032" y="3808"/>
                  </a:cubicBezTo>
                  <a:lnTo>
                    <a:pt x="296" y="3808"/>
                  </a:lnTo>
                  <a:cubicBezTo>
                    <a:pt x="148" y="3808"/>
                    <a:pt x="1" y="3919"/>
                    <a:pt x="1" y="4104"/>
                  </a:cubicBezTo>
                  <a:cubicBezTo>
                    <a:pt x="1" y="4289"/>
                    <a:pt x="148" y="4400"/>
                    <a:pt x="296" y="4400"/>
                  </a:cubicBezTo>
                  <a:lnTo>
                    <a:pt x="3032" y="4400"/>
                  </a:lnTo>
                  <a:cubicBezTo>
                    <a:pt x="3513" y="4400"/>
                    <a:pt x="3846" y="4326"/>
                    <a:pt x="4141" y="4252"/>
                  </a:cubicBezTo>
                  <a:cubicBezTo>
                    <a:pt x="4400" y="4141"/>
                    <a:pt x="4585" y="4104"/>
                    <a:pt x="4659" y="4104"/>
                  </a:cubicBezTo>
                  <a:lnTo>
                    <a:pt x="4696" y="4104"/>
                  </a:lnTo>
                  <a:cubicBezTo>
                    <a:pt x="5066" y="4178"/>
                    <a:pt x="6877" y="4548"/>
                    <a:pt x="6877" y="4548"/>
                  </a:cubicBezTo>
                  <a:lnTo>
                    <a:pt x="6988" y="4548"/>
                  </a:lnTo>
                  <a:cubicBezTo>
                    <a:pt x="7025" y="4548"/>
                    <a:pt x="7173" y="4511"/>
                    <a:pt x="7358" y="4437"/>
                  </a:cubicBezTo>
                  <a:cubicBezTo>
                    <a:pt x="7469" y="4400"/>
                    <a:pt x="7543" y="4326"/>
                    <a:pt x="7653" y="4252"/>
                  </a:cubicBezTo>
                  <a:cubicBezTo>
                    <a:pt x="7727" y="4178"/>
                    <a:pt x="7838" y="4030"/>
                    <a:pt x="7838" y="3845"/>
                  </a:cubicBezTo>
                  <a:lnTo>
                    <a:pt x="7838" y="3734"/>
                  </a:lnTo>
                  <a:cubicBezTo>
                    <a:pt x="7801" y="3660"/>
                    <a:pt x="7801" y="3624"/>
                    <a:pt x="7764" y="3587"/>
                  </a:cubicBezTo>
                  <a:cubicBezTo>
                    <a:pt x="7690" y="3402"/>
                    <a:pt x="7506" y="3143"/>
                    <a:pt x="7284" y="2773"/>
                  </a:cubicBezTo>
                  <a:cubicBezTo>
                    <a:pt x="6951" y="2219"/>
                    <a:pt x="6470" y="1553"/>
                    <a:pt x="5990" y="1036"/>
                  </a:cubicBezTo>
                  <a:cubicBezTo>
                    <a:pt x="5731" y="740"/>
                    <a:pt x="5509" y="518"/>
                    <a:pt x="5250" y="296"/>
                  </a:cubicBezTo>
                  <a:cubicBezTo>
                    <a:pt x="4992" y="148"/>
                    <a:pt x="4770" y="0"/>
                    <a:pt x="4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1"/>
            <p:cNvSpPr/>
            <p:nvPr/>
          </p:nvSpPr>
          <p:spPr>
            <a:xfrm>
              <a:off x="4000825" y="3493950"/>
              <a:ext cx="430750" cy="128850"/>
            </a:xfrm>
            <a:custGeom>
              <a:avLst/>
              <a:gdLst/>
              <a:ahLst/>
              <a:cxnLst/>
              <a:rect l="l" t="t" r="r" b="b"/>
              <a:pathLst>
                <a:path w="17230" h="5154" extrusionOk="0">
                  <a:moveTo>
                    <a:pt x="13404" y="0"/>
                  </a:moveTo>
                  <a:cubicBezTo>
                    <a:pt x="12849" y="0"/>
                    <a:pt x="12093" y="101"/>
                    <a:pt x="11166" y="458"/>
                  </a:cubicBezTo>
                  <a:cubicBezTo>
                    <a:pt x="9022" y="1272"/>
                    <a:pt x="4770" y="2492"/>
                    <a:pt x="4142" y="2492"/>
                  </a:cubicBezTo>
                  <a:cubicBezTo>
                    <a:pt x="3550" y="2492"/>
                    <a:pt x="75" y="2788"/>
                    <a:pt x="75" y="2788"/>
                  </a:cubicBezTo>
                  <a:lnTo>
                    <a:pt x="1" y="5006"/>
                  </a:lnTo>
                  <a:cubicBezTo>
                    <a:pt x="1" y="5006"/>
                    <a:pt x="6853" y="5154"/>
                    <a:pt x="11695" y="5154"/>
                  </a:cubicBezTo>
                  <a:cubicBezTo>
                    <a:pt x="14115" y="5154"/>
                    <a:pt x="16034" y="5117"/>
                    <a:pt x="16342" y="5006"/>
                  </a:cubicBezTo>
                  <a:cubicBezTo>
                    <a:pt x="17229" y="4710"/>
                    <a:pt x="16933" y="1789"/>
                    <a:pt x="14493" y="163"/>
                  </a:cubicBezTo>
                  <a:cubicBezTo>
                    <a:pt x="14493" y="163"/>
                    <a:pt x="14111" y="0"/>
                    <a:pt x="13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1"/>
            <p:cNvSpPr/>
            <p:nvPr/>
          </p:nvSpPr>
          <p:spPr>
            <a:xfrm>
              <a:off x="3992525" y="3486000"/>
              <a:ext cx="436275" cy="144200"/>
            </a:xfrm>
            <a:custGeom>
              <a:avLst/>
              <a:gdLst/>
              <a:ahLst/>
              <a:cxnLst/>
              <a:rect l="l" t="t" r="r" b="b"/>
              <a:pathLst>
                <a:path w="17451" h="5768" extrusionOk="0">
                  <a:moveTo>
                    <a:pt x="13753" y="629"/>
                  </a:moveTo>
                  <a:cubicBezTo>
                    <a:pt x="14086" y="629"/>
                    <a:pt x="14345" y="666"/>
                    <a:pt x="14493" y="703"/>
                  </a:cubicBezTo>
                  <a:cubicBezTo>
                    <a:pt x="14567" y="703"/>
                    <a:pt x="14641" y="740"/>
                    <a:pt x="14678" y="740"/>
                  </a:cubicBezTo>
                  <a:cubicBezTo>
                    <a:pt x="15417" y="1220"/>
                    <a:pt x="15971" y="1886"/>
                    <a:pt x="16304" y="2551"/>
                  </a:cubicBezTo>
                  <a:cubicBezTo>
                    <a:pt x="16674" y="3180"/>
                    <a:pt x="16822" y="3808"/>
                    <a:pt x="16822" y="4289"/>
                  </a:cubicBezTo>
                  <a:cubicBezTo>
                    <a:pt x="16822" y="4547"/>
                    <a:pt x="16785" y="4732"/>
                    <a:pt x="16711" y="4880"/>
                  </a:cubicBezTo>
                  <a:cubicBezTo>
                    <a:pt x="16674" y="4991"/>
                    <a:pt x="16600" y="5028"/>
                    <a:pt x="16563" y="5065"/>
                  </a:cubicBezTo>
                  <a:lnTo>
                    <a:pt x="16415" y="5065"/>
                  </a:lnTo>
                  <a:cubicBezTo>
                    <a:pt x="16156" y="5102"/>
                    <a:pt x="15565" y="5139"/>
                    <a:pt x="14788" y="5139"/>
                  </a:cubicBezTo>
                  <a:cubicBezTo>
                    <a:pt x="14049" y="5176"/>
                    <a:pt x="13088" y="5176"/>
                    <a:pt x="12016" y="5176"/>
                  </a:cubicBezTo>
                  <a:cubicBezTo>
                    <a:pt x="9613" y="5176"/>
                    <a:pt x="6692" y="5139"/>
                    <a:pt x="4363" y="5102"/>
                  </a:cubicBezTo>
                  <a:cubicBezTo>
                    <a:pt x="3180" y="5102"/>
                    <a:pt x="2181" y="5065"/>
                    <a:pt x="1479" y="5065"/>
                  </a:cubicBezTo>
                  <a:cubicBezTo>
                    <a:pt x="1119" y="5047"/>
                    <a:pt x="839" y="5038"/>
                    <a:pt x="645" y="5033"/>
                  </a:cubicBezTo>
                  <a:lnTo>
                    <a:pt x="645" y="5033"/>
                  </a:lnTo>
                  <a:lnTo>
                    <a:pt x="726" y="3377"/>
                  </a:lnTo>
                  <a:lnTo>
                    <a:pt x="726" y="3377"/>
                  </a:lnTo>
                  <a:cubicBezTo>
                    <a:pt x="1055" y="3349"/>
                    <a:pt x="1632" y="3301"/>
                    <a:pt x="2255" y="3254"/>
                  </a:cubicBezTo>
                  <a:cubicBezTo>
                    <a:pt x="3180" y="3180"/>
                    <a:pt x="4215" y="3106"/>
                    <a:pt x="4474" y="3106"/>
                  </a:cubicBezTo>
                  <a:cubicBezTo>
                    <a:pt x="4585" y="3106"/>
                    <a:pt x="4732" y="3106"/>
                    <a:pt x="4917" y="3069"/>
                  </a:cubicBezTo>
                  <a:cubicBezTo>
                    <a:pt x="6211" y="2810"/>
                    <a:pt x="9686" y="1775"/>
                    <a:pt x="11609" y="1072"/>
                  </a:cubicBezTo>
                  <a:cubicBezTo>
                    <a:pt x="12496" y="703"/>
                    <a:pt x="13236" y="629"/>
                    <a:pt x="13753" y="629"/>
                  </a:cubicBezTo>
                  <a:close/>
                  <a:moveTo>
                    <a:pt x="13753" y="0"/>
                  </a:moveTo>
                  <a:cubicBezTo>
                    <a:pt x="13162" y="0"/>
                    <a:pt x="12348" y="111"/>
                    <a:pt x="11387" y="481"/>
                  </a:cubicBezTo>
                  <a:cubicBezTo>
                    <a:pt x="10315" y="887"/>
                    <a:pt x="8725" y="1405"/>
                    <a:pt x="7320" y="1812"/>
                  </a:cubicBezTo>
                  <a:cubicBezTo>
                    <a:pt x="6618" y="1997"/>
                    <a:pt x="5952" y="2181"/>
                    <a:pt x="5472" y="2292"/>
                  </a:cubicBezTo>
                  <a:cubicBezTo>
                    <a:pt x="5213" y="2366"/>
                    <a:pt x="4991" y="2403"/>
                    <a:pt x="4806" y="2440"/>
                  </a:cubicBezTo>
                  <a:cubicBezTo>
                    <a:pt x="4622" y="2477"/>
                    <a:pt x="4511" y="2514"/>
                    <a:pt x="4474" y="2514"/>
                  </a:cubicBezTo>
                  <a:cubicBezTo>
                    <a:pt x="4141" y="2514"/>
                    <a:pt x="3143" y="2588"/>
                    <a:pt x="2181" y="2662"/>
                  </a:cubicBezTo>
                  <a:cubicBezTo>
                    <a:pt x="1257" y="2736"/>
                    <a:pt x="407" y="2810"/>
                    <a:pt x="407" y="2810"/>
                  </a:cubicBezTo>
                  <a:cubicBezTo>
                    <a:pt x="222" y="2810"/>
                    <a:pt x="111" y="2958"/>
                    <a:pt x="111" y="3106"/>
                  </a:cubicBezTo>
                  <a:lnTo>
                    <a:pt x="0" y="5324"/>
                  </a:lnTo>
                  <a:cubicBezTo>
                    <a:pt x="0" y="5398"/>
                    <a:pt x="37" y="5509"/>
                    <a:pt x="74" y="5546"/>
                  </a:cubicBezTo>
                  <a:cubicBezTo>
                    <a:pt x="148" y="5620"/>
                    <a:pt x="222" y="5657"/>
                    <a:pt x="296" y="5657"/>
                  </a:cubicBezTo>
                  <a:cubicBezTo>
                    <a:pt x="296" y="5657"/>
                    <a:pt x="7172" y="5768"/>
                    <a:pt x="12016" y="5768"/>
                  </a:cubicBezTo>
                  <a:lnTo>
                    <a:pt x="15121" y="5768"/>
                  </a:lnTo>
                  <a:cubicBezTo>
                    <a:pt x="15565" y="5731"/>
                    <a:pt x="15898" y="5731"/>
                    <a:pt x="16156" y="5731"/>
                  </a:cubicBezTo>
                  <a:cubicBezTo>
                    <a:pt x="16304" y="5694"/>
                    <a:pt x="16415" y="5694"/>
                    <a:pt x="16526" y="5694"/>
                  </a:cubicBezTo>
                  <a:cubicBezTo>
                    <a:pt x="16600" y="5657"/>
                    <a:pt x="16674" y="5657"/>
                    <a:pt x="16748" y="5620"/>
                  </a:cubicBezTo>
                  <a:cubicBezTo>
                    <a:pt x="17007" y="5546"/>
                    <a:pt x="17192" y="5361"/>
                    <a:pt x="17302" y="5102"/>
                  </a:cubicBezTo>
                  <a:cubicBezTo>
                    <a:pt x="17376" y="4880"/>
                    <a:pt x="17450" y="4621"/>
                    <a:pt x="17450" y="4289"/>
                  </a:cubicBezTo>
                  <a:cubicBezTo>
                    <a:pt x="17450" y="3697"/>
                    <a:pt x="17265" y="2958"/>
                    <a:pt x="16859" y="2255"/>
                  </a:cubicBezTo>
                  <a:cubicBezTo>
                    <a:pt x="16452" y="1516"/>
                    <a:pt x="15861" y="776"/>
                    <a:pt x="15010" y="222"/>
                  </a:cubicBezTo>
                  <a:lnTo>
                    <a:pt x="14936" y="185"/>
                  </a:lnTo>
                  <a:cubicBezTo>
                    <a:pt x="14936" y="185"/>
                    <a:pt x="14493" y="0"/>
                    <a:pt x="13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1"/>
            <p:cNvSpPr/>
            <p:nvPr/>
          </p:nvSpPr>
          <p:spPr>
            <a:xfrm>
              <a:off x="3898250" y="3515250"/>
              <a:ext cx="183025" cy="99250"/>
            </a:xfrm>
            <a:custGeom>
              <a:avLst/>
              <a:gdLst/>
              <a:ahLst/>
              <a:cxnLst/>
              <a:rect l="l" t="t" r="r" b="b"/>
              <a:pathLst>
                <a:path w="7321" h="3970" extrusionOk="0">
                  <a:moveTo>
                    <a:pt x="3143" y="1"/>
                  </a:moveTo>
                  <a:cubicBezTo>
                    <a:pt x="2183" y="1"/>
                    <a:pt x="143" y="3249"/>
                    <a:pt x="74" y="3525"/>
                  </a:cubicBezTo>
                  <a:cubicBezTo>
                    <a:pt x="0" y="3821"/>
                    <a:pt x="703" y="3969"/>
                    <a:pt x="703" y="3969"/>
                  </a:cubicBezTo>
                  <a:cubicBezTo>
                    <a:pt x="703" y="3969"/>
                    <a:pt x="2477" y="3599"/>
                    <a:pt x="2884" y="3525"/>
                  </a:cubicBezTo>
                  <a:cubicBezTo>
                    <a:pt x="2918" y="3519"/>
                    <a:pt x="2951" y="3516"/>
                    <a:pt x="2985" y="3516"/>
                  </a:cubicBezTo>
                  <a:cubicBezTo>
                    <a:pt x="3326" y="3516"/>
                    <a:pt x="3711" y="3821"/>
                    <a:pt x="4585" y="3821"/>
                  </a:cubicBezTo>
                  <a:lnTo>
                    <a:pt x="7320" y="3821"/>
                  </a:lnTo>
                  <a:lnTo>
                    <a:pt x="6840" y="2934"/>
                  </a:lnTo>
                  <a:cubicBezTo>
                    <a:pt x="6840" y="2934"/>
                    <a:pt x="4141" y="605"/>
                    <a:pt x="3328" y="50"/>
                  </a:cubicBezTo>
                  <a:cubicBezTo>
                    <a:pt x="3272" y="16"/>
                    <a:pt x="3210" y="1"/>
                    <a:pt x="3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1"/>
            <p:cNvSpPr/>
            <p:nvPr/>
          </p:nvSpPr>
          <p:spPr>
            <a:xfrm>
              <a:off x="3892700" y="3508175"/>
              <a:ext cx="195975" cy="113700"/>
            </a:xfrm>
            <a:custGeom>
              <a:avLst/>
              <a:gdLst/>
              <a:ahLst/>
              <a:cxnLst/>
              <a:rect l="l" t="t" r="r" b="b"/>
              <a:pathLst>
                <a:path w="7839" h="4548" extrusionOk="0">
                  <a:moveTo>
                    <a:pt x="3365" y="0"/>
                  </a:moveTo>
                  <a:cubicBezTo>
                    <a:pt x="3143" y="0"/>
                    <a:pt x="2958" y="74"/>
                    <a:pt x="2810" y="185"/>
                  </a:cubicBezTo>
                  <a:cubicBezTo>
                    <a:pt x="2477" y="370"/>
                    <a:pt x="2182" y="629"/>
                    <a:pt x="1886" y="999"/>
                  </a:cubicBezTo>
                  <a:cubicBezTo>
                    <a:pt x="1442" y="1479"/>
                    <a:pt x="999" y="2108"/>
                    <a:pt x="629" y="2625"/>
                  </a:cubicBezTo>
                  <a:cubicBezTo>
                    <a:pt x="481" y="2884"/>
                    <a:pt x="333" y="3106"/>
                    <a:pt x="222" y="3291"/>
                  </a:cubicBezTo>
                  <a:cubicBezTo>
                    <a:pt x="185" y="3402"/>
                    <a:pt x="111" y="3476"/>
                    <a:pt x="74" y="3550"/>
                  </a:cubicBezTo>
                  <a:cubicBezTo>
                    <a:pt x="37" y="3624"/>
                    <a:pt x="37" y="3660"/>
                    <a:pt x="0" y="3734"/>
                  </a:cubicBezTo>
                  <a:lnTo>
                    <a:pt x="0" y="3845"/>
                  </a:lnTo>
                  <a:cubicBezTo>
                    <a:pt x="0" y="4030"/>
                    <a:pt x="111" y="4178"/>
                    <a:pt x="185" y="4252"/>
                  </a:cubicBezTo>
                  <a:cubicBezTo>
                    <a:pt x="333" y="4400"/>
                    <a:pt x="481" y="4437"/>
                    <a:pt x="629" y="4474"/>
                  </a:cubicBezTo>
                  <a:cubicBezTo>
                    <a:pt x="740" y="4548"/>
                    <a:pt x="851" y="4548"/>
                    <a:pt x="851" y="4548"/>
                  </a:cubicBezTo>
                  <a:lnTo>
                    <a:pt x="962" y="4548"/>
                  </a:lnTo>
                  <a:cubicBezTo>
                    <a:pt x="962" y="4548"/>
                    <a:pt x="2773" y="4178"/>
                    <a:pt x="3143" y="4104"/>
                  </a:cubicBezTo>
                  <a:lnTo>
                    <a:pt x="3180" y="4104"/>
                  </a:lnTo>
                  <a:cubicBezTo>
                    <a:pt x="3254" y="4104"/>
                    <a:pt x="3439" y="4141"/>
                    <a:pt x="3697" y="4252"/>
                  </a:cubicBezTo>
                  <a:cubicBezTo>
                    <a:pt x="3993" y="4326"/>
                    <a:pt x="4326" y="4400"/>
                    <a:pt x="4807" y="4400"/>
                  </a:cubicBezTo>
                  <a:lnTo>
                    <a:pt x="7542" y="4400"/>
                  </a:lnTo>
                  <a:cubicBezTo>
                    <a:pt x="7690" y="4400"/>
                    <a:pt x="7838" y="4289"/>
                    <a:pt x="7838" y="4104"/>
                  </a:cubicBezTo>
                  <a:cubicBezTo>
                    <a:pt x="7838" y="3919"/>
                    <a:pt x="7690" y="3808"/>
                    <a:pt x="7542" y="3808"/>
                  </a:cubicBezTo>
                  <a:lnTo>
                    <a:pt x="4807" y="3808"/>
                  </a:lnTo>
                  <a:cubicBezTo>
                    <a:pt x="4400" y="3808"/>
                    <a:pt x="4141" y="3734"/>
                    <a:pt x="3882" y="3660"/>
                  </a:cubicBezTo>
                  <a:cubicBezTo>
                    <a:pt x="3660" y="3587"/>
                    <a:pt x="3476" y="3476"/>
                    <a:pt x="3180" y="3476"/>
                  </a:cubicBezTo>
                  <a:lnTo>
                    <a:pt x="3032" y="3513"/>
                  </a:lnTo>
                  <a:cubicBezTo>
                    <a:pt x="2699" y="3579"/>
                    <a:pt x="1198" y="3885"/>
                    <a:pt x="902" y="3946"/>
                  </a:cubicBezTo>
                  <a:lnTo>
                    <a:pt x="902" y="3946"/>
                  </a:lnTo>
                  <a:cubicBezTo>
                    <a:pt x="841" y="3930"/>
                    <a:pt x="754" y="3897"/>
                    <a:pt x="703" y="3845"/>
                  </a:cubicBezTo>
                  <a:lnTo>
                    <a:pt x="626" y="3820"/>
                  </a:lnTo>
                  <a:lnTo>
                    <a:pt x="626" y="3820"/>
                  </a:lnTo>
                  <a:cubicBezTo>
                    <a:pt x="645" y="3788"/>
                    <a:pt x="670" y="3747"/>
                    <a:pt x="703" y="3697"/>
                  </a:cubicBezTo>
                  <a:cubicBezTo>
                    <a:pt x="925" y="3291"/>
                    <a:pt x="1442" y="2477"/>
                    <a:pt x="1997" y="1775"/>
                  </a:cubicBezTo>
                  <a:cubicBezTo>
                    <a:pt x="2293" y="1442"/>
                    <a:pt x="2588" y="1146"/>
                    <a:pt x="2810" y="925"/>
                  </a:cubicBezTo>
                  <a:cubicBezTo>
                    <a:pt x="2958" y="814"/>
                    <a:pt x="3069" y="703"/>
                    <a:pt x="3180" y="666"/>
                  </a:cubicBezTo>
                  <a:cubicBezTo>
                    <a:pt x="3254" y="629"/>
                    <a:pt x="3328" y="592"/>
                    <a:pt x="3365" y="592"/>
                  </a:cubicBezTo>
                  <a:cubicBezTo>
                    <a:pt x="3771" y="851"/>
                    <a:pt x="4659" y="1553"/>
                    <a:pt x="5435" y="2219"/>
                  </a:cubicBezTo>
                  <a:cubicBezTo>
                    <a:pt x="5805" y="2514"/>
                    <a:pt x="6174" y="2847"/>
                    <a:pt x="6433" y="3069"/>
                  </a:cubicBezTo>
                  <a:cubicBezTo>
                    <a:pt x="6692" y="3291"/>
                    <a:pt x="6877" y="3439"/>
                    <a:pt x="6877" y="3439"/>
                  </a:cubicBezTo>
                  <a:cubicBezTo>
                    <a:pt x="6928" y="3490"/>
                    <a:pt x="7004" y="3518"/>
                    <a:pt x="7081" y="3518"/>
                  </a:cubicBezTo>
                  <a:cubicBezTo>
                    <a:pt x="7170" y="3518"/>
                    <a:pt x="7261" y="3481"/>
                    <a:pt x="7321" y="3402"/>
                  </a:cubicBezTo>
                  <a:cubicBezTo>
                    <a:pt x="7431" y="3291"/>
                    <a:pt x="7394" y="3069"/>
                    <a:pt x="7284" y="2958"/>
                  </a:cubicBezTo>
                  <a:cubicBezTo>
                    <a:pt x="7284" y="2958"/>
                    <a:pt x="6581" y="2403"/>
                    <a:pt x="5805" y="1738"/>
                  </a:cubicBezTo>
                  <a:cubicBezTo>
                    <a:pt x="5028" y="1073"/>
                    <a:pt x="4141" y="370"/>
                    <a:pt x="3697" y="74"/>
                  </a:cubicBezTo>
                  <a:cubicBezTo>
                    <a:pt x="3587" y="0"/>
                    <a:pt x="3476" y="0"/>
                    <a:pt x="3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1"/>
            <p:cNvSpPr/>
            <p:nvPr/>
          </p:nvSpPr>
          <p:spPr>
            <a:xfrm>
              <a:off x="3581225" y="3885275"/>
              <a:ext cx="489875" cy="212600"/>
            </a:xfrm>
            <a:custGeom>
              <a:avLst/>
              <a:gdLst/>
              <a:ahLst/>
              <a:cxnLst/>
              <a:rect l="l" t="t" r="r" b="b"/>
              <a:pathLst>
                <a:path w="19595" h="8504" extrusionOk="0">
                  <a:moveTo>
                    <a:pt x="0" y="0"/>
                  </a:moveTo>
                  <a:lnTo>
                    <a:pt x="0" y="8504"/>
                  </a:lnTo>
                  <a:lnTo>
                    <a:pt x="19595" y="8504"/>
                  </a:lnTo>
                  <a:lnTo>
                    <a:pt x="19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1"/>
            <p:cNvSpPr/>
            <p:nvPr/>
          </p:nvSpPr>
          <p:spPr>
            <a:xfrm>
              <a:off x="3573825" y="3876950"/>
              <a:ext cx="504675" cy="228325"/>
            </a:xfrm>
            <a:custGeom>
              <a:avLst/>
              <a:gdLst/>
              <a:ahLst/>
              <a:cxnLst/>
              <a:rect l="l" t="t" r="r" b="b"/>
              <a:pathLst>
                <a:path w="20187" h="9133" extrusionOk="0">
                  <a:moveTo>
                    <a:pt x="19558" y="629"/>
                  </a:moveTo>
                  <a:lnTo>
                    <a:pt x="19558" y="8504"/>
                  </a:lnTo>
                  <a:lnTo>
                    <a:pt x="592" y="8504"/>
                  </a:lnTo>
                  <a:lnTo>
                    <a:pt x="592" y="629"/>
                  </a:lnTo>
                  <a:close/>
                  <a:moveTo>
                    <a:pt x="296" y="1"/>
                  </a:moveTo>
                  <a:cubicBezTo>
                    <a:pt x="222" y="1"/>
                    <a:pt x="148" y="38"/>
                    <a:pt x="74" y="112"/>
                  </a:cubicBezTo>
                  <a:cubicBezTo>
                    <a:pt x="37" y="149"/>
                    <a:pt x="1" y="223"/>
                    <a:pt x="1" y="333"/>
                  </a:cubicBezTo>
                  <a:lnTo>
                    <a:pt x="1" y="8837"/>
                  </a:lnTo>
                  <a:cubicBezTo>
                    <a:pt x="1" y="8911"/>
                    <a:pt x="37" y="8985"/>
                    <a:pt x="74" y="9022"/>
                  </a:cubicBezTo>
                  <a:cubicBezTo>
                    <a:pt x="148" y="9095"/>
                    <a:pt x="222" y="9132"/>
                    <a:pt x="296" y="9132"/>
                  </a:cubicBezTo>
                  <a:lnTo>
                    <a:pt x="19891" y="9132"/>
                  </a:lnTo>
                  <a:cubicBezTo>
                    <a:pt x="19965" y="9132"/>
                    <a:pt x="20039" y="9095"/>
                    <a:pt x="20113" y="9022"/>
                  </a:cubicBezTo>
                  <a:cubicBezTo>
                    <a:pt x="20149" y="8985"/>
                    <a:pt x="20186" y="8911"/>
                    <a:pt x="20186" y="8837"/>
                  </a:cubicBezTo>
                  <a:lnTo>
                    <a:pt x="20186" y="333"/>
                  </a:lnTo>
                  <a:cubicBezTo>
                    <a:pt x="20186" y="223"/>
                    <a:pt x="20149" y="149"/>
                    <a:pt x="20113" y="112"/>
                  </a:cubicBezTo>
                  <a:cubicBezTo>
                    <a:pt x="20039" y="38"/>
                    <a:pt x="19965" y="1"/>
                    <a:pt x="19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1"/>
            <p:cNvSpPr/>
            <p:nvPr/>
          </p:nvSpPr>
          <p:spPr>
            <a:xfrm>
              <a:off x="3618200" y="3864350"/>
              <a:ext cx="183950" cy="157000"/>
            </a:xfrm>
            <a:custGeom>
              <a:avLst/>
              <a:gdLst/>
              <a:ahLst/>
              <a:cxnLst/>
              <a:rect l="l" t="t" r="r" b="b"/>
              <a:pathLst>
                <a:path w="7358" h="6280" extrusionOk="0">
                  <a:moveTo>
                    <a:pt x="306" y="1"/>
                  </a:moveTo>
                  <a:cubicBezTo>
                    <a:pt x="185" y="1"/>
                    <a:pt x="66" y="93"/>
                    <a:pt x="37" y="209"/>
                  </a:cubicBezTo>
                  <a:cubicBezTo>
                    <a:pt x="0" y="394"/>
                    <a:pt x="74" y="542"/>
                    <a:pt x="259" y="616"/>
                  </a:cubicBezTo>
                  <a:lnTo>
                    <a:pt x="296" y="616"/>
                  </a:lnTo>
                  <a:cubicBezTo>
                    <a:pt x="592" y="690"/>
                    <a:pt x="1997" y="1133"/>
                    <a:pt x="3401" y="2021"/>
                  </a:cubicBezTo>
                  <a:cubicBezTo>
                    <a:pt x="4843" y="2908"/>
                    <a:pt x="6285" y="4239"/>
                    <a:pt x="6729" y="6050"/>
                  </a:cubicBezTo>
                  <a:cubicBezTo>
                    <a:pt x="6761" y="6179"/>
                    <a:pt x="6905" y="6279"/>
                    <a:pt x="7039" y="6279"/>
                  </a:cubicBezTo>
                  <a:cubicBezTo>
                    <a:pt x="7059" y="6279"/>
                    <a:pt x="7079" y="6277"/>
                    <a:pt x="7098" y="6272"/>
                  </a:cubicBezTo>
                  <a:cubicBezTo>
                    <a:pt x="7283" y="6235"/>
                    <a:pt x="7357" y="6050"/>
                    <a:pt x="7320" y="5902"/>
                  </a:cubicBezTo>
                  <a:cubicBezTo>
                    <a:pt x="6766" y="3721"/>
                    <a:pt x="5028" y="2242"/>
                    <a:pt x="3438" y="1318"/>
                  </a:cubicBezTo>
                  <a:cubicBezTo>
                    <a:pt x="1849" y="394"/>
                    <a:pt x="407" y="24"/>
                    <a:pt x="407" y="24"/>
                  </a:cubicBezTo>
                  <a:cubicBezTo>
                    <a:pt x="374" y="8"/>
                    <a:pt x="34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1"/>
            <p:cNvSpPr/>
            <p:nvPr/>
          </p:nvSpPr>
          <p:spPr>
            <a:xfrm>
              <a:off x="3875125" y="3876950"/>
              <a:ext cx="171025" cy="137975"/>
            </a:xfrm>
            <a:custGeom>
              <a:avLst/>
              <a:gdLst/>
              <a:ahLst/>
              <a:cxnLst/>
              <a:rect l="l" t="t" r="r" b="b"/>
              <a:pathLst>
                <a:path w="6841" h="5519" extrusionOk="0">
                  <a:moveTo>
                    <a:pt x="6434" y="1"/>
                  </a:moveTo>
                  <a:cubicBezTo>
                    <a:pt x="6064" y="1"/>
                    <a:pt x="4844" y="75"/>
                    <a:pt x="3513" y="740"/>
                  </a:cubicBezTo>
                  <a:cubicBezTo>
                    <a:pt x="2182" y="1406"/>
                    <a:pt x="777" y="2700"/>
                    <a:pt x="75" y="5140"/>
                  </a:cubicBezTo>
                  <a:cubicBezTo>
                    <a:pt x="1" y="5288"/>
                    <a:pt x="112" y="5472"/>
                    <a:pt x="260" y="5509"/>
                  </a:cubicBezTo>
                  <a:cubicBezTo>
                    <a:pt x="291" y="5516"/>
                    <a:pt x="320" y="5519"/>
                    <a:pt x="349" y="5519"/>
                  </a:cubicBezTo>
                  <a:cubicBezTo>
                    <a:pt x="492" y="5519"/>
                    <a:pt x="605" y="5442"/>
                    <a:pt x="666" y="5288"/>
                  </a:cubicBezTo>
                  <a:cubicBezTo>
                    <a:pt x="1332" y="3032"/>
                    <a:pt x="2589" y="1886"/>
                    <a:pt x="3809" y="1295"/>
                  </a:cubicBezTo>
                  <a:cubicBezTo>
                    <a:pt x="4992" y="666"/>
                    <a:pt x="6101" y="629"/>
                    <a:pt x="6434" y="629"/>
                  </a:cubicBezTo>
                  <a:lnTo>
                    <a:pt x="6508" y="629"/>
                  </a:lnTo>
                  <a:cubicBezTo>
                    <a:pt x="6693" y="629"/>
                    <a:pt x="6840" y="518"/>
                    <a:pt x="6840" y="333"/>
                  </a:cubicBezTo>
                  <a:cubicBezTo>
                    <a:pt x="6840" y="149"/>
                    <a:pt x="6730" y="1"/>
                    <a:pt x="6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1"/>
            <p:cNvSpPr/>
            <p:nvPr/>
          </p:nvSpPr>
          <p:spPr>
            <a:xfrm>
              <a:off x="3388050" y="3841775"/>
              <a:ext cx="297625" cy="1110125"/>
            </a:xfrm>
            <a:custGeom>
              <a:avLst/>
              <a:gdLst/>
              <a:ahLst/>
              <a:cxnLst/>
              <a:rect l="l" t="t" r="r" b="b"/>
              <a:pathLst>
                <a:path w="11905" h="44405" extrusionOk="0">
                  <a:moveTo>
                    <a:pt x="5814" y="0"/>
                  </a:moveTo>
                  <a:cubicBezTo>
                    <a:pt x="5175" y="0"/>
                    <a:pt x="4518" y="122"/>
                    <a:pt x="3845" y="446"/>
                  </a:cubicBezTo>
                  <a:cubicBezTo>
                    <a:pt x="0" y="2221"/>
                    <a:pt x="3771" y="44405"/>
                    <a:pt x="3771" y="44405"/>
                  </a:cubicBezTo>
                  <a:lnTo>
                    <a:pt x="6877" y="44405"/>
                  </a:lnTo>
                  <a:cubicBezTo>
                    <a:pt x="6877" y="44405"/>
                    <a:pt x="10907" y="19486"/>
                    <a:pt x="11720" y="6621"/>
                  </a:cubicBezTo>
                  <a:cubicBezTo>
                    <a:pt x="11905" y="3478"/>
                    <a:pt x="9835" y="594"/>
                    <a:pt x="6729" y="77"/>
                  </a:cubicBezTo>
                  <a:cubicBezTo>
                    <a:pt x="6428" y="29"/>
                    <a:pt x="6123" y="0"/>
                    <a:pt x="5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1"/>
            <p:cNvSpPr/>
            <p:nvPr/>
          </p:nvSpPr>
          <p:spPr>
            <a:xfrm>
              <a:off x="3433325" y="3834450"/>
              <a:ext cx="256050" cy="1124850"/>
            </a:xfrm>
            <a:custGeom>
              <a:avLst/>
              <a:gdLst/>
              <a:ahLst/>
              <a:cxnLst/>
              <a:rect l="l" t="t" r="r" b="b"/>
              <a:pathLst>
                <a:path w="10242" h="44994" extrusionOk="0">
                  <a:moveTo>
                    <a:pt x="4031" y="592"/>
                  </a:moveTo>
                  <a:cubicBezTo>
                    <a:pt x="4327" y="592"/>
                    <a:pt x="4585" y="629"/>
                    <a:pt x="4881" y="666"/>
                  </a:cubicBezTo>
                  <a:cubicBezTo>
                    <a:pt x="7654" y="1146"/>
                    <a:pt x="9613" y="3697"/>
                    <a:pt x="9613" y="6507"/>
                  </a:cubicBezTo>
                  <a:cubicBezTo>
                    <a:pt x="9613" y="6618"/>
                    <a:pt x="9613" y="6766"/>
                    <a:pt x="9613" y="6877"/>
                  </a:cubicBezTo>
                  <a:cubicBezTo>
                    <a:pt x="9207" y="13310"/>
                    <a:pt x="7987" y="22737"/>
                    <a:pt x="6878" y="30575"/>
                  </a:cubicBezTo>
                  <a:cubicBezTo>
                    <a:pt x="6323" y="34494"/>
                    <a:pt x="5768" y="38006"/>
                    <a:pt x="5399" y="40557"/>
                  </a:cubicBezTo>
                  <a:cubicBezTo>
                    <a:pt x="5214" y="41814"/>
                    <a:pt x="5029" y="42849"/>
                    <a:pt x="4918" y="43552"/>
                  </a:cubicBezTo>
                  <a:cubicBezTo>
                    <a:pt x="4859" y="43923"/>
                    <a:pt x="4811" y="44212"/>
                    <a:pt x="4779" y="44402"/>
                  </a:cubicBezTo>
                  <a:lnTo>
                    <a:pt x="2244" y="44402"/>
                  </a:lnTo>
                  <a:cubicBezTo>
                    <a:pt x="2234" y="44266"/>
                    <a:pt x="2215" y="44079"/>
                    <a:pt x="2182" y="43847"/>
                  </a:cubicBezTo>
                  <a:cubicBezTo>
                    <a:pt x="1886" y="40150"/>
                    <a:pt x="629" y="24623"/>
                    <a:pt x="629" y="13236"/>
                  </a:cubicBezTo>
                  <a:cubicBezTo>
                    <a:pt x="629" y="9908"/>
                    <a:pt x="740" y="6951"/>
                    <a:pt x="999" y="4769"/>
                  </a:cubicBezTo>
                  <a:cubicBezTo>
                    <a:pt x="1147" y="3660"/>
                    <a:pt x="1295" y="2736"/>
                    <a:pt x="1517" y="2107"/>
                  </a:cubicBezTo>
                  <a:cubicBezTo>
                    <a:pt x="1628" y="1775"/>
                    <a:pt x="1739" y="1516"/>
                    <a:pt x="1850" y="1331"/>
                  </a:cubicBezTo>
                  <a:cubicBezTo>
                    <a:pt x="1960" y="1146"/>
                    <a:pt x="2108" y="1035"/>
                    <a:pt x="2182" y="998"/>
                  </a:cubicBezTo>
                  <a:cubicBezTo>
                    <a:pt x="2811" y="702"/>
                    <a:pt x="3402" y="592"/>
                    <a:pt x="4031" y="592"/>
                  </a:cubicBezTo>
                  <a:close/>
                  <a:moveTo>
                    <a:pt x="4031" y="0"/>
                  </a:moveTo>
                  <a:cubicBezTo>
                    <a:pt x="3328" y="0"/>
                    <a:pt x="2626" y="111"/>
                    <a:pt x="1923" y="444"/>
                  </a:cubicBezTo>
                  <a:cubicBezTo>
                    <a:pt x="1702" y="555"/>
                    <a:pt x="1517" y="739"/>
                    <a:pt x="1332" y="998"/>
                  </a:cubicBezTo>
                  <a:cubicBezTo>
                    <a:pt x="1073" y="1442"/>
                    <a:pt x="851" y="2033"/>
                    <a:pt x="703" y="2810"/>
                  </a:cubicBezTo>
                  <a:cubicBezTo>
                    <a:pt x="186" y="5102"/>
                    <a:pt x="1" y="8873"/>
                    <a:pt x="1" y="13236"/>
                  </a:cubicBezTo>
                  <a:cubicBezTo>
                    <a:pt x="1" y="26286"/>
                    <a:pt x="1665" y="44735"/>
                    <a:pt x="1665" y="44735"/>
                  </a:cubicBezTo>
                  <a:cubicBezTo>
                    <a:pt x="1665" y="44882"/>
                    <a:pt x="1813" y="44993"/>
                    <a:pt x="1960" y="44993"/>
                  </a:cubicBezTo>
                  <a:lnTo>
                    <a:pt x="5066" y="44993"/>
                  </a:lnTo>
                  <a:cubicBezTo>
                    <a:pt x="5214" y="44993"/>
                    <a:pt x="5325" y="44882"/>
                    <a:pt x="5362" y="44735"/>
                  </a:cubicBezTo>
                  <a:cubicBezTo>
                    <a:pt x="5362" y="44735"/>
                    <a:pt x="9392" y="19816"/>
                    <a:pt x="10205" y="6914"/>
                  </a:cubicBezTo>
                  <a:cubicBezTo>
                    <a:pt x="10242" y="6766"/>
                    <a:pt x="10242" y="6655"/>
                    <a:pt x="10242" y="6507"/>
                  </a:cubicBezTo>
                  <a:cubicBezTo>
                    <a:pt x="10242" y="3401"/>
                    <a:pt x="8098" y="592"/>
                    <a:pt x="4992" y="74"/>
                  </a:cubicBezTo>
                  <a:cubicBezTo>
                    <a:pt x="4659" y="0"/>
                    <a:pt x="4364" y="0"/>
                    <a:pt x="4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1"/>
            <p:cNvSpPr/>
            <p:nvPr/>
          </p:nvSpPr>
          <p:spPr>
            <a:xfrm>
              <a:off x="3374175" y="4889025"/>
              <a:ext cx="198750" cy="146975"/>
            </a:xfrm>
            <a:custGeom>
              <a:avLst/>
              <a:gdLst/>
              <a:ahLst/>
              <a:cxnLst/>
              <a:rect l="l" t="t" r="r" b="b"/>
              <a:pathLst>
                <a:path w="7950" h="5879" extrusionOk="0">
                  <a:moveTo>
                    <a:pt x="3994" y="1"/>
                  </a:moveTo>
                  <a:lnTo>
                    <a:pt x="3069" y="3920"/>
                  </a:lnTo>
                  <a:lnTo>
                    <a:pt x="1" y="5879"/>
                  </a:lnTo>
                  <a:lnTo>
                    <a:pt x="7839" y="5879"/>
                  </a:lnTo>
                  <a:lnTo>
                    <a:pt x="79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1"/>
            <p:cNvSpPr/>
            <p:nvPr/>
          </p:nvSpPr>
          <p:spPr>
            <a:xfrm>
              <a:off x="3365875" y="4881625"/>
              <a:ext cx="215375" cy="161775"/>
            </a:xfrm>
            <a:custGeom>
              <a:avLst/>
              <a:gdLst/>
              <a:ahLst/>
              <a:cxnLst/>
              <a:rect l="l" t="t" r="r" b="b"/>
              <a:pathLst>
                <a:path w="8615" h="6471" extrusionOk="0">
                  <a:moveTo>
                    <a:pt x="7986" y="592"/>
                  </a:moveTo>
                  <a:lnTo>
                    <a:pt x="7875" y="5842"/>
                  </a:lnTo>
                  <a:lnTo>
                    <a:pt x="1405" y="5842"/>
                  </a:lnTo>
                  <a:lnTo>
                    <a:pt x="3586" y="4474"/>
                  </a:lnTo>
                  <a:cubicBezTo>
                    <a:pt x="3623" y="4437"/>
                    <a:pt x="3697" y="4363"/>
                    <a:pt x="3697" y="4289"/>
                  </a:cubicBezTo>
                  <a:lnTo>
                    <a:pt x="4569" y="592"/>
                  </a:lnTo>
                  <a:close/>
                  <a:moveTo>
                    <a:pt x="4326" y="1"/>
                  </a:moveTo>
                  <a:cubicBezTo>
                    <a:pt x="4178" y="1"/>
                    <a:pt x="4067" y="75"/>
                    <a:pt x="4030" y="223"/>
                  </a:cubicBezTo>
                  <a:lnTo>
                    <a:pt x="3143" y="4031"/>
                  </a:lnTo>
                  <a:lnTo>
                    <a:pt x="148" y="5916"/>
                  </a:lnTo>
                  <a:cubicBezTo>
                    <a:pt x="37" y="5990"/>
                    <a:pt x="0" y="6138"/>
                    <a:pt x="37" y="6249"/>
                  </a:cubicBezTo>
                  <a:cubicBezTo>
                    <a:pt x="74" y="6397"/>
                    <a:pt x="185" y="6471"/>
                    <a:pt x="333" y="6471"/>
                  </a:cubicBezTo>
                  <a:lnTo>
                    <a:pt x="8171" y="6471"/>
                  </a:lnTo>
                  <a:cubicBezTo>
                    <a:pt x="8319" y="6471"/>
                    <a:pt x="8466" y="6323"/>
                    <a:pt x="8466" y="6175"/>
                  </a:cubicBezTo>
                  <a:lnTo>
                    <a:pt x="8614" y="297"/>
                  </a:lnTo>
                  <a:cubicBezTo>
                    <a:pt x="8614" y="223"/>
                    <a:pt x="8577" y="149"/>
                    <a:pt x="8503" y="75"/>
                  </a:cubicBezTo>
                  <a:cubicBezTo>
                    <a:pt x="8466" y="38"/>
                    <a:pt x="8355" y="1"/>
                    <a:pt x="8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1"/>
            <p:cNvSpPr/>
            <p:nvPr/>
          </p:nvSpPr>
          <p:spPr>
            <a:xfrm>
              <a:off x="3450900" y="4973025"/>
              <a:ext cx="84125" cy="14000"/>
            </a:xfrm>
            <a:custGeom>
              <a:avLst/>
              <a:gdLst/>
              <a:ahLst/>
              <a:cxnLst/>
              <a:rect l="l" t="t" r="r" b="b"/>
              <a:pathLst>
                <a:path w="3365" h="560" extrusionOk="0">
                  <a:moveTo>
                    <a:pt x="1868" y="1"/>
                  </a:moveTo>
                  <a:cubicBezTo>
                    <a:pt x="871" y="1"/>
                    <a:pt x="0" y="560"/>
                    <a:pt x="0" y="560"/>
                  </a:cubicBezTo>
                  <a:lnTo>
                    <a:pt x="3365" y="560"/>
                  </a:lnTo>
                  <a:cubicBezTo>
                    <a:pt x="2896" y="141"/>
                    <a:pt x="2367" y="1"/>
                    <a:pt x="1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1"/>
            <p:cNvSpPr/>
            <p:nvPr/>
          </p:nvSpPr>
          <p:spPr>
            <a:xfrm>
              <a:off x="3442575" y="4964825"/>
              <a:ext cx="100775" cy="29725"/>
            </a:xfrm>
            <a:custGeom>
              <a:avLst/>
              <a:gdLst/>
              <a:ahLst/>
              <a:cxnLst/>
              <a:rect l="l" t="t" r="r" b="b"/>
              <a:pathLst>
                <a:path w="4031" h="1189" extrusionOk="0">
                  <a:moveTo>
                    <a:pt x="2219" y="0"/>
                  </a:moveTo>
                  <a:cubicBezTo>
                    <a:pt x="1110" y="37"/>
                    <a:pt x="186" y="629"/>
                    <a:pt x="186" y="629"/>
                  </a:cubicBezTo>
                  <a:cubicBezTo>
                    <a:pt x="38" y="703"/>
                    <a:pt x="1" y="888"/>
                    <a:pt x="75" y="1035"/>
                  </a:cubicBezTo>
                  <a:cubicBezTo>
                    <a:pt x="149" y="1134"/>
                    <a:pt x="255" y="1183"/>
                    <a:pt x="362" y="1183"/>
                  </a:cubicBezTo>
                  <a:cubicBezTo>
                    <a:pt x="416" y="1183"/>
                    <a:pt x="469" y="1171"/>
                    <a:pt x="518" y="1146"/>
                  </a:cubicBezTo>
                  <a:cubicBezTo>
                    <a:pt x="592" y="1072"/>
                    <a:pt x="1369" y="629"/>
                    <a:pt x="2219" y="629"/>
                  </a:cubicBezTo>
                  <a:cubicBezTo>
                    <a:pt x="2626" y="629"/>
                    <a:pt x="3069" y="740"/>
                    <a:pt x="3476" y="1109"/>
                  </a:cubicBezTo>
                  <a:cubicBezTo>
                    <a:pt x="3545" y="1161"/>
                    <a:pt x="3621" y="1188"/>
                    <a:pt x="3695" y="1188"/>
                  </a:cubicBezTo>
                  <a:cubicBezTo>
                    <a:pt x="3779" y="1188"/>
                    <a:pt x="3860" y="1152"/>
                    <a:pt x="3920" y="1072"/>
                  </a:cubicBezTo>
                  <a:cubicBezTo>
                    <a:pt x="4030" y="961"/>
                    <a:pt x="4030" y="777"/>
                    <a:pt x="3883" y="666"/>
                  </a:cubicBezTo>
                  <a:cubicBezTo>
                    <a:pt x="3365" y="185"/>
                    <a:pt x="2737" y="0"/>
                    <a:pt x="2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1"/>
            <p:cNvSpPr/>
            <p:nvPr/>
          </p:nvSpPr>
          <p:spPr>
            <a:xfrm>
              <a:off x="3998975" y="3841775"/>
              <a:ext cx="297650" cy="1110125"/>
            </a:xfrm>
            <a:custGeom>
              <a:avLst/>
              <a:gdLst/>
              <a:ahLst/>
              <a:cxnLst/>
              <a:rect l="l" t="t" r="r" b="b"/>
              <a:pathLst>
                <a:path w="11906" h="44405" extrusionOk="0">
                  <a:moveTo>
                    <a:pt x="6079" y="0"/>
                  </a:moveTo>
                  <a:cubicBezTo>
                    <a:pt x="5766" y="0"/>
                    <a:pt x="5453" y="29"/>
                    <a:pt x="5140" y="77"/>
                  </a:cubicBezTo>
                  <a:cubicBezTo>
                    <a:pt x="2071" y="594"/>
                    <a:pt x="1" y="3478"/>
                    <a:pt x="186" y="6621"/>
                  </a:cubicBezTo>
                  <a:cubicBezTo>
                    <a:pt x="999" y="19486"/>
                    <a:pt x="5029" y="44405"/>
                    <a:pt x="5029" y="44405"/>
                  </a:cubicBezTo>
                  <a:lnTo>
                    <a:pt x="8135" y="44405"/>
                  </a:lnTo>
                  <a:cubicBezTo>
                    <a:pt x="8135" y="44405"/>
                    <a:pt x="11906" y="2221"/>
                    <a:pt x="8024" y="446"/>
                  </a:cubicBezTo>
                  <a:cubicBezTo>
                    <a:pt x="7375" y="122"/>
                    <a:pt x="6727" y="0"/>
                    <a:pt x="6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1"/>
            <p:cNvSpPr/>
            <p:nvPr/>
          </p:nvSpPr>
          <p:spPr>
            <a:xfrm>
              <a:off x="3995300" y="3834450"/>
              <a:ext cx="256025" cy="1124850"/>
            </a:xfrm>
            <a:custGeom>
              <a:avLst/>
              <a:gdLst/>
              <a:ahLst/>
              <a:cxnLst/>
              <a:rect l="l" t="t" r="r" b="b"/>
              <a:pathLst>
                <a:path w="10241" h="44994" extrusionOk="0">
                  <a:moveTo>
                    <a:pt x="6211" y="592"/>
                  </a:moveTo>
                  <a:cubicBezTo>
                    <a:pt x="6803" y="592"/>
                    <a:pt x="7431" y="702"/>
                    <a:pt x="8060" y="998"/>
                  </a:cubicBezTo>
                  <a:cubicBezTo>
                    <a:pt x="8134" y="1035"/>
                    <a:pt x="8245" y="1146"/>
                    <a:pt x="8355" y="1331"/>
                  </a:cubicBezTo>
                  <a:cubicBezTo>
                    <a:pt x="8577" y="1664"/>
                    <a:pt x="8762" y="2218"/>
                    <a:pt x="8947" y="2921"/>
                  </a:cubicBezTo>
                  <a:cubicBezTo>
                    <a:pt x="9428" y="5139"/>
                    <a:pt x="9612" y="8873"/>
                    <a:pt x="9612" y="13236"/>
                  </a:cubicBezTo>
                  <a:cubicBezTo>
                    <a:pt x="9612" y="19742"/>
                    <a:pt x="9206" y="27580"/>
                    <a:pt x="8799" y="33828"/>
                  </a:cubicBezTo>
                  <a:cubicBezTo>
                    <a:pt x="8577" y="36934"/>
                    <a:pt x="8392" y="39670"/>
                    <a:pt x="8208" y="41592"/>
                  </a:cubicBezTo>
                  <a:cubicBezTo>
                    <a:pt x="8134" y="42553"/>
                    <a:pt x="8097" y="43330"/>
                    <a:pt x="8023" y="43847"/>
                  </a:cubicBezTo>
                  <a:cubicBezTo>
                    <a:pt x="8006" y="44079"/>
                    <a:pt x="7990" y="44266"/>
                    <a:pt x="7976" y="44402"/>
                  </a:cubicBezTo>
                  <a:lnTo>
                    <a:pt x="5443" y="44402"/>
                  </a:lnTo>
                  <a:cubicBezTo>
                    <a:pt x="5421" y="44212"/>
                    <a:pt x="5383" y="43923"/>
                    <a:pt x="5324" y="43552"/>
                  </a:cubicBezTo>
                  <a:cubicBezTo>
                    <a:pt x="4511" y="38597"/>
                    <a:pt x="1331" y="18116"/>
                    <a:pt x="629" y="6877"/>
                  </a:cubicBezTo>
                  <a:cubicBezTo>
                    <a:pt x="629" y="6766"/>
                    <a:pt x="629" y="6618"/>
                    <a:pt x="629" y="6507"/>
                  </a:cubicBezTo>
                  <a:cubicBezTo>
                    <a:pt x="629" y="3697"/>
                    <a:pt x="2588" y="1146"/>
                    <a:pt x="5361" y="666"/>
                  </a:cubicBezTo>
                  <a:cubicBezTo>
                    <a:pt x="5620" y="629"/>
                    <a:pt x="5915" y="592"/>
                    <a:pt x="6211" y="592"/>
                  </a:cubicBezTo>
                  <a:close/>
                  <a:moveTo>
                    <a:pt x="6211" y="0"/>
                  </a:moveTo>
                  <a:cubicBezTo>
                    <a:pt x="5878" y="0"/>
                    <a:pt x="5546" y="0"/>
                    <a:pt x="5250" y="74"/>
                  </a:cubicBezTo>
                  <a:cubicBezTo>
                    <a:pt x="2144" y="592"/>
                    <a:pt x="0" y="3401"/>
                    <a:pt x="0" y="6507"/>
                  </a:cubicBezTo>
                  <a:cubicBezTo>
                    <a:pt x="0" y="6655"/>
                    <a:pt x="0" y="6766"/>
                    <a:pt x="37" y="6914"/>
                  </a:cubicBezTo>
                  <a:cubicBezTo>
                    <a:pt x="813" y="19816"/>
                    <a:pt x="4880" y="44735"/>
                    <a:pt x="4880" y="44735"/>
                  </a:cubicBezTo>
                  <a:cubicBezTo>
                    <a:pt x="4917" y="44882"/>
                    <a:pt x="5028" y="44993"/>
                    <a:pt x="5176" y="44993"/>
                  </a:cubicBezTo>
                  <a:lnTo>
                    <a:pt x="8282" y="44993"/>
                  </a:lnTo>
                  <a:cubicBezTo>
                    <a:pt x="8429" y="44993"/>
                    <a:pt x="8577" y="44882"/>
                    <a:pt x="8577" y="44735"/>
                  </a:cubicBezTo>
                  <a:cubicBezTo>
                    <a:pt x="8577" y="44735"/>
                    <a:pt x="10241" y="26286"/>
                    <a:pt x="10241" y="13236"/>
                  </a:cubicBezTo>
                  <a:cubicBezTo>
                    <a:pt x="10241" y="9908"/>
                    <a:pt x="10130" y="6914"/>
                    <a:pt x="9834" y="4695"/>
                  </a:cubicBezTo>
                  <a:cubicBezTo>
                    <a:pt x="9723" y="3549"/>
                    <a:pt x="9539" y="2625"/>
                    <a:pt x="9317" y="1923"/>
                  </a:cubicBezTo>
                  <a:cubicBezTo>
                    <a:pt x="9169" y="1553"/>
                    <a:pt x="9058" y="1257"/>
                    <a:pt x="8910" y="998"/>
                  </a:cubicBezTo>
                  <a:cubicBezTo>
                    <a:pt x="8725" y="739"/>
                    <a:pt x="8540" y="555"/>
                    <a:pt x="8318" y="444"/>
                  </a:cubicBezTo>
                  <a:cubicBezTo>
                    <a:pt x="7616" y="111"/>
                    <a:pt x="6877" y="0"/>
                    <a:pt x="6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1"/>
            <p:cNvSpPr/>
            <p:nvPr/>
          </p:nvSpPr>
          <p:spPr>
            <a:xfrm>
              <a:off x="4111750" y="4889025"/>
              <a:ext cx="198750" cy="146975"/>
            </a:xfrm>
            <a:custGeom>
              <a:avLst/>
              <a:gdLst/>
              <a:ahLst/>
              <a:cxnLst/>
              <a:rect l="l" t="t" r="r" b="b"/>
              <a:pathLst>
                <a:path w="7950" h="5879" extrusionOk="0">
                  <a:moveTo>
                    <a:pt x="0" y="1"/>
                  </a:moveTo>
                  <a:lnTo>
                    <a:pt x="111" y="5879"/>
                  </a:lnTo>
                  <a:lnTo>
                    <a:pt x="7949" y="5879"/>
                  </a:lnTo>
                  <a:lnTo>
                    <a:pt x="4881" y="3920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1"/>
            <p:cNvSpPr/>
            <p:nvPr/>
          </p:nvSpPr>
          <p:spPr>
            <a:xfrm>
              <a:off x="4103425" y="4881625"/>
              <a:ext cx="215375" cy="161775"/>
            </a:xfrm>
            <a:custGeom>
              <a:avLst/>
              <a:gdLst/>
              <a:ahLst/>
              <a:cxnLst/>
              <a:rect l="l" t="t" r="r" b="b"/>
              <a:pathLst>
                <a:path w="8615" h="6471" extrusionOk="0">
                  <a:moveTo>
                    <a:pt x="4046" y="592"/>
                  </a:moveTo>
                  <a:lnTo>
                    <a:pt x="4918" y="4289"/>
                  </a:lnTo>
                  <a:cubicBezTo>
                    <a:pt x="4918" y="4363"/>
                    <a:pt x="4955" y="4437"/>
                    <a:pt x="5029" y="4474"/>
                  </a:cubicBezTo>
                  <a:lnTo>
                    <a:pt x="7210" y="5842"/>
                  </a:lnTo>
                  <a:lnTo>
                    <a:pt x="740" y="5842"/>
                  </a:lnTo>
                  <a:lnTo>
                    <a:pt x="629" y="592"/>
                  </a:lnTo>
                  <a:close/>
                  <a:moveTo>
                    <a:pt x="333" y="1"/>
                  </a:moveTo>
                  <a:cubicBezTo>
                    <a:pt x="222" y="1"/>
                    <a:pt x="149" y="38"/>
                    <a:pt x="112" y="75"/>
                  </a:cubicBezTo>
                  <a:cubicBezTo>
                    <a:pt x="38" y="149"/>
                    <a:pt x="1" y="223"/>
                    <a:pt x="1" y="297"/>
                  </a:cubicBezTo>
                  <a:lnTo>
                    <a:pt x="149" y="6175"/>
                  </a:lnTo>
                  <a:cubicBezTo>
                    <a:pt x="149" y="6323"/>
                    <a:pt x="296" y="6471"/>
                    <a:pt x="444" y="6471"/>
                  </a:cubicBezTo>
                  <a:lnTo>
                    <a:pt x="8282" y="6471"/>
                  </a:lnTo>
                  <a:cubicBezTo>
                    <a:pt x="8430" y="6471"/>
                    <a:pt x="8541" y="6397"/>
                    <a:pt x="8578" y="6249"/>
                  </a:cubicBezTo>
                  <a:cubicBezTo>
                    <a:pt x="8615" y="6138"/>
                    <a:pt x="8541" y="5990"/>
                    <a:pt x="8430" y="5916"/>
                  </a:cubicBezTo>
                  <a:lnTo>
                    <a:pt x="5472" y="4031"/>
                  </a:lnTo>
                  <a:lnTo>
                    <a:pt x="4585" y="223"/>
                  </a:lnTo>
                  <a:cubicBezTo>
                    <a:pt x="4548" y="75"/>
                    <a:pt x="4437" y="1"/>
                    <a:pt x="4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1"/>
            <p:cNvSpPr/>
            <p:nvPr/>
          </p:nvSpPr>
          <p:spPr>
            <a:xfrm>
              <a:off x="4149650" y="4973025"/>
              <a:ext cx="84125" cy="14000"/>
            </a:xfrm>
            <a:custGeom>
              <a:avLst/>
              <a:gdLst/>
              <a:ahLst/>
              <a:cxnLst/>
              <a:rect l="l" t="t" r="r" b="b"/>
              <a:pathLst>
                <a:path w="3365" h="560" extrusionOk="0">
                  <a:moveTo>
                    <a:pt x="1497" y="1"/>
                  </a:moveTo>
                  <a:cubicBezTo>
                    <a:pt x="998" y="1"/>
                    <a:pt x="468" y="141"/>
                    <a:pt x="0" y="560"/>
                  </a:cubicBezTo>
                  <a:lnTo>
                    <a:pt x="3365" y="560"/>
                  </a:lnTo>
                  <a:cubicBezTo>
                    <a:pt x="3365" y="560"/>
                    <a:pt x="2494" y="1"/>
                    <a:pt x="1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1"/>
            <p:cNvSpPr/>
            <p:nvPr/>
          </p:nvSpPr>
          <p:spPr>
            <a:xfrm>
              <a:off x="4141325" y="4964825"/>
              <a:ext cx="100775" cy="29725"/>
            </a:xfrm>
            <a:custGeom>
              <a:avLst/>
              <a:gdLst/>
              <a:ahLst/>
              <a:cxnLst/>
              <a:rect l="l" t="t" r="r" b="b"/>
              <a:pathLst>
                <a:path w="4031" h="1189" extrusionOk="0">
                  <a:moveTo>
                    <a:pt x="1812" y="0"/>
                  </a:moveTo>
                  <a:cubicBezTo>
                    <a:pt x="1257" y="0"/>
                    <a:pt x="666" y="185"/>
                    <a:pt x="111" y="666"/>
                  </a:cubicBezTo>
                  <a:cubicBezTo>
                    <a:pt x="0" y="777"/>
                    <a:pt x="0" y="961"/>
                    <a:pt x="111" y="1072"/>
                  </a:cubicBezTo>
                  <a:cubicBezTo>
                    <a:pt x="171" y="1152"/>
                    <a:pt x="251" y="1188"/>
                    <a:pt x="331" y="1188"/>
                  </a:cubicBezTo>
                  <a:cubicBezTo>
                    <a:pt x="399" y="1188"/>
                    <a:pt x="467" y="1161"/>
                    <a:pt x="518" y="1109"/>
                  </a:cubicBezTo>
                  <a:cubicBezTo>
                    <a:pt x="925" y="740"/>
                    <a:pt x="1368" y="629"/>
                    <a:pt x="1812" y="629"/>
                  </a:cubicBezTo>
                  <a:cubicBezTo>
                    <a:pt x="2256" y="629"/>
                    <a:pt x="2699" y="740"/>
                    <a:pt x="2995" y="888"/>
                  </a:cubicBezTo>
                  <a:cubicBezTo>
                    <a:pt x="3180" y="961"/>
                    <a:pt x="3291" y="998"/>
                    <a:pt x="3402" y="1072"/>
                  </a:cubicBezTo>
                  <a:lnTo>
                    <a:pt x="3476" y="1109"/>
                  </a:lnTo>
                  <a:lnTo>
                    <a:pt x="3513" y="1146"/>
                  </a:lnTo>
                  <a:cubicBezTo>
                    <a:pt x="3562" y="1171"/>
                    <a:pt x="3615" y="1183"/>
                    <a:pt x="3669" y="1183"/>
                  </a:cubicBezTo>
                  <a:cubicBezTo>
                    <a:pt x="3776" y="1183"/>
                    <a:pt x="3882" y="1134"/>
                    <a:pt x="3956" y="1035"/>
                  </a:cubicBezTo>
                  <a:cubicBezTo>
                    <a:pt x="4030" y="888"/>
                    <a:pt x="3993" y="703"/>
                    <a:pt x="3845" y="629"/>
                  </a:cubicBezTo>
                  <a:cubicBezTo>
                    <a:pt x="3808" y="629"/>
                    <a:pt x="2921" y="37"/>
                    <a:pt x="1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1"/>
            <p:cNvSpPr/>
            <p:nvPr/>
          </p:nvSpPr>
          <p:spPr>
            <a:xfrm>
              <a:off x="4605300" y="3247525"/>
              <a:ext cx="720950" cy="365125"/>
            </a:xfrm>
            <a:custGeom>
              <a:avLst/>
              <a:gdLst/>
              <a:ahLst/>
              <a:cxnLst/>
              <a:rect l="l" t="t" r="r" b="b"/>
              <a:pathLst>
                <a:path w="28838" h="14605" extrusionOk="0">
                  <a:moveTo>
                    <a:pt x="518" y="1"/>
                  </a:moveTo>
                  <a:cubicBezTo>
                    <a:pt x="223" y="1"/>
                    <a:pt x="1" y="333"/>
                    <a:pt x="149" y="592"/>
                  </a:cubicBezTo>
                  <a:lnTo>
                    <a:pt x="6175" y="14345"/>
                  </a:lnTo>
                  <a:cubicBezTo>
                    <a:pt x="6249" y="14493"/>
                    <a:pt x="6397" y="14604"/>
                    <a:pt x="6544" y="14604"/>
                  </a:cubicBezTo>
                  <a:lnTo>
                    <a:pt x="28320" y="14604"/>
                  </a:lnTo>
                  <a:cubicBezTo>
                    <a:pt x="28653" y="14604"/>
                    <a:pt x="28838" y="14271"/>
                    <a:pt x="28727" y="14013"/>
                  </a:cubicBezTo>
                  <a:lnTo>
                    <a:pt x="22701" y="259"/>
                  </a:lnTo>
                  <a:cubicBezTo>
                    <a:pt x="22627" y="112"/>
                    <a:pt x="22479" y="1"/>
                    <a:pt x="22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1"/>
            <p:cNvSpPr/>
            <p:nvPr/>
          </p:nvSpPr>
          <p:spPr>
            <a:xfrm>
              <a:off x="4599750" y="3240125"/>
              <a:ext cx="732050" cy="379900"/>
            </a:xfrm>
            <a:custGeom>
              <a:avLst/>
              <a:gdLst/>
              <a:ahLst/>
              <a:cxnLst/>
              <a:rect l="l" t="t" r="r" b="b"/>
              <a:pathLst>
                <a:path w="29282" h="15196" extrusionOk="0">
                  <a:moveTo>
                    <a:pt x="22516" y="592"/>
                  </a:moveTo>
                  <a:lnTo>
                    <a:pt x="22627" y="666"/>
                  </a:lnTo>
                  <a:lnTo>
                    <a:pt x="28653" y="14419"/>
                  </a:lnTo>
                  <a:lnTo>
                    <a:pt x="28653" y="14456"/>
                  </a:lnTo>
                  <a:lnTo>
                    <a:pt x="28653" y="14567"/>
                  </a:lnTo>
                  <a:lnTo>
                    <a:pt x="28542" y="14604"/>
                  </a:lnTo>
                  <a:lnTo>
                    <a:pt x="6766" y="14604"/>
                  </a:lnTo>
                  <a:lnTo>
                    <a:pt x="6656" y="14530"/>
                  </a:lnTo>
                  <a:lnTo>
                    <a:pt x="629" y="777"/>
                  </a:lnTo>
                  <a:lnTo>
                    <a:pt x="629" y="740"/>
                  </a:lnTo>
                  <a:lnTo>
                    <a:pt x="666" y="629"/>
                  </a:lnTo>
                  <a:lnTo>
                    <a:pt x="740" y="592"/>
                  </a:lnTo>
                  <a:close/>
                  <a:moveTo>
                    <a:pt x="740" y="1"/>
                  </a:moveTo>
                  <a:cubicBezTo>
                    <a:pt x="334" y="1"/>
                    <a:pt x="1" y="334"/>
                    <a:pt x="1" y="740"/>
                  </a:cubicBezTo>
                  <a:cubicBezTo>
                    <a:pt x="1" y="814"/>
                    <a:pt x="38" y="925"/>
                    <a:pt x="75" y="999"/>
                  </a:cubicBezTo>
                  <a:lnTo>
                    <a:pt x="6101" y="14752"/>
                  </a:lnTo>
                  <a:cubicBezTo>
                    <a:pt x="6212" y="15048"/>
                    <a:pt x="6471" y="15196"/>
                    <a:pt x="6766" y="15196"/>
                  </a:cubicBezTo>
                  <a:lnTo>
                    <a:pt x="28542" y="15196"/>
                  </a:lnTo>
                  <a:cubicBezTo>
                    <a:pt x="28986" y="15196"/>
                    <a:pt x="29282" y="14863"/>
                    <a:pt x="29282" y="14456"/>
                  </a:cubicBezTo>
                  <a:cubicBezTo>
                    <a:pt x="29282" y="14382"/>
                    <a:pt x="29282" y="14272"/>
                    <a:pt x="29245" y="14198"/>
                  </a:cubicBezTo>
                  <a:lnTo>
                    <a:pt x="23181" y="445"/>
                  </a:lnTo>
                  <a:cubicBezTo>
                    <a:pt x="23071" y="149"/>
                    <a:pt x="22812" y="1"/>
                    <a:pt x="22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1"/>
            <p:cNvSpPr/>
            <p:nvPr/>
          </p:nvSpPr>
          <p:spPr>
            <a:xfrm>
              <a:off x="4658900" y="3274325"/>
              <a:ext cx="614675" cy="311500"/>
            </a:xfrm>
            <a:custGeom>
              <a:avLst/>
              <a:gdLst/>
              <a:ahLst/>
              <a:cxnLst/>
              <a:rect l="l" t="t" r="r" b="b"/>
              <a:pathLst>
                <a:path w="24587" h="12460" extrusionOk="0">
                  <a:moveTo>
                    <a:pt x="408" y="1"/>
                  </a:moveTo>
                  <a:cubicBezTo>
                    <a:pt x="149" y="1"/>
                    <a:pt x="1" y="260"/>
                    <a:pt x="75" y="518"/>
                  </a:cubicBezTo>
                  <a:lnTo>
                    <a:pt x="5251" y="12238"/>
                  </a:lnTo>
                  <a:cubicBezTo>
                    <a:pt x="5288" y="12386"/>
                    <a:pt x="5436" y="12460"/>
                    <a:pt x="5547" y="12460"/>
                  </a:cubicBezTo>
                  <a:lnTo>
                    <a:pt x="24143" y="12460"/>
                  </a:lnTo>
                  <a:cubicBezTo>
                    <a:pt x="24402" y="12460"/>
                    <a:pt x="24586" y="12201"/>
                    <a:pt x="24476" y="11942"/>
                  </a:cubicBezTo>
                  <a:lnTo>
                    <a:pt x="19337" y="223"/>
                  </a:lnTo>
                  <a:cubicBezTo>
                    <a:pt x="19263" y="75"/>
                    <a:pt x="19152" y="1"/>
                    <a:pt x="19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1"/>
            <p:cNvSpPr/>
            <p:nvPr/>
          </p:nvSpPr>
          <p:spPr>
            <a:xfrm>
              <a:off x="4652450" y="3266950"/>
              <a:ext cx="626675" cy="326275"/>
            </a:xfrm>
            <a:custGeom>
              <a:avLst/>
              <a:gdLst/>
              <a:ahLst/>
              <a:cxnLst/>
              <a:rect l="l" t="t" r="r" b="b"/>
              <a:pathLst>
                <a:path w="25067" h="13051" extrusionOk="0">
                  <a:moveTo>
                    <a:pt x="19262" y="592"/>
                  </a:moveTo>
                  <a:lnTo>
                    <a:pt x="19299" y="629"/>
                  </a:lnTo>
                  <a:lnTo>
                    <a:pt x="24438" y="12385"/>
                  </a:lnTo>
                  <a:lnTo>
                    <a:pt x="24475" y="12385"/>
                  </a:lnTo>
                  <a:lnTo>
                    <a:pt x="24438" y="12422"/>
                  </a:lnTo>
                  <a:lnTo>
                    <a:pt x="24401" y="12459"/>
                  </a:lnTo>
                  <a:lnTo>
                    <a:pt x="5805" y="12459"/>
                  </a:lnTo>
                  <a:lnTo>
                    <a:pt x="5768" y="12422"/>
                  </a:lnTo>
                  <a:lnTo>
                    <a:pt x="629" y="666"/>
                  </a:lnTo>
                  <a:lnTo>
                    <a:pt x="666" y="592"/>
                  </a:lnTo>
                  <a:close/>
                  <a:moveTo>
                    <a:pt x="666" y="0"/>
                  </a:moveTo>
                  <a:cubicBezTo>
                    <a:pt x="296" y="0"/>
                    <a:pt x="0" y="296"/>
                    <a:pt x="0" y="666"/>
                  </a:cubicBezTo>
                  <a:cubicBezTo>
                    <a:pt x="0" y="739"/>
                    <a:pt x="37" y="850"/>
                    <a:pt x="74" y="924"/>
                  </a:cubicBezTo>
                  <a:lnTo>
                    <a:pt x="5213" y="12644"/>
                  </a:lnTo>
                  <a:cubicBezTo>
                    <a:pt x="5324" y="12903"/>
                    <a:pt x="5546" y="13051"/>
                    <a:pt x="5805" y="13051"/>
                  </a:cubicBezTo>
                  <a:lnTo>
                    <a:pt x="24401" y="13051"/>
                  </a:lnTo>
                  <a:cubicBezTo>
                    <a:pt x="24807" y="13051"/>
                    <a:pt x="25066" y="12755"/>
                    <a:pt x="25066" y="12385"/>
                  </a:cubicBezTo>
                  <a:cubicBezTo>
                    <a:pt x="25066" y="12311"/>
                    <a:pt x="25066" y="12200"/>
                    <a:pt x="25029" y="12126"/>
                  </a:cubicBezTo>
                  <a:lnTo>
                    <a:pt x="19890" y="407"/>
                  </a:lnTo>
                  <a:cubicBezTo>
                    <a:pt x="19779" y="148"/>
                    <a:pt x="19521" y="0"/>
                    <a:pt x="19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1"/>
            <p:cNvSpPr/>
            <p:nvPr/>
          </p:nvSpPr>
          <p:spPr>
            <a:xfrm>
              <a:off x="4761500" y="3589500"/>
              <a:ext cx="818000" cy="26825"/>
            </a:xfrm>
            <a:custGeom>
              <a:avLst/>
              <a:gdLst/>
              <a:ahLst/>
              <a:cxnLst/>
              <a:rect l="l" t="t" r="r" b="b"/>
              <a:pathLst>
                <a:path w="32720" h="1073" extrusionOk="0">
                  <a:moveTo>
                    <a:pt x="1" y="1"/>
                  </a:moveTo>
                  <a:lnTo>
                    <a:pt x="1" y="1073"/>
                  </a:lnTo>
                  <a:lnTo>
                    <a:pt x="32720" y="1073"/>
                  </a:lnTo>
                  <a:lnTo>
                    <a:pt x="327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1"/>
            <p:cNvSpPr/>
            <p:nvPr/>
          </p:nvSpPr>
          <p:spPr>
            <a:xfrm>
              <a:off x="4754100" y="3582125"/>
              <a:ext cx="832800" cy="42525"/>
            </a:xfrm>
            <a:custGeom>
              <a:avLst/>
              <a:gdLst/>
              <a:ahLst/>
              <a:cxnLst/>
              <a:rect l="l" t="t" r="r" b="b"/>
              <a:pathLst>
                <a:path w="33312" h="1701" extrusionOk="0">
                  <a:moveTo>
                    <a:pt x="32720" y="629"/>
                  </a:moveTo>
                  <a:lnTo>
                    <a:pt x="32720" y="1072"/>
                  </a:lnTo>
                  <a:lnTo>
                    <a:pt x="592" y="1072"/>
                  </a:lnTo>
                  <a:lnTo>
                    <a:pt x="592" y="629"/>
                  </a:lnTo>
                  <a:close/>
                  <a:moveTo>
                    <a:pt x="297" y="0"/>
                  </a:moveTo>
                  <a:cubicBezTo>
                    <a:pt x="223" y="0"/>
                    <a:pt x="149" y="37"/>
                    <a:pt x="75" y="74"/>
                  </a:cubicBezTo>
                  <a:cubicBezTo>
                    <a:pt x="38" y="148"/>
                    <a:pt x="1" y="222"/>
                    <a:pt x="1" y="296"/>
                  </a:cubicBezTo>
                  <a:lnTo>
                    <a:pt x="1" y="1368"/>
                  </a:lnTo>
                  <a:cubicBezTo>
                    <a:pt x="1" y="1442"/>
                    <a:pt x="38" y="1553"/>
                    <a:pt x="75" y="1590"/>
                  </a:cubicBezTo>
                  <a:cubicBezTo>
                    <a:pt x="149" y="1664"/>
                    <a:pt x="223" y="1701"/>
                    <a:pt x="297" y="1701"/>
                  </a:cubicBezTo>
                  <a:lnTo>
                    <a:pt x="33016" y="1701"/>
                  </a:lnTo>
                  <a:cubicBezTo>
                    <a:pt x="33090" y="1701"/>
                    <a:pt x="33164" y="1664"/>
                    <a:pt x="33238" y="1590"/>
                  </a:cubicBezTo>
                  <a:cubicBezTo>
                    <a:pt x="33311" y="1553"/>
                    <a:pt x="33311" y="1442"/>
                    <a:pt x="33311" y="1368"/>
                  </a:cubicBezTo>
                  <a:lnTo>
                    <a:pt x="33311" y="296"/>
                  </a:lnTo>
                  <a:cubicBezTo>
                    <a:pt x="33311" y="222"/>
                    <a:pt x="33311" y="148"/>
                    <a:pt x="33238" y="74"/>
                  </a:cubicBezTo>
                  <a:cubicBezTo>
                    <a:pt x="33164" y="37"/>
                    <a:pt x="33090" y="0"/>
                    <a:pt x="33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1"/>
            <p:cNvSpPr/>
            <p:nvPr/>
          </p:nvSpPr>
          <p:spPr>
            <a:xfrm>
              <a:off x="4761500" y="3589500"/>
              <a:ext cx="396550" cy="26825"/>
            </a:xfrm>
            <a:custGeom>
              <a:avLst/>
              <a:gdLst/>
              <a:ahLst/>
              <a:cxnLst/>
              <a:rect l="l" t="t" r="r" b="b"/>
              <a:pathLst>
                <a:path w="15862" h="1073" extrusionOk="0">
                  <a:moveTo>
                    <a:pt x="1" y="1"/>
                  </a:moveTo>
                  <a:lnTo>
                    <a:pt x="1" y="1073"/>
                  </a:lnTo>
                  <a:lnTo>
                    <a:pt x="15861" y="1073"/>
                  </a:lnTo>
                  <a:lnTo>
                    <a:pt x="158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1"/>
            <p:cNvSpPr/>
            <p:nvPr/>
          </p:nvSpPr>
          <p:spPr>
            <a:xfrm>
              <a:off x="4754100" y="3582125"/>
              <a:ext cx="411325" cy="42525"/>
            </a:xfrm>
            <a:custGeom>
              <a:avLst/>
              <a:gdLst/>
              <a:ahLst/>
              <a:cxnLst/>
              <a:rect l="l" t="t" r="r" b="b"/>
              <a:pathLst>
                <a:path w="16453" h="1701" extrusionOk="0">
                  <a:moveTo>
                    <a:pt x="15861" y="629"/>
                  </a:moveTo>
                  <a:lnTo>
                    <a:pt x="15861" y="1072"/>
                  </a:lnTo>
                  <a:lnTo>
                    <a:pt x="592" y="1072"/>
                  </a:lnTo>
                  <a:lnTo>
                    <a:pt x="592" y="629"/>
                  </a:lnTo>
                  <a:close/>
                  <a:moveTo>
                    <a:pt x="297" y="0"/>
                  </a:moveTo>
                  <a:cubicBezTo>
                    <a:pt x="223" y="0"/>
                    <a:pt x="149" y="37"/>
                    <a:pt x="75" y="74"/>
                  </a:cubicBezTo>
                  <a:cubicBezTo>
                    <a:pt x="38" y="148"/>
                    <a:pt x="1" y="222"/>
                    <a:pt x="1" y="296"/>
                  </a:cubicBezTo>
                  <a:lnTo>
                    <a:pt x="1" y="1368"/>
                  </a:lnTo>
                  <a:cubicBezTo>
                    <a:pt x="1" y="1442"/>
                    <a:pt x="38" y="1553"/>
                    <a:pt x="75" y="1590"/>
                  </a:cubicBezTo>
                  <a:cubicBezTo>
                    <a:pt x="149" y="1664"/>
                    <a:pt x="223" y="1701"/>
                    <a:pt x="297" y="1701"/>
                  </a:cubicBezTo>
                  <a:lnTo>
                    <a:pt x="16157" y="1701"/>
                  </a:lnTo>
                  <a:cubicBezTo>
                    <a:pt x="16231" y="1701"/>
                    <a:pt x="16305" y="1664"/>
                    <a:pt x="16379" y="1590"/>
                  </a:cubicBezTo>
                  <a:cubicBezTo>
                    <a:pt x="16453" y="1553"/>
                    <a:pt x="16453" y="1442"/>
                    <a:pt x="16453" y="1368"/>
                  </a:cubicBezTo>
                  <a:lnTo>
                    <a:pt x="16453" y="296"/>
                  </a:lnTo>
                  <a:cubicBezTo>
                    <a:pt x="16453" y="222"/>
                    <a:pt x="16453" y="148"/>
                    <a:pt x="16379" y="74"/>
                  </a:cubicBezTo>
                  <a:cubicBezTo>
                    <a:pt x="16305" y="37"/>
                    <a:pt x="16231" y="0"/>
                    <a:pt x="16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1"/>
            <p:cNvSpPr/>
            <p:nvPr/>
          </p:nvSpPr>
          <p:spPr>
            <a:xfrm>
              <a:off x="4818800" y="2599625"/>
              <a:ext cx="476025" cy="476025"/>
            </a:xfrm>
            <a:custGeom>
              <a:avLst/>
              <a:gdLst/>
              <a:ahLst/>
              <a:cxnLst/>
              <a:rect l="l" t="t" r="r" b="b"/>
              <a:pathLst>
                <a:path w="19041" h="19041" extrusionOk="0">
                  <a:moveTo>
                    <a:pt x="9539" y="0"/>
                  </a:moveTo>
                  <a:cubicBezTo>
                    <a:pt x="4253" y="0"/>
                    <a:pt x="1" y="4252"/>
                    <a:pt x="1" y="9502"/>
                  </a:cubicBezTo>
                  <a:cubicBezTo>
                    <a:pt x="1" y="14788"/>
                    <a:pt x="4253" y="19040"/>
                    <a:pt x="9539" y="19040"/>
                  </a:cubicBezTo>
                  <a:cubicBezTo>
                    <a:pt x="14789" y="19040"/>
                    <a:pt x="19041" y="14788"/>
                    <a:pt x="19041" y="9502"/>
                  </a:cubicBezTo>
                  <a:cubicBezTo>
                    <a:pt x="19041" y="4252"/>
                    <a:pt x="14789" y="0"/>
                    <a:pt x="9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1"/>
            <p:cNvSpPr/>
            <p:nvPr/>
          </p:nvSpPr>
          <p:spPr>
            <a:xfrm>
              <a:off x="4811425" y="2592225"/>
              <a:ext cx="490800" cy="490800"/>
            </a:xfrm>
            <a:custGeom>
              <a:avLst/>
              <a:gdLst/>
              <a:ahLst/>
              <a:cxnLst/>
              <a:rect l="l" t="t" r="r" b="b"/>
              <a:pathLst>
                <a:path w="19632" h="19632" extrusionOk="0">
                  <a:moveTo>
                    <a:pt x="9834" y="592"/>
                  </a:moveTo>
                  <a:cubicBezTo>
                    <a:pt x="12348" y="592"/>
                    <a:pt x="14677" y="1627"/>
                    <a:pt x="16341" y="3291"/>
                  </a:cubicBezTo>
                  <a:cubicBezTo>
                    <a:pt x="18005" y="4954"/>
                    <a:pt x="19040" y="7284"/>
                    <a:pt x="19040" y="9798"/>
                  </a:cubicBezTo>
                  <a:cubicBezTo>
                    <a:pt x="19040" y="12349"/>
                    <a:pt x="18005" y="14641"/>
                    <a:pt x="16341" y="16304"/>
                  </a:cubicBezTo>
                  <a:cubicBezTo>
                    <a:pt x="14677" y="18005"/>
                    <a:pt x="12348" y="19003"/>
                    <a:pt x="9834" y="19003"/>
                  </a:cubicBezTo>
                  <a:cubicBezTo>
                    <a:pt x="7283" y="19003"/>
                    <a:pt x="4991" y="18005"/>
                    <a:pt x="3291" y="16304"/>
                  </a:cubicBezTo>
                  <a:cubicBezTo>
                    <a:pt x="1627" y="14641"/>
                    <a:pt x="629" y="12349"/>
                    <a:pt x="629" y="9798"/>
                  </a:cubicBezTo>
                  <a:cubicBezTo>
                    <a:pt x="629" y="7284"/>
                    <a:pt x="1627" y="4954"/>
                    <a:pt x="3291" y="3291"/>
                  </a:cubicBezTo>
                  <a:cubicBezTo>
                    <a:pt x="4991" y="1627"/>
                    <a:pt x="7283" y="592"/>
                    <a:pt x="9834" y="592"/>
                  </a:cubicBezTo>
                  <a:close/>
                  <a:moveTo>
                    <a:pt x="9834" y="0"/>
                  </a:moveTo>
                  <a:cubicBezTo>
                    <a:pt x="4400" y="0"/>
                    <a:pt x="0" y="4400"/>
                    <a:pt x="0" y="9798"/>
                  </a:cubicBezTo>
                  <a:cubicBezTo>
                    <a:pt x="0" y="15232"/>
                    <a:pt x="4400" y="19632"/>
                    <a:pt x="9834" y="19632"/>
                  </a:cubicBezTo>
                  <a:cubicBezTo>
                    <a:pt x="15232" y="19632"/>
                    <a:pt x="19632" y="15232"/>
                    <a:pt x="19632" y="9798"/>
                  </a:cubicBezTo>
                  <a:cubicBezTo>
                    <a:pt x="19632" y="4400"/>
                    <a:pt x="15232" y="0"/>
                    <a:pt x="9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1"/>
            <p:cNvSpPr/>
            <p:nvPr/>
          </p:nvSpPr>
          <p:spPr>
            <a:xfrm>
              <a:off x="5000900" y="3058050"/>
              <a:ext cx="93375" cy="306875"/>
            </a:xfrm>
            <a:custGeom>
              <a:avLst/>
              <a:gdLst/>
              <a:ahLst/>
              <a:cxnLst/>
              <a:rect l="l" t="t" r="r" b="b"/>
              <a:pathLst>
                <a:path w="3735" h="12275" extrusionOk="0">
                  <a:moveTo>
                    <a:pt x="3734" y="1"/>
                  </a:moveTo>
                  <a:lnTo>
                    <a:pt x="0" y="481"/>
                  </a:lnTo>
                  <a:lnTo>
                    <a:pt x="1738" y="12275"/>
                  </a:lnTo>
                  <a:lnTo>
                    <a:pt x="3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1"/>
            <p:cNvSpPr/>
            <p:nvPr/>
          </p:nvSpPr>
          <p:spPr>
            <a:xfrm>
              <a:off x="4992575" y="3050475"/>
              <a:ext cx="110000" cy="321850"/>
            </a:xfrm>
            <a:custGeom>
              <a:avLst/>
              <a:gdLst/>
              <a:ahLst/>
              <a:cxnLst/>
              <a:rect l="l" t="t" r="r" b="b"/>
              <a:pathLst>
                <a:path w="4400" h="12874" extrusionOk="0">
                  <a:moveTo>
                    <a:pt x="4071" y="1"/>
                  </a:moveTo>
                  <a:cubicBezTo>
                    <a:pt x="3920" y="1"/>
                    <a:pt x="3804" y="106"/>
                    <a:pt x="3771" y="267"/>
                  </a:cubicBezTo>
                  <a:lnTo>
                    <a:pt x="2108" y="10582"/>
                  </a:lnTo>
                  <a:lnTo>
                    <a:pt x="629" y="747"/>
                  </a:lnTo>
                  <a:cubicBezTo>
                    <a:pt x="592" y="599"/>
                    <a:pt x="444" y="489"/>
                    <a:pt x="296" y="489"/>
                  </a:cubicBezTo>
                  <a:cubicBezTo>
                    <a:pt x="111" y="525"/>
                    <a:pt x="0" y="673"/>
                    <a:pt x="37" y="858"/>
                  </a:cubicBezTo>
                  <a:lnTo>
                    <a:pt x="1775" y="12615"/>
                  </a:lnTo>
                  <a:cubicBezTo>
                    <a:pt x="1812" y="12763"/>
                    <a:pt x="1923" y="12874"/>
                    <a:pt x="2071" y="12874"/>
                  </a:cubicBezTo>
                  <a:cubicBezTo>
                    <a:pt x="2219" y="12874"/>
                    <a:pt x="2366" y="12763"/>
                    <a:pt x="2366" y="12615"/>
                  </a:cubicBezTo>
                  <a:lnTo>
                    <a:pt x="4400" y="341"/>
                  </a:lnTo>
                  <a:cubicBezTo>
                    <a:pt x="4400" y="193"/>
                    <a:pt x="4289" y="8"/>
                    <a:pt x="4141" y="8"/>
                  </a:cubicBezTo>
                  <a:cubicBezTo>
                    <a:pt x="4117" y="3"/>
                    <a:pt x="4094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1"/>
            <p:cNvSpPr/>
            <p:nvPr/>
          </p:nvSpPr>
          <p:spPr>
            <a:xfrm>
              <a:off x="3524850" y="3248450"/>
              <a:ext cx="631275" cy="374350"/>
            </a:xfrm>
            <a:custGeom>
              <a:avLst/>
              <a:gdLst/>
              <a:ahLst/>
              <a:cxnLst/>
              <a:rect l="l" t="t" r="r" b="b"/>
              <a:pathLst>
                <a:path w="25251" h="14974" extrusionOk="0">
                  <a:moveTo>
                    <a:pt x="1553" y="1"/>
                  </a:moveTo>
                  <a:cubicBezTo>
                    <a:pt x="703" y="1"/>
                    <a:pt x="0" y="666"/>
                    <a:pt x="0" y="1516"/>
                  </a:cubicBezTo>
                  <a:lnTo>
                    <a:pt x="0" y="14974"/>
                  </a:lnTo>
                  <a:lnTo>
                    <a:pt x="25251" y="14974"/>
                  </a:lnTo>
                  <a:lnTo>
                    <a:pt x="25251" y="1516"/>
                  </a:lnTo>
                  <a:cubicBezTo>
                    <a:pt x="25251" y="666"/>
                    <a:pt x="24586" y="1"/>
                    <a:pt x="23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1"/>
            <p:cNvSpPr/>
            <p:nvPr/>
          </p:nvSpPr>
          <p:spPr>
            <a:xfrm>
              <a:off x="3517450" y="3240125"/>
              <a:ext cx="647000" cy="391000"/>
            </a:xfrm>
            <a:custGeom>
              <a:avLst/>
              <a:gdLst/>
              <a:ahLst/>
              <a:cxnLst/>
              <a:rect l="l" t="t" r="r" b="b"/>
              <a:pathLst>
                <a:path w="25880" h="15640" extrusionOk="0">
                  <a:moveTo>
                    <a:pt x="24031" y="629"/>
                  </a:moveTo>
                  <a:cubicBezTo>
                    <a:pt x="24697" y="629"/>
                    <a:pt x="25251" y="1184"/>
                    <a:pt x="25251" y="1849"/>
                  </a:cubicBezTo>
                  <a:lnTo>
                    <a:pt x="25251" y="15011"/>
                  </a:lnTo>
                  <a:lnTo>
                    <a:pt x="592" y="15011"/>
                  </a:lnTo>
                  <a:lnTo>
                    <a:pt x="592" y="1849"/>
                  </a:lnTo>
                  <a:cubicBezTo>
                    <a:pt x="629" y="1184"/>
                    <a:pt x="1146" y="629"/>
                    <a:pt x="1849" y="629"/>
                  </a:cubicBezTo>
                  <a:close/>
                  <a:moveTo>
                    <a:pt x="1849" y="1"/>
                  </a:moveTo>
                  <a:cubicBezTo>
                    <a:pt x="814" y="1"/>
                    <a:pt x="0" y="851"/>
                    <a:pt x="0" y="1849"/>
                  </a:cubicBezTo>
                  <a:lnTo>
                    <a:pt x="0" y="15307"/>
                  </a:lnTo>
                  <a:cubicBezTo>
                    <a:pt x="0" y="15418"/>
                    <a:pt x="37" y="15492"/>
                    <a:pt x="74" y="15529"/>
                  </a:cubicBezTo>
                  <a:cubicBezTo>
                    <a:pt x="148" y="15603"/>
                    <a:pt x="222" y="15639"/>
                    <a:pt x="296" y="15639"/>
                  </a:cubicBezTo>
                  <a:lnTo>
                    <a:pt x="25547" y="15639"/>
                  </a:lnTo>
                  <a:cubicBezTo>
                    <a:pt x="25658" y="15639"/>
                    <a:pt x="25732" y="15603"/>
                    <a:pt x="25769" y="15529"/>
                  </a:cubicBezTo>
                  <a:cubicBezTo>
                    <a:pt x="25843" y="15492"/>
                    <a:pt x="25880" y="15418"/>
                    <a:pt x="25880" y="15307"/>
                  </a:cubicBezTo>
                  <a:lnTo>
                    <a:pt x="25880" y="1849"/>
                  </a:lnTo>
                  <a:cubicBezTo>
                    <a:pt x="25880" y="851"/>
                    <a:pt x="25029" y="1"/>
                    <a:pt x="2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1"/>
            <p:cNvSpPr/>
            <p:nvPr/>
          </p:nvSpPr>
          <p:spPr>
            <a:xfrm>
              <a:off x="4051675" y="2338050"/>
              <a:ext cx="475100" cy="475100"/>
            </a:xfrm>
            <a:custGeom>
              <a:avLst/>
              <a:gdLst/>
              <a:ahLst/>
              <a:cxnLst/>
              <a:rect l="l" t="t" r="r" b="b"/>
              <a:pathLst>
                <a:path w="19004" h="19004" extrusionOk="0">
                  <a:moveTo>
                    <a:pt x="9502" y="0"/>
                  </a:moveTo>
                  <a:cubicBezTo>
                    <a:pt x="4252" y="0"/>
                    <a:pt x="0" y="4252"/>
                    <a:pt x="0" y="9502"/>
                  </a:cubicBezTo>
                  <a:cubicBezTo>
                    <a:pt x="0" y="14752"/>
                    <a:pt x="4252" y="19003"/>
                    <a:pt x="9502" y="19003"/>
                  </a:cubicBezTo>
                  <a:cubicBezTo>
                    <a:pt x="14752" y="19003"/>
                    <a:pt x="19003" y="14752"/>
                    <a:pt x="19003" y="9502"/>
                  </a:cubicBezTo>
                  <a:cubicBezTo>
                    <a:pt x="19003" y="4252"/>
                    <a:pt x="14752" y="0"/>
                    <a:pt x="9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1"/>
            <p:cNvSpPr/>
            <p:nvPr/>
          </p:nvSpPr>
          <p:spPr>
            <a:xfrm>
              <a:off x="4043350" y="2329725"/>
              <a:ext cx="491725" cy="491750"/>
            </a:xfrm>
            <a:custGeom>
              <a:avLst/>
              <a:gdLst/>
              <a:ahLst/>
              <a:cxnLst/>
              <a:rect l="l" t="t" r="r" b="b"/>
              <a:pathLst>
                <a:path w="19669" h="19670" extrusionOk="0">
                  <a:moveTo>
                    <a:pt x="9835" y="629"/>
                  </a:moveTo>
                  <a:cubicBezTo>
                    <a:pt x="12386" y="629"/>
                    <a:pt x="14678" y="1664"/>
                    <a:pt x="16342" y="3328"/>
                  </a:cubicBezTo>
                  <a:cubicBezTo>
                    <a:pt x="18005" y="4992"/>
                    <a:pt x="19040" y="7284"/>
                    <a:pt x="19040" y="9835"/>
                  </a:cubicBezTo>
                  <a:cubicBezTo>
                    <a:pt x="19040" y="12386"/>
                    <a:pt x="18005" y="14678"/>
                    <a:pt x="16342" y="16342"/>
                  </a:cubicBezTo>
                  <a:cubicBezTo>
                    <a:pt x="14678" y="18005"/>
                    <a:pt x="12386" y="19041"/>
                    <a:pt x="9835" y="19041"/>
                  </a:cubicBezTo>
                  <a:cubicBezTo>
                    <a:pt x="7284" y="19041"/>
                    <a:pt x="4992" y="18005"/>
                    <a:pt x="3328" y="16342"/>
                  </a:cubicBezTo>
                  <a:cubicBezTo>
                    <a:pt x="1664" y="14678"/>
                    <a:pt x="629" y="12386"/>
                    <a:pt x="629" y="9835"/>
                  </a:cubicBezTo>
                  <a:cubicBezTo>
                    <a:pt x="629" y="7284"/>
                    <a:pt x="1664" y="4992"/>
                    <a:pt x="3328" y="3328"/>
                  </a:cubicBezTo>
                  <a:cubicBezTo>
                    <a:pt x="4992" y="1664"/>
                    <a:pt x="7284" y="629"/>
                    <a:pt x="9835" y="629"/>
                  </a:cubicBezTo>
                  <a:close/>
                  <a:moveTo>
                    <a:pt x="9835" y="1"/>
                  </a:moveTo>
                  <a:cubicBezTo>
                    <a:pt x="4400" y="1"/>
                    <a:pt x="1" y="4400"/>
                    <a:pt x="1" y="9835"/>
                  </a:cubicBezTo>
                  <a:cubicBezTo>
                    <a:pt x="1" y="15270"/>
                    <a:pt x="4400" y="19669"/>
                    <a:pt x="9835" y="19669"/>
                  </a:cubicBezTo>
                  <a:cubicBezTo>
                    <a:pt x="15269" y="19669"/>
                    <a:pt x="19669" y="15270"/>
                    <a:pt x="19669" y="9835"/>
                  </a:cubicBezTo>
                  <a:cubicBezTo>
                    <a:pt x="19669" y="4400"/>
                    <a:pt x="15269" y="1"/>
                    <a:pt x="9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1"/>
            <p:cNvSpPr/>
            <p:nvPr/>
          </p:nvSpPr>
          <p:spPr>
            <a:xfrm>
              <a:off x="4112675" y="2789100"/>
              <a:ext cx="193200" cy="368800"/>
            </a:xfrm>
            <a:custGeom>
              <a:avLst/>
              <a:gdLst/>
              <a:ahLst/>
              <a:cxnLst/>
              <a:rect l="l" t="t" r="r" b="b"/>
              <a:pathLst>
                <a:path w="7728" h="14752" extrusionOk="0">
                  <a:moveTo>
                    <a:pt x="7727" y="0"/>
                  </a:moveTo>
                  <a:lnTo>
                    <a:pt x="4511" y="481"/>
                  </a:lnTo>
                  <a:lnTo>
                    <a:pt x="0" y="14751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1"/>
            <p:cNvSpPr/>
            <p:nvPr/>
          </p:nvSpPr>
          <p:spPr>
            <a:xfrm>
              <a:off x="4103425" y="2780975"/>
              <a:ext cx="211675" cy="385050"/>
            </a:xfrm>
            <a:custGeom>
              <a:avLst/>
              <a:gdLst/>
              <a:ahLst/>
              <a:cxnLst/>
              <a:rect l="l" t="t" r="r" b="b"/>
              <a:pathLst>
                <a:path w="8467" h="15402" extrusionOk="0">
                  <a:moveTo>
                    <a:pt x="8121" y="0"/>
                  </a:moveTo>
                  <a:cubicBezTo>
                    <a:pt x="8006" y="0"/>
                    <a:pt x="7893" y="69"/>
                    <a:pt x="7838" y="177"/>
                  </a:cubicBezTo>
                  <a:lnTo>
                    <a:pt x="1701" y="11897"/>
                  </a:lnTo>
                  <a:lnTo>
                    <a:pt x="5140" y="917"/>
                  </a:lnTo>
                  <a:cubicBezTo>
                    <a:pt x="5214" y="769"/>
                    <a:pt x="5103" y="584"/>
                    <a:pt x="4955" y="510"/>
                  </a:cubicBezTo>
                  <a:cubicBezTo>
                    <a:pt x="4935" y="505"/>
                    <a:pt x="4915" y="503"/>
                    <a:pt x="4895" y="503"/>
                  </a:cubicBezTo>
                  <a:cubicBezTo>
                    <a:pt x="4761" y="503"/>
                    <a:pt x="4617" y="603"/>
                    <a:pt x="4585" y="732"/>
                  </a:cubicBezTo>
                  <a:lnTo>
                    <a:pt x="75" y="15003"/>
                  </a:lnTo>
                  <a:cubicBezTo>
                    <a:pt x="1" y="15150"/>
                    <a:pt x="75" y="15298"/>
                    <a:pt x="222" y="15372"/>
                  </a:cubicBezTo>
                  <a:cubicBezTo>
                    <a:pt x="262" y="15392"/>
                    <a:pt x="304" y="15401"/>
                    <a:pt x="346" y="15401"/>
                  </a:cubicBezTo>
                  <a:cubicBezTo>
                    <a:pt x="461" y="15401"/>
                    <a:pt x="575" y="15333"/>
                    <a:pt x="629" y="15224"/>
                  </a:cubicBezTo>
                  <a:lnTo>
                    <a:pt x="8393" y="473"/>
                  </a:lnTo>
                  <a:cubicBezTo>
                    <a:pt x="8467" y="325"/>
                    <a:pt x="8393" y="140"/>
                    <a:pt x="8245" y="29"/>
                  </a:cubicBezTo>
                  <a:cubicBezTo>
                    <a:pt x="8205" y="10"/>
                    <a:pt x="8163" y="0"/>
                    <a:pt x="8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1"/>
            <p:cNvSpPr/>
            <p:nvPr/>
          </p:nvSpPr>
          <p:spPr>
            <a:xfrm>
              <a:off x="2612600" y="3247525"/>
              <a:ext cx="720950" cy="365125"/>
            </a:xfrm>
            <a:custGeom>
              <a:avLst/>
              <a:gdLst/>
              <a:ahLst/>
              <a:cxnLst/>
              <a:rect l="l" t="t" r="r" b="b"/>
              <a:pathLst>
                <a:path w="28838" h="14605" extrusionOk="0">
                  <a:moveTo>
                    <a:pt x="6544" y="1"/>
                  </a:moveTo>
                  <a:cubicBezTo>
                    <a:pt x="6359" y="1"/>
                    <a:pt x="6211" y="112"/>
                    <a:pt x="6137" y="259"/>
                  </a:cubicBezTo>
                  <a:lnTo>
                    <a:pt x="111" y="14013"/>
                  </a:lnTo>
                  <a:cubicBezTo>
                    <a:pt x="0" y="14271"/>
                    <a:pt x="222" y="14604"/>
                    <a:pt x="518" y="14604"/>
                  </a:cubicBezTo>
                  <a:lnTo>
                    <a:pt x="22293" y="14604"/>
                  </a:lnTo>
                  <a:cubicBezTo>
                    <a:pt x="22478" y="14604"/>
                    <a:pt x="22626" y="14493"/>
                    <a:pt x="22663" y="14345"/>
                  </a:cubicBezTo>
                  <a:lnTo>
                    <a:pt x="28726" y="592"/>
                  </a:lnTo>
                  <a:cubicBezTo>
                    <a:pt x="28837" y="333"/>
                    <a:pt x="28615" y="1"/>
                    <a:pt x="28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1"/>
            <p:cNvSpPr/>
            <p:nvPr/>
          </p:nvSpPr>
          <p:spPr>
            <a:xfrm>
              <a:off x="2607050" y="3240125"/>
              <a:ext cx="732025" cy="379900"/>
            </a:xfrm>
            <a:custGeom>
              <a:avLst/>
              <a:gdLst/>
              <a:ahLst/>
              <a:cxnLst/>
              <a:rect l="l" t="t" r="r" b="b"/>
              <a:pathLst>
                <a:path w="29281" h="15196" extrusionOk="0">
                  <a:moveTo>
                    <a:pt x="28542" y="592"/>
                  </a:moveTo>
                  <a:lnTo>
                    <a:pt x="28616" y="629"/>
                  </a:lnTo>
                  <a:lnTo>
                    <a:pt x="28652" y="740"/>
                  </a:lnTo>
                  <a:lnTo>
                    <a:pt x="28652" y="777"/>
                  </a:lnTo>
                  <a:lnTo>
                    <a:pt x="22626" y="14530"/>
                  </a:lnTo>
                  <a:lnTo>
                    <a:pt x="22515" y="14604"/>
                  </a:lnTo>
                  <a:lnTo>
                    <a:pt x="740" y="14604"/>
                  </a:lnTo>
                  <a:lnTo>
                    <a:pt x="666" y="14567"/>
                  </a:lnTo>
                  <a:lnTo>
                    <a:pt x="629" y="14456"/>
                  </a:lnTo>
                  <a:lnTo>
                    <a:pt x="629" y="14419"/>
                  </a:lnTo>
                  <a:lnTo>
                    <a:pt x="6655" y="666"/>
                  </a:lnTo>
                  <a:lnTo>
                    <a:pt x="6766" y="592"/>
                  </a:lnTo>
                  <a:close/>
                  <a:moveTo>
                    <a:pt x="6766" y="1"/>
                  </a:moveTo>
                  <a:cubicBezTo>
                    <a:pt x="6470" y="1"/>
                    <a:pt x="6211" y="149"/>
                    <a:pt x="6100" y="445"/>
                  </a:cubicBezTo>
                  <a:lnTo>
                    <a:pt x="74" y="14198"/>
                  </a:lnTo>
                  <a:lnTo>
                    <a:pt x="74" y="14161"/>
                  </a:lnTo>
                  <a:cubicBezTo>
                    <a:pt x="37" y="14272"/>
                    <a:pt x="0" y="14382"/>
                    <a:pt x="0" y="14456"/>
                  </a:cubicBezTo>
                  <a:cubicBezTo>
                    <a:pt x="0" y="14863"/>
                    <a:pt x="296" y="15196"/>
                    <a:pt x="740" y="15196"/>
                  </a:cubicBezTo>
                  <a:lnTo>
                    <a:pt x="22515" y="15196"/>
                  </a:lnTo>
                  <a:cubicBezTo>
                    <a:pt x="22811" y="15196"/>
                    <a:pt x="23070" y="15048"/>
                    <a:pt x="23181" y="14752"/>
                  </a:cubicBezTo>
                  <a:lnTo>
                    <a:pt x="29207" y="999"/>
                  </a:lnTo>
                  <a:cubicBezTo>
                    <a:pt x="29244" y="925"/>
                    <a:pt x="29281" y="814"/>
                    <a:pt x="29281" y="740"/>
                  </a:cubicBezTo>
                  <a:cubicBezTo>
                    <a:pt x="29281" y="334"/>
                    <a:pt x="28948" y="1"/>
                    <a:pt x="28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1"/>
            <p:cNvSpPr/>
            <p:nvPr/>
          </p:nvSpPr>
          <p:spPr>
            <a:xfrm>
              <a:off x="2665275" y="3274325"/>
              <a:ext cx="615575" cy="311500"/>
            </a:xfrm>
            <a:custGeom>
              <a:avLst/>
              <a:gdLst/>
              <a:ahLst/>
              <a:cxnLst/>
              <a:rect l="l" t="t" r="r" b="b"/>
              <a:pathLst>
                <a:path w="24623" h="12460" extrusionOk="0">
                  <a:moveTo>
                    <a:pt x="5583" y="1"/>
                  </a:moveTo>
                  <a:cubicBezTo>
                    <a:pt x="5435" y="1"/>
                    <a:pt x="5324" y="75"/>
                    <a:pt x="5250" y="223"/>
                  </a:cubicBezTo>
                  <a:lnTo>
                    <a:pt x="111" y="11942"/>
                  </a:lnTo>
                  <a:cubicBezTo>
                    <a:pt x="0" y="12201"/>
                    <a:pt x="185" y="12460"/>
                    <a:pt x="444" y="12460"/>
                  </a:cubicBezTo>
                  <a:lnTo>
                    <a:pt x="19040" y="12460"/>
                  </a:lnTo>
                  <a:cubicBezTo>
                    <a:pt x="19188" y="12460"/>
                    <a:pt x="19299" y="12386"/>
                    <a:pt x="19373" y="12238"/>
                  </a:cubicBezTo>
                  <a:lnTo>
                    <a:pt x="24512" y="518"/>
                  </a:lnTo>
                  <a:cubicBezTo>
                    <a:pt x="24623" y="260"/>
                    <a:pt x="24438" y="1"/>
                    <a:pt x="24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1"/>
            <p:cNvSpPr/>
            <p:nvPr/>
          </p:nvSpPr>
          <p:spPr>
            <a:xfrm>
              <a:off x="2659725" y="3266950"/>
              <a:ext cx="626675" cy="326275"/>
            </a:xfrm>
            <a:custGeom>
              <a:avLst/>
              <a:gdLst/>
              <a:ahLst/>
              <a:cxnLst/>
              <a:rect l="l" t="t" r="r" b="b"/>
              <a:pathLst>
                <a:path w="25067" h="13051" extrusionOk="0">
                  <a:moveTo>
                    <a:pt x="24401" y="592"/>
                  </a:moveTo>
                  <a:lnTo>
                    <a:pt x="24438" y="629"/>
                  </a:lnTo>
                  <a:lnTo>
                    <a:pt x="24438" y="666"/>
                  </a:lnTo>
                  <a:lnTo>
                    <a:pt x="19299" y="12422"/>
                  </a:lnTo>
                  <a:lnTo>
                    <a:pt x="19262" y="12459"/>
                  </a:lnTo>
                  <a:lnTo>
                    <a:pt x="666" y="12459"/>
                  </a:lnTo>
                  <a:lnTo>
                    <a:pt x="629" y="12422"/>
                  </a:lnTo>
                  <a:lnTo>
                    <a:pt x="629" y="12385"/>
                  </a:lnTo>
                  <a:lnTo>
                    <a:pt x="5768" y="629"/>
                  </a:lnTo>
                  <a:lnTo>
                    <a:pt x="5805" y="592"/>
                  </a:lnTo>
                  <a:close/>
                  <a:moveTo>
                    <a:pt x="5805" y="0"/>
                  </a:moveTo>
                  <a:cubicBezTo>
                    <a:pt x="5546" y="0"/>
                    <a:pt x="5324" y="148"/>
                    <a:pt x="5213" y="407"/>
                  </a:cubicBezTo>
                  <a:lnTo>
                    <a:pt x="38" y="12126"/>
                  </a:lnTo>
                  <a:cubicBezTo>
                    <a:pt x="1" y="12200"/>
                    <a:pt x="1" y="12311"/>
                    <a:pt x="1" y="12385"/>
                  </a:cubicBezTo>
                  <a:cubicBezTo>
                    <a:pt x="1" y="12755"/>
                    <a:pt x="296" y="13051"/>
                    <a:pt x="666" y="13051"/>
                  </a:cubicBezTo>
                  <a:lnTo>
                    <a:pt x="19262" y="13051"/>
                  </a:lnTo>
                  <a:cubicBezTo>
                    <a:pt x="19521" y="13051"/>
                    <a:pt x="19743" y="12903"/>
                    <a:pt x="19854" y="12644"/>
                  </a:cubicBezTo>
                  <a:lnTo>
                    <a:pt x="24993" y="924"/>
                  </a:lnTo>
                  <a:cubicBezTo>
                    <a:pt x="25067" y="850"/>
                    <a:pt x="25067" y="739"/>
                    <a:pt x="25067" y="666"/>
                  </a:cubicBezTo>
                  <a:cubicBezTo>
                    <a:pt x="25067" y="296"/>
                    <a:pt x="24771" y="0"/>
                    <a:pt x="2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1"/>
            <p:cNvSpPr/>
            <p:nvPr/>
          </p:nvSpPr>
          <p:spPr>
            <a:xfrm>
              <a:off x="2359350" y="3589500"/>
              <a:ext cx="818000" cy="26825"/>
            </a:xfrm>
            <a:custGeom>
              <a:avLst/>
              <a:gdLst/>
              <a:ahLst/>
              <a:cxnLst/>
              <a:rect l="l" t="t" r="r" b="b"/>
              <a:pathLst>
                <a:path w="32720" h="1073" extrusionOk="0">
                  <a:moveTo>
                    <a:pt x="0" y="1"/>
                  </a:moveTo>
                  <a:lnTo>
                    <a:pt x="0" y="1073"/>
                  </a:lnTo>
                  <a:lnTo>
                    <a:pt x="32719" y="1073"/>
                  </a:lnTo>
                  <a:lnTo>
                    <a:pt x="327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1"/>
            <p:cNvSpPr/>
            <p:nvPr/>
          </p:nvSpPr>
          <p:spPr>
            <a:xfrm>
              <a:off x="2351950" y="3582125"/>
              <a:ext cx="833700" cy="42525"/>
            </a:xfrm>
            <a:custGeom>
              <a:avLst/>
              <a:gdLst/>
              <a:ahLst/>
              <a:cxnLst/>
              <a:rect l="l" t="t" r="r" b="b"/>
              <a:pathLst>
                <a:path w="33348" h="1701" extrusionOk="0">
                  <a:moveTo>
                    <a:pt x="32719" y="629"/>
                  </a:moveTo>
                  <a:lnTo>
                    <a:pt x="32719" y="1072"/>
                  </a:lnTo>
                  <a:lnTo>
                    <a:pt x="592" y="1072"/>
                  </a:lnTo>
                  <a:lnTo>
                    <a:pt x="592" y="629"/>
                  </a:lnTo>
                  <a:close/>
                  <a:moveTo>
                    <a:pt x="296" y="0"/>
                  </a:moveTo>
                  <a:cubicBezTo>
                    <a:pt x="222" y="0"/>
                    <a:pt x="148" y="37"/>
                    <a:pt x="74" y="74"/>
                  </a:cubicBezTo>
                  <a:cubicBezTo>
                    <a:pt x="37" y="148"/>
                    <a:pt x="0" y="222"/>
                    <a:pt x="0" y="296"/>
                  </a:cubicBezTo>
                  <a:lnTo>
                    <a:pt x="0" y="1368"/>
                  </a:lnTo>
                  <a:cubicBezTo>
                    <a:pt x="0" y="1442"/>
                    <a:pt x="37" y="1553"/>
                    <a:pt x="74" y="1590"/>
                  </a:cubicBezTo>
                  <a:cubicBezTo>
                    <a:pt x="148" y="1664"/>
                    <a:pt x="222" y="1701"/>
                    <a:pt x="296" y="1701"/>
                  </a:cubicBezTo>
                  <a:lnTo>
                    <a:pt x="33015" y="1701"/>
                  </a:lnTo>
                  <a:cubicBezTo>
                    <a:pt x="33089" y="1701"/>
                    <a:pt x="33200" y="1664"/>
                    <a:pt x="33237" y="1590"/>
                  </a:cubicBezTo>
                  <a:cubicBezTo>
                    <a:pt x="33311" y="1553"/>
                    <a:pt x="33348" y="1442"/>
                    <a:pt x="33348" y="1368"/>
                  </a:cubicBezTo>
                  <a:lnTo>
                    <a:pt x="33348" y="296"/>
                  </a:lnTo>
                  <a:cubicBezTo>
                    <a:pt x="33348" y="222"/>
                    <a:pt x="33311" y="148"/>
                    <a:pt x="33237" y="74"/>
                  </a:cubicBezTo>
                  <a:cubicBezTo>
                    <a:pt x="33200" y="37"/>
                    <a:pt x="33089" y="0"/>
                    <a:pt x="3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1"/>
            <p:cNvSpPr/>
            <p:nvPr/>
          </p:nvSpPr>
          <p:spPr>
            <a:xfrm>
              <a:off x="2780800" y="3589500"/>
              <a:ext cx="396550" cy="26825"/>
            </a:xfrm>
            <a:custGeom>
              <a:avLst/>
              <a:gdLst/>
              <a:ahLst/>
              <a:cxnLst/>
              <a:rect l="l" t="t" r="r" b="b"/>
              <a:pathLst>
                <a:path w="15862" h="1073" extrusionOk="0">
                  <a:moveTo>
                    <a:pt x="1" y="1"/>
                  </a:moveTo>
                  <a:lnTo>
                    <a:pt x="1" y="1073"/>
                  </a:lnTo>
                  <a:lnTo>
                    <a:pt x="15861" y="1073"/>
                  </a:lnTo>
                  <a:lnTo>
                    <a:pt x="158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1"/>
            <p:cNvSpPr/>
            <p:nvPr/>
          </p:nvSpPr>
          <p:spPr>
            <a:xfrm>
              <a:off x="2773400" y="3582125"/>
              <a:ext cx="412250" cy="42525"/>
            </a:xfrm>
            <a:custGeom>
              <a:avLst/>
              <a:gdLst/>
              <a:ahLst/>
              <a:cxnLst/>
              <a:rect l="l" t="t" r="r" b="b"/>
              <a:pathLst>
                <a:path w="16490" h="1701" extrusionOk="0">
                  <a:moveTo>
                    <a:pt x="15861" y="629"/>
                  </a:moveTo>
                  <a:lnTo>
                    <a:pt x="15861" y="1072"/>
                  </a:lnTo>
                  <a:lnTo>
                    <a:pt x="593" y="1072"/>
                  </a:lnTo>
                  <a:lnTo>
                    <a:pt x="593" y="629"/>
                  </a:lnTo>
                  <a:close/>
                  <a:moveTo>
                    <a:pt x="297" y="0"/>
                  </a:moveTo>
                  <a:cubicBezTo>
                    <a:pt x="223" y="0"/>
                    <a:pt x="149" y="37"/>
                    <a:pt x="75" y="74"/>
                  </a:cubicBezTo>
                  <a:cubicBezTo>
                    <a:pt x="38" y="148"/>
                    <a:pt x="1" y="222"/>
                    <a:pt x="1" y="296"/>
                  </a:cubicBezTo>
                  <a:lnTo>
                    <a:pt x="1" y="1368"/>
                  </a:lnTo>
                  <a:cubicBezTo>
                    <a:pt x="1" y="1442"/>
                    <a:pt x="38" y="1553"/>
                    <a:pt x="75" y="1590"/>
                  </a:cubicBezTo>
                  <a:cubicBezTo>
                    <a:pt x="149" y="1664"/>
                    <a:pt x="223" y="1701"/>
                    <a:pt x="297" y="1701"/>
                  </a:cubicBezTo>
                  <a:lnTo>
                    <a:pt x="16157" y="1701"/>
                  </a:lnTo>
                  <a:cubicBezTo>
                    <a:pt x="16231" y="1701"/>
                    <a:pt x="16342" y="1664"/>
                    <a:pt x="16379" y="1590"/>
                  </a:cubicBezTo>
                  <a:cubicBezTo>
                    <a:pt x="16453" y="1553"/>
                    <a:pt x="16490" y="1442"/>
                    <a:pt x="16490" y="1368"/>
                  </a:cubicBezTo>
                  <a:lnTo>
                    <a:pt x="16490" y="296"/>
                  </a:lnTo>
                  <a:cubicBezTo>
                    <a:pt x="16490" y="222"/>
                    <a:pt x="16453" y="148"/>
                    <a:pt x="16379" y="74"/>
                  </a:cubicBezTo>
                  <a:cubicBezTo>
                    <a:pt x="16342" y="37"/>
                    <a:pt x="16231" y="0"/>
                    <a:pt x="16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1"/>
            <p:cNvSpPr/>
            <p:nvPr/>
          </p:nvSpPr>
          <p:spPr>
            <a:xfrm>
              <a:off x="2617200" y="2599625"/>
              <a:ext cx="476025" cy="476025"/>
            </a:xfrm>
            <a:custGeom>
              <a:avLst/>
              <a:gdLst/>
              <a:ahLst/>
              <a:cxnLst/>
              <a:rect l="l" t="t" r="r" b="b"/>
              <a:pathLst>
                <a:path w="19041" h="19041" extrusionOk="0">
                  <a:moveTo>
                    <a:pt x="9539" y="0"/>
                  </a:moveTo>
                  <a:cubicBezTo>
                    <a:pt x="4290" y="0"/>
                    <a:pt x="1" y="4252"/>
                    <a:pt x="1" y="9502"/>
                  </a:cubicBezTo>
                  <a:cubicBezTo>
                    <a:pt x="1" y="14788"/>
                    <a:pt x="4290" y="19040"/>
                    <a:pt x="9539" y="19040"/>
                  </a:cubicBezTo>
                  <a:cubicBezTo>
                    <a:pt x="14789" y="19040"/>
                    <a:pt x="19041" y="14788"/>
                    <a:pt x="19041" y="9502"/>
                  </a:cubicBezTo>
                  <a:cubicBezTo>
                    <a:pt x="19041" y="4252"/>
                    <a:pt x="14789" y="0"/>
                    <a:pt x="9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1"/>
            <p:cNvSpPr/>
            <p:nvPr/>
          </p:nvSpPr>
          <p:spPr>
            <a:xfrm>
              <a:off x="2609825" y="2592225"/>
              <a:ext cx="490800" cy="490800"/>
            </a:xfrm>
            <a:custGeom>
              <a:avLst/>
              <a:gdLst/>
              <a:ahLst/>
              <a:cxnLst/>
              <a:rect l="l" t="t" r="r" b="b"/>
              <a:pathLst>
                <a:path w="19632" h="19632" extrusionOk="0">
                  <a:moveTo>
                    <a:pt x="9834" y="592"/>
                  </a:moveTo>
                  <a:cubicBezTo>
                    <a:pt x="12385" y="592"/>
                    <a:pt x="14678" y="1627"/>
                    <a:pt x="16341" y="3291"/>
                  </a:cubicBezTo>
                  <a:cubicBezTo>
                    <a:pt x="18005" y="4954"/>
                    <a:pt x="19040" y="7284"/>
                    <a:pt x="19040" y="9798"/>
                  </a:cubicBezTo>
                  <a:cubicBezTo>
                    <a:pt x="19040" y="12349"/>
                    <a:pt x="18005" y="14641"/>
                    <a:pt x="16341" y="16304"/>
                  </a:cubicBezTo>
                  <a:cubicBezTo>
                    <a:pt x="14678" y="18005"/>
                    <a:pt x="12385" y="19003"/>
                    <a:pt x="9834" y="19003"/>
                  </a:cubicBezTo>
                  <a:cubicBezTo>
                    <a:pt x="7283" y="19003"/>
                    <a:pt x="4991" y="18005"/>
                    <a:pt x="3328" y="16304"/>
                  </a:cubicBezTo>
                  <a:cubicBezTo>
                    <a:pt x="1664" y="14641"/>
                    <a:pt x="629" y="12349"/>
                    <a:pt x="629" y="9798"/>
                  </a:cubicBezTo>
                  <a:cubicBezTo>
                    <a:pt x="629" y="7284"/>
                    <a:pt x="1664" y="4954"/>
                    <a:pt x="3328" y="3291"/>
                  </a:cubicBezTo>
                  <a:cubicBezTo>
                    <a:pt x="4991" y="1627"/>
                    <a:pt x="7283" y="592"/>
                    <a:pt x="9834" y="592"/>
                  </a:cubicBezTo>
                  <a:close/>
                  <a:moveTo>
                    <a:pt x="9834" y="0"/>
                  </a:moveTo>
                  <a:cubicBezTo>
                    <a:pt x="4400" y="0"/>
                    <a:pt x="0" y="4400"/>
                    <a:pt x="0" y="9798"/>
                  </a:cubicBezTo>
                  <a:cubicBezTo>
                    <a:pt x="0" y="15232"/>
                    <a:pt x="4400" y="19632"/>
                    <a:pt x="9834" y="19632"/>
                  </a:cubicBezTo>
                  <a:cubicBezTo>
                    <a:pt x="15232" y="19632"/>
                    <a:pt x="19632" y="15232"/>
                    <a:pt x="19632" y="9798"/>
                  </a:cubicBezTo>
                  <a:cubicBezTo>
                    <a:pt x="19632" y="4400"/>
                    <a:pt x="15232" y="0"/>
                    <a:pt x="9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1"/>
            <p:cNvSpPr/>
            <p:nvPr/>
          </p:nvSpPr>
          <p:spPr>
            <a:xfrm>
              <a:off x="2855675" y="3045125"/>
              <a:ext cx="68425" cy="300400"/>
            </a:xfrm>
            <a:custGeom>
              <a:avLst/>
              <a:gdLst/>
              <a:ahLst/>
              <a:cxnLst/>
              <a:rect l="l" t="t" r="r" b="b"/>
              <a:pathLst>
                <a:path w="2737" h="12016" extrusionOk="0">
                  <a:moveTo>
                    <a:pt x="2736" y="0"/>
                  </a:moveTo>
                  <a:lnTo>
                    <a:pt x="0" y="1220"/>
                  </a:lnTo>
                  <a:lnTo>
                    <a:pt x="2219" y="12016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1"/>
            <p:cNvSpPr/>
            <p:nvPr/>
          </p:nvSpPr>
          <p:spPr>
            <a:xfrm>
              <a:off x="2847350" y="3037950"/>
              <a:ext cx="84125" cy="315900"/>
            </a:xfrm>
            <a:custGeom>
              <a:avLst/>
              <a:gdLst/>
              <a:ahLst/>
              <a:cxnLst/>
              <a:rect l="l" t="t" r="r" b="b"/>
              <a:pathLst>
                <a:path w="3365" h="12636" extrusionOk="0">
                  <a:moveTo>
                    <a:pt x="2736" y="768"/>
                  </a:moveTo>
                  <a:lnTo>
                    <a:pt x="2367" y="9789"/>
                  </a:lnTo>
                  <a:lnTo>
                    <a:pt x="677" y="1664"/>
                  </a:lnTo>
                  <a:lnTo>
                    <a:pt x="677" y="1664"/>
                  </a:lnTo>
                  <a:lnTo>
                    <a:pt x="2736" y="768"/>
                  </a:lnTo>
                  <a:close/>
                  <a:moveTo>
                    <a:pt x="3083" y="1"/>
                  </a:moveTo>
                  <a:cubicBezTo>
                    <a:pt x="3032" y="1"/>
                    <a:pt x="2977" y="10"/>
                    <a:pt x="2921" y="28"/>
                  </a:cubicBezTo>
                  <a:lnTo>
                    <a:pt x="185" y="1211"/>
                  </a:lnTo>
                  <a:cubicBezTo>
                    <a:pt x="75" y="1285"/>
                    <a:pt x="1" y="1433"/>
                    <a:pt x="38" y="1544"/>
                  </a:cubicBezTo>
                  <a:lnTo>
                    <a:pt x="2256" y="12376"/>
                  </a:lnTo>
                  <a:cubicBezTo>
                    <a:pt x="2293" y="12524"/>
                    <a:pt x="2441" y="12635"/>
                    <a:pt x="2589" y="12635"/>
                  </a:cubicBezTo>
                  <a:cubicBezTo>
                    <a:pt x="2736" y="12598"/>
                    <a:pt x="2847" y="12487"/>
                    <a:pt x="2847" y="12340"/>
                  </a:cubicBezTo>
                  <a:lnTo>
                    <a:pt x="3365" y="324"/>
                  </a:lnTo>
                  <a:cubicBezTo>
                    <a:pt x="3365" y="213"/>
                    <a:pt x="3328" y="102"/>
                    <a:pt x="3217" y="28"/>
                  </a:cubicBezTo>
                  <a:cubicBezTo>
                    <a:pt x="3180" y="10"/>
                    <a:pt x="313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1"/>
            <p:cNvSpPr/>
            <p:nvPr/>
          </p:nvSpPr>
          <p:spPr>
            <a:xfrm>
              <a:off x="4462975" y="3403725"/>
              <a:ext cx="145125" cy="213525"/>
            </a:xfrm>
            <a:custGeom>
              <a:avLst/>
              <a:gdLst/>
              <a:ahLst/>
              <a:cxnLst/>
              <a:rect l="l" t="t" r="r" b="b"/>
              <a:pathLst>
                <a:path w="5805" h="8541" extrusionOk="0">
                  <a:moveTo>
                    <a:pt x="0" y="1"/>
                  </a:moveTo>
                  <a:lnTo>
                    <a:pt x="0" y="8541"/>
                  </a:lnTo>
                  <a:lnTo>
                    <a:pt x="5805" y="8541"/>
                  </a:lnTo>
                  <a:lnTo>
                    <a:pt x="5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1"/>
            <p:cNvSpPr/>
            <p:nvPr/>
          </p:nvSpPr>
          <p:spPr>
            <a:xfrm>
              <a:off x="4455575" y="3396325"/>
              <a:ext cx="159925" cy="228325"/>
            </a:xfrm>
            <a:custGeom>
              <a:avLst/>
              <a:gdLst/>
              <a:ahLst/>
              <a:cxnLst/>
              <a:rect l="l" t="t" r="r" b="b"/>
              <a:pathLst>
                <a:path w="6397" h="9133" extrusionOk="0">
                  <a:moveTo>
                    <a:pt x="5768" y="592"/>
                  </a:moveTo>
                  <a:lnTo>
                    <a:pt x="5768" y="8504"/>
                  </a:lnTo>
                  <a:lnTo>
                    <a:pt x="629" y="8504"/>
                  </a:lnTo>
                  <a:lnTo>
                    <a:pt x="629" y="592"/>
                  </a:lnTo>
                  <a:close/>
                  <a:moveTo>
                    <a:pt x="296" y="1"/>
                  </a:moveTo>
                  <a:cubicBezTo>
                    <a:pt x="222" y="1"/>
                    <a:pt x="148" y="38"/>
                    <a:pt x="74" y="75"/>
                  </a:cubicBezTo>
                  <a:cubicBezTo>
                    <a:pt x="37" y="149"/>
                    <a:pt x="0" y="223"/>
                    <a:pt x="0" y="297"/>
                  </a:cubicBezTo>
                  <a:lnTo>
                    <a:pt x="0" y="8837"/>
                  </a:lnTo>
                  <a:cubicBezTo>
                    <a:pt x="0" y="8911"/>
                    <a:pt x="37" y="8985"/>
                    <a:pt x="74" y="9059"/>
                  </a:cubicBezTo>
                  <a:cubicBezTo>
                    <a:pt x="148" y="9096"/>
                    <a:pt x="222" y="9133"/>
                    <a:pt x="296" y="9133"/>
                  </a:cubicBezTo>
                  <a:lnTo>
                    <a:pt x="6101" y="9133"/>
                  </a:lnTo>
                  <a:cubicBezTo>
                    <a:pt x="6175" y="9133"/>
                    <a:pt x="6248" y="9096"/>
                    <a:pt x="6285" y="9059"/>
                  </a:cubicBezTo>
                  <a:cubicBezTo>
                    <a:pt x="6359" y="8985"/>
                    <a:pt x="6396" y="8911"/>
                    <a:pt x="6396" y="8837"/>
                  </a:cubicBezTo>
                  <a:lnTo>
                    <a:pt x="6396" y="297"/>
                  </a:lnTo>
                  <a:cubicBezTo>
                    <a:pt x="6396" y="223"/>
                    <a:pt x="6359" y="149"/>
                    <a:pt x="6285" y="75"/>
                  </a:cubicBezTo>
                  <a:cubicBezTo>
                    <a:pt x="6248" y="38"/>
                    <a:pt x="6175" y="1"/>
                    <a:pt x="6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1"/>
            <p:cNvSpPr/>
            <p:nvPr/>
          </p:nvSpPr>
          <p:spPr>
            <a:xfrm>
              <a:off x="4570175" y="3443475"/>
              <a:ext cx="77675" cy="144200"/>
            </a:xfrm>
            <a:custGeom>
              <a:avLst/>
              <a:gdLst/>
              <a:ahLst/>
              <a:cxnLst/>
              <a:rect l="l" t="t" r="r" b="b"/>
              <a:pathLst>
                <a:path w="3107" h="5768" extrusionOk="0">
                  <a:moveTo>
                    <a:pt x="481" y="0"/>
                  </a:moveTo>
                  <a:cubicBezTo>
                    <a:pt x="186" y="0"/>
                    <a:pt x="1" y="222"/>
                    <a:pt x="1" y="481"/>
                  </a:cubicBezTo>
                  <a:cubicBezTo>
                    <a:pt x="1" y="740"/>
                    <a:pt x="186" y="962"/>
                    <a:pt x="481" y="962"/>
                  </a:cubicBezTo>
                  <a:lnTo>
                    <a:pt x="1258" y="962"/>
                  </a:lnTo>
                  <a:cubicBezTo>
                    <a:pt x="1738" y="962"/>
                    <a:pt x="2145" y="1368"/>
                    <a:pt x="2145" y="1849"/>
                  </a:cubicBezTo>
                  <a:lnTo>
                    <a:pt x="2145" y="3919"/>
                  </a:lnTo>
                  <a:cubicBezTo>
                    <a:pt x="2145" y="4437"/>
                    <a:pt x="1738" y="4844"/>
                    <a:pt x="1258" y="4844"/>
                  </a:cubicBezTo>
                  <a:lnTo>
                    <a:pt x="629" y="4844"/>
                  </a:lnTo>
                  <a:cubicBezTo>
                    <a:pt x="371" y="4844"/>
                    <a:pt x="149" y="5028"/>
                    <a:pt x="149" y="5287"/>
                  </a:cubicBezTo>
                  <a:cubicBezTo>
                    <a:pt x="149" y="5583"/>
                    <a:pt x="371" y="5768"/>
                    <a:pt x="629" y="5768"/>
                  </a:cubicBezTo>
                  <a:lnTo>
                    <a:pt x="1258" y="5768"/>
                  </a:lnTo>
                  <a:cubicBezTo>
                    <a:pt x="2256" y="5768"/>
                    <a:pt x="3106" y="4955"/>
                    <a:pt x="3106" y="3919"/>
                  </a:cubicBezTo>
                  <a:lnTo>
                    <a:pt x="3106" y="1849"/>
                  </a:lnTo>
                  <a:cubicBezTo>
                    <a:pt x="3106" y="851"/>
                    <a:pt x="2256" y="0"/>
                    <a:pt x="1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1"/>
            <p:cNvSpPr/>
            <p:nvPr/>
          </p:nvSpPr>
          <p:spPr>
            <a:xfrm>
              <a:off x="4561875" y="3436075"/>
              <a:ext cx="93375" cy="159925"/>
            </a:xfrm>
            <a:custGeom>
              <a:avLst/>
              <a:gdLst/>
              <a:ahLst/>
              <a:cxnLst/>
              <a:rect l="l" t="t" r="r" b="b"/>
              <a:pathLst>
                <a:path w="3735" h="6397" extrusionOk="0">
                  <a:moveTo>
                    <a:pt x="1590" y="592"/>
                  </a:moveTo>
                  <a:cubicBezTo>
                    <a:pt x="2440" y="629"/>
                    <a:pt x="3106" y="1295"/>
                    <a:pt x="3106" y="2145"/>
                  </a:cubicBezTo>
                  <a:lnTo>
                    <a:pt x="3106" y="4215"/>
                  </a:lnTo>
                  <a:cubicBezTo>
                    <a:pt x="3106" y="5066"/>
                    <a:pt x="2440" y="5768"/>
                    <a:pt x="1590" y="5768"/>
                  </a:cubicBezTo>
                  <a:lnTo>
                    <a:pt x="961" y="5768"/>
                  </a:lnTo>
                  <a:cubicBezTo>
                    <a:pt x="887" y="5768"/>
                    <a:pt x="813" y="5694"/>
                    <a:pt x="813" y="5583"/>
                  </a:cubicBezTo>
                  <a:cubicBezTo>
                    <a:pt x="813" y="5509"/>
                    <a:pt x="887" y="5435"/>
                    <a:pt x="961" y="5435"/>
                  </a:cubicBezTo>
                  <a:lnTo>
                    <a:pt x="1590" y="5435"/>
                  </a:lnTo>
                  <a:cubicBezTo>
                    <a:pt x="2255" y="5435"/>
                    <a:pt x="2773" y="4881"/>
                    <a:pt x="2773" y="4215"/>
                  </a:cubicBezTo>
                  <a:lnTo>
                    <a:pt x="2773" y="2145"/>
                  </a:lnTo>
                  <a:cubicBezTo>
                    <a:pt x="2773" y="1480"/>
                    <a:pt x="2255" y="962"/>
                    <a:pt x="1590" y="962"/>
                  </a:cubicBezTo>
                  <a:lnTo>
                    <a:pt x="813" y="962"/>
                  </a:lnTo>
                  <a:cubicBezTo>
                    <a:pt x="703" y="962"/>
                    <a:pt x="629" y="888"/>
                    <a:pt x="629" y="777"/>
                  </a:cubicBezTo>
                  <a:cubicBezTo>
                    <a:pt x="629" y="703"/>
                    <a:pt x="703" y="592"/>
                    <a:pt x="813" y="592"/>
                  </a:cubicBezTo>
                  <a:close/>
                  <a:moveTo>
                    <a:pt x="813" y="1"/>
                  </a:moveTo>
                  <a:cubicBezTo>
                    <a:pt x="370" y="1"/>
                    <a:pt x="0" y="333"/>
                    <a:pt x="0" y="777"/>
                  </a:cubicBezTo>
                  <a:cubicBezTo>
                    <a:pt x="0" y="1221"/>
                    <a:pt x="370" y="1553"/>
                    <a:pt x="813" y="1553"/>
                  </a:cubicBezTo>
                  <a:lnTo>
                    <a:pt x="1590" y="1553"/>
                  </a:lnTo>
                  <a:cubicBezTo>
                    <a:pt x="1886" y="1553"/>
                    <a:pt x="2181" y="1812"/>
                    <a:pt x="2181" y="2145"/>
                  </a:cubicBezTo>
                  <a:lnTo>
                    <a:pt x="2181" y="4215"/>
                  </a:lnTo>
                  <a:cubicBezTo>
                    <a:pt x="2181" y="4548"/>
                    <a:pt x="1886" y="4807"/>
                    <a:pt x="1590" y="4807"/>
                  </a:cubicBezTo>
                  <a:lnTo>
                    <a:pt x="961" y="4807"/>
                  </a:lnTo>
                  <a:cubicBezTo>
                    <a:pt x="518" y="4807"/>
                    <a:pt x="185" y="5177"/>
                    <a:pt x="185" y="5583"/>
                  </a:cubicBezTo>
                  <a:cubicBezTo>
                    <a:pt x="185" y="6027"/>
                    <a:pt x="518" y="6397"/>
                    <a:pt x="961" y="6397"/>
                  </a:cubicBezTo>
                  <a:lnTo>
                    <a:pt x="1590" y="6397"/>
                  </a:lnTo>
                  <a:cubicBezTo>
                    <a:pt x="2773" y="6397"/>
                    <a:pt x="3734" y="5398"/>
                    <a:pt x="3734" y="4215"/>
                  </a:cubicBezTo>
                  <a:lnTo>
                    <a:pt x="3734" y="2145"/>
                  </a:lnTo>
                  <a:cubicBezTo>
                    <a:pt x="3734" y="962"/>
                    <a:pt x="2773" y="1"/>
                    <a:pt x="1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1"/>
            <p:cNvSpPr/>
            <p:nvPr/>
          </p:nvSpPr>
          <p:spPr>
            <a:xfrm>
              <a:off x="4999975" y="3728150"/>
              <a:ext cx="140500" cy="1346100"/>
            </a:xfrm>
            <a:custGeom>
              <a:avLst/>
              <a:gdLst/>
              <a:ahLst/>
              <a:cxnLst/>
              <a:rect l="l" t="t" r="r" b="b"/>
              <a:pathLst>
                <a:path w="5620" h="53844" extrusionOk="0">
                  <a:moveTo>
                    <a:pt x="0" y="0"/>
                  </a:moveTo>
                  <a:lnTo>
                    <a:pt x="4474" y="53312"/>
                  </a:lnTo>
                  <a:cubicBezTo>
                    <a:pt x="4506" y="53634"/>
                    <a:pt x="4762" y="53844"/>
                    <a:pt x="5048" y="53844"/>
                  </a:cubicBezTo>
                  <a:cubicBezTo>
                    <a:pt x="5090" y="53844"/>
                    <a:pt x="5133" y="53839"/>
                    <a:pt x="5176" y="53830"/>
                  </a:cubicBezTo>
                  <a:cubicBezTo>
                    <a:pt x="5435" y="53756"/>
                    <a:pt x="5620" y="53497"/>
                    <a:pt x="5620" y="53201"/>
                  </a:cubicBezTo>
                  <a:lnTo>
                    <a:pt x="25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1"/>
            <p:cNvSpPr/>
            <p:nvPr/>
          </p:nvSpPr>
          <p:spPr>
            <a:xfrm>
              <a:off x="4991650" y="3720750"/>
              <a:ext cx="156225" cy="1360550"/>
            </a:xfrm>
            <a:custGeom>
              <a:avLst/>
              <a:gdLst/>
              <a:ahLst/>
              <a:cxnLst/>
              <a:rect l="l" t="t" r="r" b="b"/>
              <a:pathLst>
                <a:path w="6249" h="54422" extrusionOk="0">
                  <a:moveTo>
                    <a:pt x="2588" y="629"/>
                  </a:moveTo>
                  <a:lnTo>
                    <a:pt x="5620" y="53497"/>
                  </a:lnTo>
                  <a:lnTo>
                    <a:pt x="5620" y="53534"/>
                  </a:lnTo>
                  <a:lnTo>
                    <a:pt x="5620" y="53571"/>
                  </a:lnTo>
                  <a:cubicBezTo>
                    <a:pt x="5620" y="53682"/>
                    <a:pt x="5546" y="53793"/>
                    <a:pt x="5435" y="53793"/>
                  </a:cubicBezTo>
                  <a:lnTo>
                    <a:pt x="5361" y="53830"/>
                  </a:lnTo>
                  <a:cubicBezTo>
                    <a:pt x="5250" y="53830"/>
                    <a:pt x="5139" y="53719"/>
                    <a:pt x="5102" y="53571"/>
                  </a:cubicBezTo>
                  <a:lnTo>
                    <a:pt x="5099" y="53572"/>
                  </a:lnTo>
                  <a:lnTo>
                    <a:pt x="5099" y="53572"/>
                  </a:lnTo>
                  <a:lnTo>
                    <a:pt x="657" y="629"/>
                  </a:lnTo>
                  <a:close/>
                  <a:moveTo>
                    <a:pt x="333" y="1"/>
                  </a:moveTo>
                  <a:cubicBezTo>
                    <a:pt x="222" y="1"/>
                    <a:pt x="148" y="38"/>
                    <a:pt x="111" y="112"/>
                  </a:cubicBezTo>
                  <a:cubicBezTo>
                    <a:pt x="37" y="149"/>
                    <a:pt x="0" y="259"/>
                    <a:pt x="0" y="333"/>
                  </a:cubicBezTo>
                  <a:lnTo>
                    <a:pt x="4511" y="53645"/>
                  </a:lnTo>
                  <a:lnTo>
                    <a:pt x="4511" y="53682"/>
                  </a:lnTo>
                  <a:cubicBezTo>
                    <a:pt x="4548" y="54126"/>
                    <a:pt x="4954" y="54422"/>
                    <a:pt x="5361" y="54422"/>
                  </a:cubicBezTo>
                  <a:lnTo>
                    <a:pt x="5583" y="54422"/>
                  </a:lnTo>
                  <a:cubicBezTo>
                    <a:pt x="5990" y="54311"/>
                    <a:pt x="6248" y="53941"/>
                    <a:pt x="6248" y="53571"/>
                  </a:cubicBezTo>
                  <a:lnTo>
                    <a:pt x="6248" y="53460"/>
                  </a:lnTo>
                  <a:lnTo>
                    <a:pt x="3180" y="296"/>
                  </a:lnTo>
                  <a:cubicBezTo>
                    <a:pt x="3180" y="112"/>
                    <a:pt x="3069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1"/>
            <p:cNvSpPr/>
            <p:nvPr/>
          </p:nvSpPr>
          <p:spPr>
            <a:xfrm>
              <a:off x="5752325" y="3728150"/>
              <a:ext cx="141425" cy="1349800"/>
            </a:xfrm>
            <a:custGeom>
              <a:avLst/>
              <a:gdLst/>
              <a:ahLst/>
              <a:cxnLst/>
              <a:rect l="l" t="t" r="r" b="b"/>
              <a:pathLst>
                <a:path w="5657" h="53992" extrusionOk="0">
                  <a:moveTo>
                    <a:pt x="0" y="0"/>
                  </a:moveTo>
                  <a:lnTo>
                    <a:pt x="4474" y="53497"/>
                  </a:lnTo>
                  <a:cubicBezTo>
                    <a:pt x="4538" y="53786"/>
                    <a:pt x="4770" y="53992"/>
                    <a:pt x="5048" y="53992"/>
                  </a:cubicBezTo>
                  <a:cubicBezTo>
                    <a:pt x="5090" y="53992"/>
                    <a:pt x="5133" y="53987"/>
                    <a:pt x="5176" y="53978"/>
                  </a:cubicBezTo>
                  <a:cubicBezTo>
                    <a:pt x="5472" y="53941"/>
                    <a:pt x="5657" y="53645"/>
                    <a:pt x="5620" y="53386"/>
                  </a:cubicBezTo>
                  <a:lnTo>
                    <a:pt x="25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1"/>
            <p:cNvSpPr/>
            <p:nvPr/>
          </p:nvSpPr>
          <p:spPr>
            <a:xfrm>
              <a:off x="5744000" y="3720750"/>
              <a:ext cx="156225" cy="1365175"/>
            </a:xfrm>
            <a:custGeom>
              <a:avLst/>
              <a:gdLst/>
              <a:ahLst/>
              <a:cxnLst/>
              <a:rect l="l" t="t" r="r" b="b"/>
              <a:pathLst>
                <a:path w="6249" h="54607" extrusionOk="0">
                  <a:moveTo>
                    <a:pt x="2588" y="629"/>
                  </a:moveTo>
                  <a:lnTo>
                    <a:pt x="5657" y="53682"/>
                  </a:lnTo>
                  <a:lnTo>
                    <a:pt x="5657" y="53719"/>
                  </a:lnTo>
                  <a:cubicBezTo>
                    <a:pt x="5657" y="53867"/>
                    <a:pt x="5583" y="53978"/>
                    <a:pt x="5435" y="53978"/>
                  </a:cubicBezTo>
                  <a:lnTo>
                    <a:pt x="5398" y="53978"/>
                  </a:lnTo>
                  <a:cubicBezTo>
                    <a:pt x="5250" y="53978"/>
                    <a:pt x="5139" y="53904"/>
                    <a:pt x="5139" y="53756"/>
                  </a:cubicBezTo>
                  <a:lnTo>
                    <a:pt x="657" y="629"/>
                  </a:lnTo>
                  <a:close/>
                  <a:moveTo>
                    <a:pt x="333" y="1"/>
                  </a:moveTo>
                  <a:cubicBezTo>
                    <a:pt x="222" y="1"/>
                    <a:pt x="148" y="38"/>
                    <a:pt x="111" y="112"/>
                  </a:cubicBezTo>
                  <a:cubicBezTo>
                    <a:pt x="37" y="149"/>
                    <a:pt x="0" y="259"/>
                    <a:pt x="0" y="333"/>
                  </a:cubicBezTo>
                  <a:lnTo>
                    <a:pt x="4511" y="53830"/>
                  </a:lnTo>
                  <a:cubicBezTo>
                    <a:pt x="4585" y="54274"/>
                    <a:pt x="4955" y="54606"/>
                    <a:pt x="5398" y="54606"/>
                  </a:cubicBezTo>
                  <a:cubicBezTo>
                    <a:pt x="5472" y="54606"/>
                    <a:pt x="5509" y="54606"/>
                    <a:pt x="5583" y="54569"/>
                  </a:cubicBezTo>
                  <a:cubicBezTo>
                    <a:pt x="5990" y="54495"/>
                    <a:pt x="6248" y="54126"/>
                    <a:pt x="6248" y="53719"/>
                  </a:cubicBezTo>
                  <a:lnTo>
                    <a:pt x="6248" y="53645"/>
                  </a:lnTo>
                  <a:lnTo>
                    <a:pt x="3217" y="296"/>
                  </a:lnTo>
                  <a:cubicBezTo>
                    <a:pt x="3180" y="112"/>
                    <a:pt x="3069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1"/>
            <p:cNvSpPr/>
            <p:nvPr/>
          </p:nvSpPr>
          <p:spPr>
            <a:xfrm>
              <a:off x="2587625" y="3728150"/>
              <a:ext cx="123875" cy="1337800"/>
            </a:xfrm>
            <a:custGeom>
              <a:avLst/>
              <a:gdLst/>
              <a:ahLst/>
              <a:cxnLst/>
              <a:rect l="l" t="t" r="r" b="b"/>
              <a:pathLst>
                <a:path w="4955" h="53512" extrusionOk="0">
                  <a:moveTo>
                    <a:pt x="2404" y="0"/>
                  </a:moveTo>
                  <a:lnTo>
                    <a:pt x="38" y="52869"/>
                  </a:lnTo>
                  <a:cubicBezTo>
                    <a:pt x="1" y="53164"/>
                    <a:pt x="186" y="53423"/>
                    <a:pt x="482" y="53497"/>
                  </a:cubicBezTo>
                  <a:cubicBezTo>
                    <a:pt x="520" y="53507"/>
                    <a:pt x="559" y="53511"/>
                    <a:pt x="598" y="53511"/>
                  </a:cubicBezTo>
                  <a:cubicBezTo>
                    <a:pt x="859" y="53511"/>
                    <a:pt x="1115" y="53306"/>
                    <a:pt x="1147" y="53016"/>
                  </a:cubicBezTo>
                  <a:lnTo>
                    <a:pt x="4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1"/>
            <p:cNvSpPr/>
            <p:nvPr/>
          </p:nvSpPr>
          <p:spPr>
            <a:xfrm>
              <a:off x="2580250" y="3720750"/>
              <a:ext cx="138650" cy="1352225"/>
            </a:xfrm>
            <a:custGeom>
              <a:avLst/>
              <a:gdLst/>
              <a:ahLst/>
              <a:cxnLst/>
              <a:rect l="l" t="t" r="r" b="b"/>
              <a:pathLst>
                <a:path w="5546" h="54089" extrusionOk="0">
                  <a:moveTo>
                    <a:pt x="4917" y="629"/>
                  </a:moveTo>
                  <a:lnTo>
                    <a:pt x="1149" y="53239"/>
                  </a:lnTo>
                  <a:lnTo>
                    <a:pt x="1149" y="53239"/>
                  </a:lnTo>
                  <a:lnTo>
                    <a:pt x="1146" y="53238"/>
                  </a:lnTo>
                  <a:cubicBezTo>
                    <a:pt x="1146" y="53386"/>
                    <a:pt x="998" y="53497"/>
                    <a:pt x="887" y="53497"/>
                  </a:cubicBezTo>
                  <a:lnTo>
                    <a:pt x="850" y="53460"/>
                  </a:lnTo>
                  <a:cubicBezTo>
                    <a:pt x="703" y="53460"/>
                    <a:pt x="629" y="53349"/>
                    <a:pt x="629" y="53202"/>
                  </a:cubicBezTo>
                  <a:lnTo>
                    <a:pt x="629" y="53165"/>
                  </a:lnTo>
                  <a:lnTo>
                    <a:pt x="2982" y="629"/>
                  </a:lnTo>
                  <a:close/>
                  <a:moveTo>
                    <a:pt x="2699" y="1"/>
                  </a:moveTo>
                  <a:cubicBezTo>
                    <a:pt x="2514" y="1"/>
                    <a:pt x="2366" y="112"/>
                    <a:pt x="2366" y="296"/>
                  </a:cubicBezTo>
                  <a:lnTo>
                    <a:pt x="0" y="53128"/>
                  </a:lnTo>
                  <a:lnTo>
                    <a:pt x="0" y="53202"/>
                  </a:lnTo>
                  <a:cubicBezTo>
                    <a:pt x="0" y="53608"/>
                    <a:pt x="296" y="53978"/>
                    <a:pt x="703" y="54089"/>
                  </a:cubicBezTo>
                  <a:lnTo>
                    <a:pt x="887" y="54089"/>
                  </a:lnTo>
                  <a:cubicBezTo>
                    <a:pt x="1331" y="54089"/>
                    <a:pt x="1701" y="53793"/>
                    <a:pt x="1775" y="53349"/>
                  </a:cubicBezTo>
                  <a:lnTo>
                    <a:pt x="1775" y="53312"/>
                  </a:lnTo>
                  <a:lnTo>
                    <a:pt x="5546" y="333"/>
                  </a:lnTo>
                  <a:cubicBezTo>
                    <a:pt x="5546" y="259"/>
                    <a:pt x="5509" y="149"/>
                    <a:pt x="5472" y="112"/>
                  </a:cubicBezTo>
                  <a:cubicBezTo>
                    <a:pt x="5398" y="38"/>
                    <a:pt x="5324" y="1"/>
                    <a:pt x="5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1"/>
            <p:cNvSpPr/>
            <p:nvPr/>
          </p:nvSpPr>
          <p:spPr>
            <a:xfrm>
              <a:off x="1894425" y="3728150"/>
              <a:ext cx="122975" cy="1333175"/>
            </a:xfrm>
            <a:custGeom>
              <a:avLst/>
              <a:gdLst/>
              <a:ahLst/>
              <a:cxnLst/>
              <a:rect l="l" t="t" r="r" b="b"/>
              <a:pathLst>
                <a:path w="4919" h="53327" extrusionOk="0">
                  <a:moveTo>
                    <a:pt x="2367" y="0"/>
                  </a:moveTo>
                  <a:lnTo>
                    <a:pt x="38" y="52684"/>
                  </a:lnTo>
                  <a:cubicBezTo>
                    <a:pt x="1" y="52979"/>
                    <a:pt x="186" y="53238"/>
                    <a:pt x="445" y="53312"/>
                  </a:cubicBezTo>
                  <a:cubicBezTo>
                    <a:pt x="488" y="53322"/>
                    <a:pt x="531" y="53326"/>
                    <a:pt x="574" y="53326"/>
                  </a:cubicBezTo>
                  <a:cubicBezTo>
                    <a:pt x="859" y="53326"/>
                    <a:pt x="1115" y="53121"/>
                    <a:pt x="1147" y="52832"/>
                  </a:cubicBezTo>
                  <a:lnTo>
                    <a:pt x="49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1"/>
            <p:cNvSpPr/>
            <p:nvPr/>
          </p:nvSpPr>
          <p:spPr>
            <a:xfrm>
              <a:off x="1887050" y="3720750"/>
              <a:ext cx="138650" cy="1348525"/>
            </a:xfrm>
            <a:custGeom>
              <a:avLst/>
              <a:gdLst/>
              <a:ahLst/>
              <a:cxnLst/>
              <a:rect l="l" t="t" r="r" b="b"/>
              <a:pathLst>
                <a:path w="5546" h="53941" extrusionOk="0">
                  <a:moveTo>
                    <a:pt x="4880" y="629"/>
                  </a:moveTo>
                  <a:lnTo>
                    <a:pt x="1146" y="53091"/>
                  </a:lnTo>
                  <a:cubicBezTo>
                    <a:pt x="1109" y="53202"/>
                    <a:pt x="998" y="53312"/>
                    <a:pt x="887" y="53312"/>
                  </a:cubicBezTo>
                  <a:lnTo>
                    <a:pt x="814" y="53312"/>
                  </a:lnTo>
                  <a:cubicBezTo>
                    <a:pt x="703" y="53275"/>
                    <a:pt x="629" y="53165"/>
                    <a:pt x="629" y="53017"/>
                  </a:cubicBezTo>
                  <a:lnTo>
                    <a:pt x="629" y="52980"/>
                  </a:lnTo>
                  <a:lnTo>
                    <a:pt x="2982" y="629"/>
                  </a:lnTo>
                  <a:close/>
                  <a:moveTo>
                    <a:pt x="2662" y="1"/>
                  </a:moveTo>
                  <a:cubicBezTo>
                    <a:pt x="2514" y="1"/>
                    <a:pt x="2366" y="112"/>
                    <a:pt x="2366" y="296"/>
                  </a:cubicBezTo>
                  <a:lnTo>
                    <a:pt x="2" y="52943"/>
                  </a:lnTo>
                  <a:lnTo>
                    <a:pt x="2" y="52943"/>
                  </a:lnTo>
                  <a:lnTo>
                    <a:pt x="0" y="52943"/>
                  </a:lnTo>
                  <a:lnTo>
                    <a:pt x="0" y="53017"/>
                  </a:lnTo>
                  <a:cubicBezTo>
                    <a:pt x="0" y="53423"/>
                    <a:pt x="296" y="53793"/>
                    <a:pt x="666" y="53904"/>
                  </a:cubicBezTo>
                  <a:cubicBezTo>
                    <a:pt x="740" y="53904"/>
                    <a:pt x="814" y="53941"/>
                    <a:pt x="887" y="53941"/>
                  </a:cubicBezTo>
                  <a:cubicBezTo>
                    <a:pt x="1331" y="53941"/>
                    <a:pt x="1701" y="53608"/>
                    <a:pt x="1775" y="53165"/>
                  </a:cubicBezTo>
                  <a:lnTo>
                    <a:pt x="1775" y="53128"/>
                  </a:lnTo>
                  <a:lnTo>
                    <a:pt x="5546" y="333"/>
                  </a:lnTo>
                  <a:cubicBezTo>
                    <a:pt x="5546" y="259"/>
                    <a:pt x="5509" y="149"/>
                    <a:pt x="5435" y="112"/>
                  </a:cubicBezTo>
                  <a:cubicBezTo>
                    <a:pt x="5398" y="38"/>
                    <a:pt x="5324" y="1"/>
                    <a:pt x="5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1"/>
            <p:cNvSpPr/>
            <p:nvPr/>
          </p:nvSpPr>
          <p:spPr>
            <a:xfrm>
              <a:off x="1912000" y="3654200"/>
              <a:ext cx="3986375" cy="114650"/>
            </a:xfrm>
            <a:custGeom>
              <a:avLst/>
              <a:gdLst/>
              <a:ahLst/>
              <a:cxnLst/>
              <a:rect l="l" t="t" r="r" b="b"/>
              <a:pathLst>
                <a:path w="159455" h="4586" extrusionOk="0">
                  <a:moveTo>
                    <a:pt x="0" y="1"/>
                  </a:moveTo>
                  <a:lnTo>
                    <a:pt x="0" y="4585"/>
                  </a:lnTo>
                  <a:lnTo>
                    <a:pt x="159455" y="4585"/>
                  </a:lnTo>
                  <a:lnTo>
                    <a:pt x="1594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1"/>
            <p:cNvSpPr/>
            <p:nvPr/>
          </p:nvSpPr>
          <p:spPr>
            <a:xfrm>
              <a:off x="1904600" y="3646800"/>
              <a:ext cx="4001175" cy="130350"/>
            </a:xfrm>
            <a:custGeom>
              <a:avLst/>
              <a:gdLst/>
              <a:ahLst/>
              <a:cxnLst/>
              <a:rect l="l" t="t" r="r" b="b"/>
              <a:pathLst>
                <a:path w="160047" h="5214" extrusionOk="0">
                  <a:moveTo>
                    <a:pt x="159455" y="629"/>
                  </a:moveTo>
                  <a:lnTo>
                    <a:pt x="159455" y="4585"/>
                  </a:lnTo>
                  <a:lnTo>
                    <a:pt x="592" y="4585"/>
                  </a:lnTo>
                  <a:lnTo>
                    <a:pt x="592" y="629"/>
                  </a:lnTo>
                  <a:close/>
                  <a:moveTo>
                    <a:pt x="296" y="1"/>
                  </a:moveTo>
                  <a:cubicBezTo>
                    <a:pt x="222" y="1"/>
                    <a:pt x="149" y="38"/>
                    <a:pt x="75" y="112"/>
                  </a:cubicBezTo>
                  <a:cubicBezTo>
                    <a:pt x="38" y="149"/>
                    <a:pt x="1" y="223"/>
                    <a:pt x="1" y="297"/>
                  </a:cubicBezTo>
                  <a:lnTo>
                    <a:pt x="1" y="4881"/>
                  </a:lnTo>
                  <a:cubicBezTo>
                    <a:pt x="1" y="4955"/>
                    <a:pt x="38" y="5066"/>
                    <a:pt x="75" y="5103"/>
                  </a:cubicBezTo>
                  <a:cubicBezTo>
                    <a:pt x="149" y="5177"/>
                    <a:pt x="222" y="5214"/>
                    <a:pt x="296" y="5214"/>
                  </a:cubicBezTo>
                  <a:lnTo>
                    <a:pt x="159751" y="5214"/>
                  </a:lnTo>
                  <a:cubicBezTo>
                    <a:pt x="159824" y="5214"/>
                    <a:pt x="159898" y="5177"/>
                    <a:pt x="159972" y="5103"/>
                  </a:cubicBezTo>
                  <a:cubicBezTo>
                    <a:pt x="160046" y="5066"/>
                    <a:pt x="160046" y="4955"/>
                    <a:pt x="160046" y="4881"/>
                  </a:cubicBezTo>
                  <a:lnTo>
                    <a:pt x="160046" y="297"/>
                  </a:lnTo>
                  <a:cubicBezTo>
                    <a:pt x="160046" y="223"/>
                    <a:pt x="160046" y="149"/>
                    <a:pt x="159972" y="112"/>
                  </a:cubicBezTo>
                  <a:cubicBezTo>
                    <a:pt x="159898" y="38"/>
                    <a:pt x="159824" y="1"/>
                    <a:pt x="159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1"/>
            <p:cNvSpPr/>
            <p:nvPr/>
          </p:nvSpPr>
          <p:spPr>
            <a:xfrm>
              <a:off x="1912000" y="3654200"/>
              <a:ext cx="3986375" cy="39775"/>
            </a:xfrm>
            <a:custGeom>
              <a:avLst/>
              <a:gdLst/>
              <a:ahLst/>
              <a:cxnLst/>
              <a:rect l="l" t="t" r="r" b="b"/>
              <a:pathLst>
                <a:path w="159455" h="1591" extrusionOk="0">
                  <a:moveTo>
                    <a:pt x="0" y="1"/>
                  </a:moveTo>
                  <a:lnTo>
                    <a:pt x="0" y="1591"/>
                  </a:lnTo>
                  <a:lnTo>
                    <a:pt x="159455" y="1591"/>
                  </a:lnTo>
                  <a:lnTo>
                    <a:pt x="1594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1"/>
            <p:cNvSpPr/>
            <p:nvPr/>
          </p:nvSpPr>
          <p:spPr>
            <a:xfrm>
              <a:off x="1904600" y="3646800"/>
              <a:ext cx="4001175" cy="54575"/>
            </a:xfrm>
            <a:custGeom>
              <a:avLst/>
              <a:gdLst/>
              <a:ahLst/>
              <a:cxnLst/>
              <a:rect l="l" t="t" r="r" b="b"/>
              <a:pathLst>
                <a:path w="160047" h="2183" extrusionOk="0">
                  <a:moveTo>
                    <a:pt x="159455" y="629"/>
                  </a:moveTo>
                  <a:lnTo>
                    <a:pt x="159455" y="1591"/>
                  </a:lnTo>
                  <a:lnTo>
                    <a:pt x="592" y="1591"/>
                  </a:lnTo>
                  <a:lnTo>
                    <a:pt x="592" y="629"/>
                  </a:lnTo>
                  <a:close/>
                  <a:moveTo>
                    <a:pt x="296" y="1"/>
                  </a:moveTo>
                  <a:cubicBezTo>
                    <a:pt x="222" y="1"/>
                    <a:pt x="149" y="38"/>
                    <a:pt x="75" y="112"/>
                  </a:cubicBezTo>
                  <a:cubicBezTo>
                    <a:pt x="38" y="149"/>
                    <a:pt x="1" y="223"/>
                    <a:pt x="1" y="297"/>
                  </a:cubicBezTo>
                  <a:lnTo>
                    <a:pt x="1" y="1887"/>
                  </a:lnTo>
                  <a:cubicBezTo>
                    <a:pt x="1" y="1960"/>
                    <a:pt x="38" y="2034"/>
                    <a:pt x="75" y="2108"/>
                  </a:cubicBezTo>
                  <a:cubicBezTo>
                    <a:pt x="149" y="2145"/>
                    <a:pt x="222" y="2182"/>
                    <a:pt x="296" y="2182"/>
                  </a:cubicBezTo>
                  <a:lnTo>
                    <a:pt x="159751" y="2182"/>
                  </a:lnTo>
                  <a:cubicBezTo>
                    <a:pt x="159824" y="2182"/>
                    <a:pt x="159898" y="2145"/>
                    <a:pt x="159972" y="2108"/>
                  </a:cubicBezTo>
                  <a:cubicBezTo>
                    <a:pt x="160046" y="2034"/>
                    <a:pt x="160046" y="1960"/>
                    <a:pt x="160046" y="1887"/>
                  </a:cubicBezTo>
                  <a:lnTo>
                    <a:pt x="160046" y="297"/>
                  </a:lnTo>
                  <a:cubicBezTo>
                    <a:pt x="160046" y="223"/>
                    <a:pt x="160046" y="149"/>
                    <a:pt x="159972" y="112"/>
                  </a:cubicBezTo>
                  <a:cubicBezTo>
                    <a:pt x="159898" y="38"/>
                    <a:pt x="159824" y="1"/>
                    <a:pt x="159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1"/>
            <p:cNvSpPr/>
            <p:nvPr/>
          </p:nvSpPr>
          <p:spPr>
            <a:xfrm>
              <a:off x="4901075" y="3654200"/>
              <a:ext cx="997300" cy="114650"/>
            </a:xfrm>
            <a:custGeom>
              <a:avLst/>
              <a:gdLst/>
              <a:ahLst/>
              <a:cxnLst/>
              <a:rect l="l" t="t" r="r" b="b"/>
              <a:pathLst>
                <a:path w="39892" h="4586" extrusionOk="0">
                  <a:moveTo>
                    <a:pt x="0" y="1"/>
                  </a:moveTo>
                  <a:lnTo>
                    <a:pt x="0" y="4585"/>
                  </a:lnTo>
                  <a:lnTo>
                    <a:pt x="39892" y="4585"/>
                  </a:lnTo>
                  <a:lnTo>
                    <a:pt x="3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1"/>
            <p:cNvSpPr/>
            <p:nvPr/>
          </p:nvSpPr>
          <p:spPr>
            <a:xfrm>
              <a:off x="4893675" y="3646800"/>
              <a:ext cx="1012100" cy="130350"/>
            </a:xfrm>
            <a:custGeom>
              <a:avLst/>
              <a:gdLst/>
              <a:ahLst/>
              <a:cxnLst/>
              <a:rect l="l" t="t" r="r" b="b"/>
              <a:pathLst>
                <a:path w="40484" h="5214" extrusionOk="0">
                  <a:moveTo>
                    <a:pt x="39892" y="629"/>
                  </a:moveTo>
                  <a:lnTo>
                    <a:pt x="39892" y="4585"/>
                  </a:lnTo>
                  <a:lnTo>
                    <a:pt x="592" y="4585"/>
                  </a:lnTo>
                  <a:lnTo>
                    <a:pt x="592" y="629"/>
                  </a:lnTo>
                  <a:close/>
                  <a:moveTo>
                    <a:pt x="296" y="1"/>
                  </a:moveTo>
                  <a:cubicBezTo>
                    <a:pt x="222" y="1"/>
                    <a:pt x="148" y="38"/>
                    <a:pt x="74" y="112"/>
                  </a:cubicBezTo>
                  <a:cubicBezTo>
                    <a:pt x="1" y="149"/>
                    <a:pt x="1" y="223"/>
                    <a:pt x="1" y="297"/>
                  </a:cubicBezTo>
                  <a:lnTo>
                    <a:pt x="1" y="4881"/>
                  </a:lnTo>
                  <a:cubicBezTo>
                    <a:pt x="1" y="4955"/>
                    <a:pt x="1" y="5066"/>
                    <a:pt x="74" y="5103"/>
                  </a:cubicBezTo>
                  <a:cubicBezTo>
                    <a:pt x="148" y="5177"/>
                    <a:pt x="222" y="5214"/>
                    <a:pt x="296" y="5214"/>
                  </a:cubicBezTo>
                  <a:lnTo>
                    <a:pt x="40188" y="5214"/>
                  </a:lnTo>
                  <a:cubicBezTo>
                    <a:pt x="40261" y="5214"/>
                    <a:pt x="40335" y="5177"/>
                    <a:pt x="40409" y="5103"/>
                  </a:cubicBezTo>
                  <a:cubicBezTo>
                    <a:pt x="40483" y="5066"/>
                    <a:pt x="40483" y="4955"/>
                    <a:pt x="40483" y="4881"/>
                  </a:cubicBezTo>
                  <a:lnTo>
                    <a:pt x="40483" y="297"/>
                  </a:lnTo>
                  <a:cubicBezTo>
                    <a:pt x="40483" y="223"/>
                    <a:pt x="40483" y="149"/>
                    <a:pt x="40409" y="112"/>
                  </a:cubicBezTo>
                  <a:cubicBezTo>
                    <a:pt x="40335" y="38"/>
                    <a:pt x="40261" y="1"/>
                    <a:pt x="40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51"/>
            <p:cNvSpPr/>
            <p:nvPr/>
          </p:nvSpPr>
          <p:spPr>
            <a:xfrm>
              <a:off x="1876875" y="3616300"/>
              <a:ext cx="4057550" cy="43475"/>
            </a:xfrm>
            <a:custGeom>
              <a:avLst/>
              <a:gdLst/>
              <a:ahLst/>
              <a:cxnLst/>
              <a:rect l="l" t="t" r="r" b="b"/>
              <a:pathLst>
                <a:path w="162302" h="1739" extrusionOk="0">
                  <a:moveTo>
                    <a:pt x="1" y="1"/>
                  </a:moveTo>
                  <a:lnTo>
                    <a:pt x="1" y="1739"/>
                  </a:lnTo>
                  <a:lnTo>
                    <a:pt x="162301" y="1739"/>
                  </a:lnTo>
                  <a:lnTo>
                    <a:pt x="1623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51"/>
            <p:cNvSpPr/>
            <p:nvPr/>
          </p:nvSpPr>
          <p:spPr>
            <a:xfrm>
              <a:off x="1868550" y="3608925"/>
              <a:ext cx="4073275" cy="59175"/>
            </a:xfrm>
            <a:custGeom>
              <a:avLst/>
              <a:gdLst/>
              <a:ahLst/>
              <a:cxnLst/>
              <a:rect l="l" t="t" r="r" b="b"/>
              <a:pathLst>
                <a:path w="162931" h="2367" extrusionOk="0">
                  <a:moveTo>
                    <a:pt x="162302" y="629"/>
                  </a:moveTo>
                  <a:lnTo>
                    <a:pt x="162302" y="1738"/>
                  </a:lnTo>
                  <a:lnTo>
                    <a:pt x="629" y="1738"/>
                  </a:lnTo>
                  <a:lnTo>
                    <a:pt x="629" y="629"/>
                  </a:lnTo>
                  <a:close/>
                  <a:moveTo>
                    <a:pt x="334" y="0"/>
                  </a:moveTo>
                  <a:cubicBezTo>
                    <a:pt x="223" y="0"/>
                    <a:pt x="149" y="37"/>
                    <a:pt x="112" y="74"/>
                  </a:cubicBezTo>
                  <a:cubicBezTo>
                    <a:pt x="38" y="148"/>
                    <a:pt x="1" y="222"/>
                    <a:pt x="1" y="296"/>
                  </a:cubicBezTo>
                  <a:lnTo>
                    <a:pt x="1" y="2034"/>
                  </a:lnTo>
                  <a:cubicBezTo>
                    <a:pt x="1" y="2144"/>
                    <a:pt x="38" y="2218"/>
                    <a:pt x="112" y="2255"/>
                  </a:cubicBezTo>
                  <a:cubicBezTo>
                    <a:pt x="149" y="2329"/>
                    <a:pt x="223" y="2366"/>
                    <a:pt x="334" y="2366"/>
                  </a:cubicBezTo>
                  <a:lnTo>
                    <a:pt x="162634" y="2366"/>
                  </a:lnTo>
                  <a:cubicBezTo>
                    <a:pt x="162708" y="2366"/>
                    <a:pt x="162782" y="2329"/>
                    <a:pt x="162819" y="2255"/>
                  </a:cubicBezTo>
                  <a:cubicBezTo>
                    <a:pt x="162893" y="2218"/>
                    <a:pt x="162930" y="2144"/>
                    <a:pt x="162930" y="2034"/>
                  </a:cubicBezTo>
                  <a:lnTo>
                    <a:pt x="162930" y="296"/>
                  </a:lnTo>
                  <a:cubicBezTo>
                    <a:pt x="162930" y="222"/>
                    <a:pt x="162893" y="148"/>
                    <a:pt x="162819" y="74"/>
                  </a:cubicBezTo>
                  <a:cubicBezTo>
                    <a:pt x="162782" y="37"/>
                    <a:pt x="162708" y="0"/>
                    <a:pt x="162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1"/>
            <p:cNvSpPr/>
            <p:nvPr/>
          </p:nvSpPr>
          <p:spPr>
            <a:xfrm>
              <a:off x="4942650" y="3616300"/>
              <a:ext cx="991775" cy="43475"/>
            </a:xfrm>
            <a:custGeom>
              <a:avLst/>
              <a:gdLst/>
              <a:ahLst/>
              <a:cxnLst/>
              <a:rect l="l" t="t" r="r" b="b"/>
              <a:pathLst>
                <a:path w="39671" h="1739" extrusionOk="0">
                  <a:moveTo>
                    <a:pt x="1" y="1"/>
                  </a:moveTo>
                  <a:lnTo>
                    <a:pt x="1" y="1739"/>
                  </a:lnTo>
                  <a:lnTo>
                    <a:pt x="39670" y="1739"/>
                  </a:lnTo>
                  <a:lnTo>
                    <a:pt x="39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1"/>
            <p:cNvSpPr/>
            <p:nvPr/>
          </p:nvSpPr>
          <p:spPr>
            <a:xfrm>
              <a:off x="4935275" y="3608925"/>
              <a:ext cx="1006550" cy="59175"/>
            </a:xfrm>
            <a:custGeom>
              <a:avLst/>
              <a:gdLst/>
              <a:ahLst/>
              <a:cxnLst/>
              <a:rect l="l" t="t" r="r" b="b"/>
              <a:pathLst>
                <a:path w="40262" h="2367" extrusionOk="0">
                  <a:moveTo>
                    <a:pt x="39633" y="629"/>
                  </a:moveTo>
                  <a:lnTo>
                    <a:pt x="39633" y="1738"/>
                  </a:lnTo>
                  <a:lnTo>
                    <a:pt x="592" y="1738"/>
                  </a:lnTo>
                  <a:lnTo>
                    <a:pt x="592" y="629"/>
                  </a:lnTo>
                  <a:close/>
                  <a:moveTo>
                    <a:pt x="296" y="0"/>
                  </a:moveTo>
                  <a:cubicBezTo>
                    <a:pt x="222" y="0"/>
                    <a:pt x="148" y="37"/>
                    <a:pt x="74" y="74"/>
                  </a:cubicBezTo>
                  <a:cubicBezTo>
                    <a:pt x="0" y="148"/>
                    <a:pt x="0" y="222"/>
                    <a:pt x="0" y="296"/>
                  </a:cubicBezTo>
                  <a:lnTo>
                    <a:pt x="0" y="2034"/>
                  </a:lnTo>
                  <a:cubicBezTo>
                    <a:pt x="0" y="2144"/>
                    <a:pt x="0" y="2218"/>
                    <a:pt x="74" y="2255"/>
                  </a:cubicBezTo>
                  <a:cubicBezTo>
                    <a:pt x="148" y="2329"/>
                    <a:pt x="222" y="2366"/>
                    <a:pt x="296" y="2366"/>
                  </a:cubicBezTo>
                  <a:lnTo>
                    <a:pt x="39965" y="2366"/>
                  </a:lnTo>
                  <a:cubicBezTo>
                    <a:pt x="40039" y="2366"/>
                    <a:pt x="40113" y="2329"/>
                    <a:pt x="40150" y="2255"/>
                  </a:cubicBezTo>
                  <a:cubicBezTo>
                    <a:pt x="40224" y="2218"/>
                    <a:pt x="40261" y="2144"/>
                    <a:pt x="40261" y="2034"/>
                  </a:cubicBezTo>
                  <a:lnTo>
                    <a:pt x="40261" y="296"/>
                  </a:lnTo>
                  <a:cubicBezTo>
                    <a:pt x="40261" y="222"/>
                    <a:pt x="40224" y="148"/>
                    <a:pt x="40150" y="74"/>
                  </a:cubicBezTo>
                  <a:cubicBezTo>
                    <a:pt x="40113" y="37"/>
                    <a:pt x="40039" y="0"/>
                    <a:pt x="39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1"/>
            <p:cNvSpPr/>
            <p:nvPr/>
          </p:nvSpPr>
          <p:spPr>
            <a:xfrm>
              <a:off x="5555450" y="2786125"/>
              <a:ext cx="416875" cy="365650"/>
            </a:xfrm>
            <a:custGeom>
              <a:avLst/>
              <a:gdLst/>
              <a:ahLst/>
              <a:cxnLst/>
              <a:rect l="l" t="t" r="r" b="b"/>
              <a:pathLst>
                <a:path w="16675" h="14626" extrusionOk="0">
                  <a:moveTo>
                    <a:pt x="6176" y="1"/>
                  </a:moveTo>
                  <a:cubicBezTo>
                    <a:pt x="5854" y="1"/>
                    <a:pt x="5521" y="27"/>
                    <a:pt x="5176" y="82"/>
                  </a:cubicBezTo>
                  <a:cubicBezTo>
                    <a:pt x="555" y="785"/>
                    <a:pt x="0" y="2966"/>
                    <a:pt x="296" y="4260"/>
                  </a:cubicBezTo>
                  <a:cubicBezTo>
                    <a:pt x="296" y="4260"/>
                    <a:pt x="2736" y="9842"/>
                    <a:pt x="4289" y="12320"/>
                  </a:cubicBezTo>
                  <a:cubicBezTo>
                    <a:pt x="5353" y="13953"/>
                    <a:pt x="6550" y="14625"/>
                    <a:pt x="7480" y="14625"/>
                  </a:cubicBezTo>
                  <a:cubicBezTo>
                    <a:pt x="7939" y="14625"/>
                    <a:pt x="8333" y="14461"/>
                    <a:pt x="8615" y="14168"/>
                  </a:cubicBezTo>
                  <a:lnTo>
                    <a:pt x="11055" y="11728"/>
                  </a:lnTo>
                  <a:lnTo>
                    <a:pt x="14086" y="14464"/>
                  </a:lnTo>
                  <a:lnTo>
                    <a:pt x="16674" y="10582"/>
                  </a:lnTo>
                  <a:cubicBezTo>
                    <a:pt x="16674" y="10582"/>
                    <a:pt x="14382" y="7550"/>
                    <a:pt x="13384" y="5702"/>
                  </a:cubicBezTo>
                  <a:cubicBezTo>
                    <a:pt x="12426" y="3958"/>
                    <a:pt x="10141" y="1"/>
                    <a:pt x="6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1"/>
            <p:cNvSpPr/>
            <p:nvPr/>
          </p:nvSpPr>
          <p:spPr>
            <a:xfrm>
              <a:off x="5552675" y="2778000"/>
              <a:ext cx="427950" cy="381750"/>
            </a:xfrm>
            <a:custGeom>
              <a:avLst/>
              <a:gdLst/>
              <a:ahLst/>
              <a:cxnLst/>
              <a:rect l="l" t="t" r="r" b="b"/>
              <a:pathLst>
                <a:path w="17118" h="15270" extrusionOk="0">
                  <a:moveTo>
                    <a:pt x="6249" y="629"/>
                  </a:moveTo>
                  <a:cubicBezTo>
                    <a:pt x="8134" y="629"/>
                    <a:pt x="9650" y="1553"/>
                    <a:pt x="10796" y="2736"/>
                  </a:cubicBezTo>
                  <a:cubicBezTo>
                    <a:pt x="11942" y="3919"/>
                    <a:pt x="12755" y="5287"/>
                    <a:pt x="13199" y="6175"/>
                  </a:cubicBezTo>
                  <a:cubicBezTo>
                    <a:pt x="14086" y="7790"/>
                    <a:pt x="15895" y="10246"/>
                    <a:pt x="16396" y="10917"/>
                  </a:cubicBezTo>
                  <a:lnTo>
                    <a:pt x="16396" y="10917"/>
                  </a:lnTo>
                  <a:lnTo>
                    <a:pt x="14123" y="14308"/>
                  </a:lnTo>
                  <a:lnTo>
                    <a:pt x="11387" y="11831"/>
                  </a:lnTo>
                  <a:cubicBezTo>
                    <a:pt x="11332" y="11776"/>
                    <a:pt x="11258" y="11748"/>
                    <a:pt x="11180" y="11748"/>
                  </a:cubicBezTo>
                  <a:cubicBezTo>
                    <a:pt x="11101" y="11748"/>
                    <a:pt x="11018" y="11776"/>
                    <a:pt x="10944" y="11831"/>
                  </a:cubicBezTo>
                  <a:cubicBezTo>
                    <a:pt x="10944" y="11831"/>
                    <a:pt x="9391" y="13421"/>
                    <a:pt x="8504" y="14271"/>
                  </a:cubicBezTo>
                  <a:cubicBezTo>
                    <a:pt x="8282" y="14493"/>
                    <a:pt x="7986" y="14641"/>
                    <a:pt x="7616" y="14641"/>
                  </a:cubicBezTo>
                  <a:cubicBezTo>
                    <a:pt x="6840" y="14641"/>
                    <a:pt x="5694" y="14049"/>
                    <a:pt x="4659" y="12460"/>
                  </a:cubicBezTo>
                  <a:cubicBezTo>
                    <a:pt x="3919" y="11277"/>
                    <a:pt x="2884" y="9243"/>
                    <a:pt x="2108" y="7543"/>
                  </a:cubicBezTo>
                  <a:cubicBezTo>
                    <a:pt x="1701" y="6692"/>
                    <a:pt x="1331" y="5916"/>
                    <a:pt x="1073" y="5361"/>
                  </a:cubicBezTo>
                  <a:cubicBezTo>
                    <a:pt x="883" y="4955"/>
                    <a:pt x="753" y="4647"/>
                    <a:pt x="697" y="4512"/>
                  </a:cubicBezTo>
                  <a:lnTo>
                    <a:pt x="697" y="4512"/>
                  </a:lnTo>
                  <a:lnTo>
                    <a:pt x="703" y="4511"/>
                  </a:lnTo>
                  <a:cubicBezTo>
                    <a:pt x="666" y="4363"/>
                    <a:pt x="629" y="4178"/>
                    <a:pt x="629" y="4030"/>
                  </a:cubicBezTo>
                  <a:cubicBezTo>
                    <a:pt x="629" y="3439"/>
                    <a:pt x="851" y="2810"/>
                    <a:pt x="1516" y="2182"/>
                  </a:cubicBezTo>
                  <a:cubicBezTo>
                    <a:pt x="2182" y="1590"/>
                    <a:pt x="3365" y="999"/>
                    <a:pt x="5324" y="703"/>
                  </a:cubicBezTo>
                  <a:cubicBezTo>
                    <a:pt x="5657" y="666"/>
                    <a:pt x="5953" y="629"/>
                    <a:pt x="6249" y="629"/>
                  </a:cubicBezTo>
                  <a:close/>
                  <a:moveTo>
                    <a:pt x="6249" y="1"/>
                  </a:moveTo>
                  <a:cubicBezTo>
                    <a:pt x="5916" y="1"/>
                    <a:pt x="5583" y="37"/>
                    <a:pt x="5250" y="111"/>
                  </a:cubicBezTo>
                  <a:cubicBezTo>
                    <a:pt x="3217" y="407"/>
                    <a:pt x="1923" y="999"/>
                    <a:pt x="1110" y="1738"/>
                  </a:cubicBezTo>
                  <a:cubicBezTo>
                    <a:pt x="296" y="2441"/>
                    <a:pt x="1" y="3291"/>
                    <a:pt x="38" y="4030"/>
                  </a:cubicBezTo>
                  <a:cubicBezTo>
                    <a:pt x="38" y="4252"/>
                    <a:pt x="38" y="4437"/>
                    <a:pt x="74" y="4659"/>
                  </a:cubicBezTo>
                  <a:lnTo>
                    <a:pt x="111" y="4696"/>
                  </a:lnTo>
                  <a:cubicBezTo>
                    <a:pt x="111" y="4696"/>
                    <a:pt x="740" y="6101"/>
                    <a:pt x="1516" y="7801"/>
                  </a:cubicBezTo>
                  <a:cubicBezTo>
                    <a:pt x="2330" y="9539"/>
                    <a:pt x="3365" y="11535"/>
                    <a:pt x="4141" y="12792"/>
                  </a:cubicBezTo>
                  <a:cubicBezTo>
                    <a:pt x="5250" y="14493"/>
                    <a:pt x="6507" y="15232"/>
                    <a:pt x="7616" y="15269"/>
                  </a:cubicBezTo>
                  <a:cubicBezTo>
                    <a:pt x="8134" y="15269"/>
                    <a:pt x="8615" y="15048"/>
                    <a:pt x="8947" y="14715"/>
                  </a:cubicBezTo>
                  <a:lnTo>
                    <a:pt x="10500" y="13162"/>
                  </a:lnTo>
                  <a:lnTo>
                    <a:pt x="11193" y="12469"/>
                  </a:lnTo>
                  <a:lnTo>
                    <a:pt x="13975" y="15011"/>
                  </a:lnTo>
                  <a:cubicBezTo>
                    <a:pt x="14030" y="15065"/>
                    <a:pt x="14103" y="15099"/>
                    <a:pt x="14168" y="15099"/>
                  </a:cubicBezTo>
                  <a:cubicBezTo>
                    <a:pt x="14192" y="15099"/>
                    <a:pt x="14214" y="15094"/>
                    <a:pt x="14234" y="15085"/>
                  </a:cubicBezTo>
                  <a:cubicBezTo>
                    <a:pt x="14308" y="15085"/>
                    <a:pt x="14419" y="15048"/>
                    <a:pt x="14456" y="14974"/>
                  </a:cubicBezTo>
                  <a:lnTo>
                    <a:pt x="17044" y="11092"/>
                  </a:lnTo>
                  <a:cubicBezTo>
                    <a:pt x="17118" y="10981"/>
                    <a:pt x="17118" y="10833"/>
                    <a:pt x="17044" y="10722"/>
                  </a:cubicBezTo>
                  <a:cubicBezTo>
                    <a:pt x="17044" y="10722"/>
                    <a:pt x="16896" y="10537"/>
                    <a:pt x="16674" y="10204"/>
                  </a:cubicBezTo>
                  <a:cubicBezTo>
                    <a:pt x="15972" y="9280"/>
                    <a:pt x="14493" y="7247"/>
                    <a:pt x="13754" y="5879"/>
                  </a:cubicBezTo>
                  <a:cubicBezTo>
                    <a:pt x="13273" y="4992"/>
                    <a:pt x="12460" y="3550"/>
                    <a:pt x="11240" y="2293"/>
                  </a:cubicBezTo>
                  <a:cubicBezTo>
                    <a:pt x="10020" y="1073"/>
                    <a:pt x="8356" y="1"/>
                    <a:pt x="6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1"/>
            <p:cNvSpPr/>
            <p:nvPr/>
          </p:nvSpPr>
          <p:spPr>
            <a:xfrm>
              <a:off x="5414950" y="2624850"/>
              <a:ext cx="546275" cy="391175"/>
            </a:xfrm>
            <a:custGeom>
              <a:avLst/>
              <a:gdLst/>
              <a:ahLst/>
              <a:cxnLst/>
              <a:rect l="l" t="t" r="r" b="b"/>
              <a:pathLst>
                <a:path w="21851" h="15647" extrusionOk="0">
                  <a:moveTo>
                    <a:pt x="13545" y="0"/>
                  </a:moveTo>
                  <a:cubicBezTo>
                    <a:pt x="11427" y="0"/>
                    <a:pt x="9026" y="650"/>
                    <a:pt x="6619" y="2060"/>
                  </a:cubicBezTo>
                  <a:cubicBezTo>
                    <a:pt x="999" y="5387"/>
                    <a:pt x="1" y="11265"/>
                    <a:pt x="3033" y="12153"/>
                  </a:cubicBezTo>
                  <a:cubicBezTo>
                    <a:pt x="3273" y="12221"/>
                    <a:pt x="3520" y="12252"/>
                    <a:pt x="3773" y="12252"/>
                  </a:cubicBezTo>
                  <a:cubicBezTo>
                    <a:pt x="6670" y="12252"/>
                    <a:pt x="10204" y="8124"/>
                    <a:pt x="10205" y="8123"/>
                  </a:cubicBezTo>
                  <a:lnTo>
                    <a:pt x="10205" y="8123"/>
                  </a:lnTo>
                  <a:cubicBezTo>
                    <a:pt x="8763" y="10711"/>
                    <a:pt x="11351" y="10711"/>
                    <a:pt x="11351" y="10711"/>
                  </a:cubicBezTo>
                  <a:cubicBezTo>
                    <a:pt x="11351" y="10711"/>
                    <a:pt x="11499" y="12412"/>
                    <a:pt x="12238" y="13595"/>
                  </a:cubicBezTo>
                  <a:cubicBezTo>
                    <a:pt x="12355" y="13785"/>
                    <a:pt x="12456" y="13864"/>
                    <a:pt x="12544" y="13864"/>
                  </a:cubicBezTo>
                  <a:cubicBezTo>
                    <a:pt x="12986" y="13864"/>
                    <a:pt x="13089" y="11857"/>
                    <a:pt x="13089" y="11857"/>
                  </a:cubicBezTo>
                  <a:cubicBezTo>
                    <a:pt x="13089" y="11857"/>
                    <a:pt x="15529" y="14297"/>
                    <a:pt x="17414" y="15295"/>
                  </a:cubicBezTo>
                  <a:cubicBezTo>
                    <a:pt x="17865" y="15539"/>
                    <a:pt x="18268" y="15646"/>
                    <a:pt x="18625" y="15646"/>
                  </a:cubicBezTo>
                  <a:cubicBezTo>
                    <a:pt x="19731" y="15646"/>
                    <a:pt x="20397" y="14620"/>
                    <a:pt x="20704" y="13447"/>
                  </a:cubicBezTo>
                  <a:cubicBezTo>
                    <a:pt x="21148" y="11857"/>
                    <a:pt x="21851" y="6829"/>
                    <a:pt x="19854" y="3206"/>
                  </a:cubicBezTo>
                  <a:cubicBezTo>
                    <a:pt x="18692" y="1156"/>
                    <a:pt x="16370" y="0"/>
                    <a:pt x="13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1"/>
            <p:cNvSpPr/>
            <p:nvPr/>
          </p:nvSpPr>
          <p:spPr>
            <a:xfrm>
              <a:off x="5440850" y="2617175"/>
              <a:ext cx="512050" cy="406700"/>
            </a:xfrm>
            <a:custGeom>
              <a:avLst/>
              <a:gdLst/>
              <a:ahLst/>
              <a:cxnLst/>
              <a:rect l="l" t="t" r="r" b="b"/>
              <a:pathLst>
                <a:path w="20482" h="16268" extrusionOk="0">
                  <a:moveTo>
                    <a:pt x="12496" y="629"/>
                  </a:moveTo>
                  <a:cubicBezTo>
                    <a:pt x="15269" y="629"/>
                    <a:pt x="17450" y="1738"/>
                    <a:pt x="18559" y="3698"/>
                  </a:cubicBezTo>
                  <a:cubicBezTo>
                    <a:pt x="19558" y="5472"/>
                    <a:pt x="19853" y="7654"/>
                    <a:pt x="19853" y="9576"/>
                  </a:cubicBezTo>
                  <a:cubicBezTo>
                    <a:pt x="19853" y="11351"/>
                    <a:pt x="19595" y="12940"/>
                    <a:pt x="19373" y="13680"/>
                  </a:cubicBezTo>
                  <a:cubicBezTo>
                    <a:pt x="19225" y="14234"/>
                    <a:pt x="19003" y="14752"/>
                    <a:pt x="18707" y="15122"/>
                  </a:cubicBezTo>
                  <a:cubicBezTo>
                    <a:pt x="18374" y="15454"/>
                    <a:pt x="18042" y="15639"/>
                    <a:pt x="17598" y="15676"/>
                  </a:cubicBezTo>
                  <a:cubicBezTo>
                    <a:pt x="17302" y="15676"/>
                    <a:pt x="16933" y="15565"/>
                    <a:pt x="16526" y="15343"/>
                  </a:cubicBezTo>
                  <a:cubicBezTo>
                    <a:pt x="15639" y="14863"/>
                    <a:pt x="14567" y="14013"/>
                    <a:pt x="13716" y="13273"/>
                  </a:cubicBezTo>
                  <a:cubicBezTo>
                    <a:pt x="13310" y="12903"/>
                    <a:pt x="12940" y="12571"/>
                    <a:pt x="12681" y="12349"/>
                  </a:cubicBezTo>
                  <a:cubicBezTo>
                    <a:pt x="12533" y="12201"/>
                    <a:pt x="12459" y="12127"/>
                    <a:pt x="12385" y="12053"/>
                  </a:cubicBezTo>
                  <a:cubicBezTo>
                    <a:pt x="12311" y="11979"/>
                    <a:pt x="12274" y="11942"/>
                    <a:pt x="12274" y="11942"/>
                  </a:cubicBezTo>
                  <a:cubicBezTo>
                    <a:pt x="12220" y="11888"/>
                    <a:pt x="12126" y="11854"/>
                    <a:pt x="12037" y="11854"/>
                  </a:cubicBezTo>
                  <a:cubicBezTo>
                    <a:pt x="12004" y="11854"/>
                    <a:pt x="11971" y="11858"/>
                    <a:pt x="11942" y="11868"/>
                  </a:cubicBezTo>
                  <a:cubicBezTo>
                    <a:pt x="11831" y="11905"/>
                    <a:pt x="11757" y="12016"/>
                    <a:pt x="11757" y="12127"/>
                  </a:cubicBezTo>
                  <a:cubicBezTo>
                    <a:pt x="11757" y="12127"/>
                    <a:pt x="11757" y="12275"/>
                    <a:pt x="11720" y="12460"/>
                  </a:cubicBezTo>
                  <a:cubicBezTo>
                    <a:pt x="11720" y="12719"/>
                    <a:pt x="11646" y="13125"/>
                    <a:pt x="11572" y="13458"/>
                  </a:cubicBezTo>
                  <a:cubicBezTo>
                    <a:pt x="11544" y="13571"/>
                    <a:pt x="11515" y="13684"/>
                    <a:pt x="11487" y="13764"/>
                  </a:cubicBezTo>
                  <a:lnTo>
                    <a:pt x="11487" y="13764"/>
                  </a:lnTo>
                  <a:cubicBezTo>
                    <a:pt x="11479" y="13750"/>
                    <a:pt x="11470" y="13734"/>
                    <a:pt x="11461" y="13717"/>
                  </a:cubicBezTo>
                  <a:cubicBezTo>
                    <a:pt x="11128" y="13199"/>
                    <a:pt x="10906" y="12497"/>
                    <a:pt x="10796" y="11942"/>
                  </a:cubicBezTo>
                  <a:cubicBezTo>
                    <a:pt x="10722" y="11683"/>
                    <a:pt x="10685" y="11425"/>
                    <a:pt x="10685" y="11240"/>
                  </a:cubicBezTo>
                  <a:cubicBezTo>
                    <a:pt x="10648" y="11166"/>
                    <a:pt x="10648" y="11092"/>
                    <a:pt x="10648" y="11055"/>
                  </a:cubicBezTo>
                  <a:lnTo>
                    <a:pt x="10648" y="10981"/>
                  </a:lnTo>
                  <a:cubicBezTo>
                    <a:pt x="10611" y="10833"/>
                    <a:pt x="10500" y="10685"/>
                    <a:pt x="10315" y="10685"/>
                  </a:cubicBezTo>
                  <a:cubicBezTo>
                    <a:pt x="10241" y="10685"/>
                    <a:pt x="9908" y="10685"/>
                    <a:pt x="9575" y="10537"/>
                  </a:cubicBezTo>
                  <a:cubicBezTo>
                    <a:pt x="9428" y="10463"/>
                    <a:pt x="9317" y="10389"/>
                    <a:pt x="9206" y="10278"/>
                  </a:cubicBezTo>
                  <a:cubicBezTo>
                    <a:pt x="9132" y="10131"/>
                    <a:pt x="9058" y="9983"/>
                    <a:pt x="9058" y="9761"/>
                  </a:cubicBezTo>
                  <a:cubicBezTo>
                    <a:pt x="9058" y="9502"/>
                    <a:pt x="9169" y="9095"/>
                    <a:pt x="9465" y="8578"/>
                  </a:cubicBezTo>
                  <a:cubicBezTo>
                    <a:pt x="9539" y="8430"/>
                    <a:pt x="9502" y="8245"/>
                    <a:pt x="9354" y="8171"/>
                  </a:cubicBezTo>
                  <a:cubicBezTo>
                    <a:pt x="9307" y="8125"/>
                    <a:pt x="9248" y="8104"/>
                    <a:pt x="9186" y="8104"/>
                  </a:cubicBezTo>
                  <a:cubicBezTo>
                    <a:pt x="9101" y="8104"/>
                    <a:pt x="9011" y="8144"/>
                    <a:pt x="8947" y="8208"/>
                  </a:cubicBezTo>
                  <a:lnTo>
                    <a:pt x="8910" y="8245"/>
                  </a:lnTo>
                  <a:cubicBezTo>
                    <a:pt x="8725" y="8467"/>
                    <a:pt x="7801" y="9502"/>
                    <a:pt x="6618" y="10426"/>
                  </a:cubicBezTo>
                  <a:cubicBezTo>
                    <a:pt x="5435" y="11388"/>
                    <a:pt x="3956" y="12238"/>
                    <a:pt x="2736" y="12238"/>
                  </a:cubicBezTo>
                  <a:cubicBezTo>
                    <a:pt x="2514" y="12238"/>
                    <a:pt x="2292" y="12201"/>
                    <a:pt x="2070" y="12164"/>
                  </a:cubicBezTo>
                  <a:cubicBezTo>
                    <a:pt x="1590" y="12016"/>
                    <a:pt x="1257" y="11757"/>
                    <a:pt x="998" y="11351"/>
                  </a:cubicBezTo>
                  <a:cubicBezTo>
                    <a:pt x="740" y="10981"/>
                    <a:pt x="629" y="10463"/>
                    <a:pt x="629" y="9872"/>
                  </a:cubicBezTo>
                  <a:cubicBezTo>
                    <a:pt x="629" y="8800"/>
                    <a:pt x="1035" y="7506"/>
                    <a:pt x="1886" y="6249"/>
                  </a:cubicBezTo>
                  <a:cubicBezTo>
                    <a:pt x="2699" y="4955"/>
                    <a:pt x="3993" y="3661"/>
                    <a:pt x="5731" y="2626"/>
                  </a:cubicBezTo>
                  <a:cubicBezTo>
                    <a:pt x="8097" y="1258"/>
                    <a:pt x="10463" y="629"/>
                    <a:pt x="12496" y="629"/>
                  </a:cubicBezTo>
                  <a:close/>
                  <a:moveTo>
                    <a:pt x="12496" y="1"/>
                  </a:moveTo>
                  <a:cubicBezTo>
                    <a:pt x="10315" y="1"/>
                    <a:pt x="7875" y="666"/>
                    <a:pt x="5435" y="2108"/>
                  </a:cubicBezTo>
                  <a:cubicBezTo>
                    <a:pt x="3623" y="3180"/>
                    <a:pt x="2255" y="4511"/>
                    <a:pt x="1368" y="5879"/>
                  </a:cubicBezTo>
                  <a:cubicBezTo>
                    <a:pt x="444" y="7284"/>
                    <a:pt x="0" y="8652"/>
                    <a:pt x="0" y="9872"/>
                  </a:cubicBezTo>
                  <a:cubicBezTo>
                    <a:pt x="0" y="10537"/>
                    <a:pt x="148" y="11166"/>
                    <a:pt x="481" y="11683"/>
                  </a:cubicBezTo>
                  <a:cubicBezTo>
                    <a:pt x="776" y="12201"/>
                    <a:pt x="1294" y="12571"/>
                    <a:pt x="1886" y="12756"/>
                  </a:cubicBezTo>
                  <a:cubicBezTo>
                    <a:pt x="2181" y="12829"/>
                    <a:pt x="2440" y="12866"/>
                    <a:pt x="2736" y="12866"/>
                  </a:cubicBezTo>
                  <a:cubicBezTo>
                    <a:pt x="4363" y="12829"/>
                    <a:pt x="5989" y="11757"/>
                    <a:pt x="7246" y="10722"/>
                  </a:cubicBezTo>
                  <a:cubicBezTo>
                    <a:pt x="7697" y="10351"/>
                    <a:pt x="8100" y="9975"/>
                    <a:pt x="8433" y="9646"/>
                  </a:cubicBezTo>
                  <a:lnTo>
                    <a:pt x="8433" y="9646"/>
                  </a:lnTo>
                  <a:cubicBezTo>
                    <a:pt x="8431" y="9685"/>
                    <a:pt x="8429" y="9723"/>
                    <a:pt x="8429" y="9761"/>
                  </a:cubicBezTo>
                  <a:cubicBezTo>
                    <a:pt x="8429" y="10131"/>
                    <a:pt x="8577" y="10463"/>
                    <a:pt x="8762" y="10685"/>
                  </a:cubicBezTo>
                  <a:cubicBezTo>
                    <a:pt x="9058" y="11018"/>
                    <a:pt x="9428" y="11166"/>
                    <a:pt x="9760" y="11240"/>
                  </a:cubicBezTo>
                  <a:cubicBezTo>
                    <a:pt x="9864" y="11266"/>
                    <a:pt x="9963" y="11283"/>
                    <a:pt x="10049" y="11293"/>
                  </a:cubicBezTo>
                  <a:lnTo>
                    <a:pt x="10049" y="11293"/>
                  </a:lnTo>
                  <a:cubicBezTo>
                    <a:pt x="10075" y="11486"/>
                    <a:pt x="10123" y="11766"/>
                    <a:pt x="10204" y="12090"/>
                  </a:cubicBezTo>
                  <a:cubicBezTo>
                    <a:pt x="10315" y="12682"/>
                    <a:pt x="10537" y="13421"/>
                    <a:pt x="10943" y="14049"/>
                  </a:cubicBezTo>
                  <a:cubicBezTo>
                    <a:pt x="11017" y="14160"/>
                    <a:pt x="11091" y="14271"/>
                    <a:pt x="11165" y="14345"/>
                  </a:cubicBezTo>
                  <a:cubicBezTo>
                    <a:pt x="11239" y="14419"/>
                    <a:pt x="11350" y="14456"/>
                    <a:pt x="11498" y="14456"/>
                  </a:cubicBezTo>
                  <a:cubicBezTo>
                    <a:pt x="11683" y="14456"/>
                    <a:pt x="11831" y="14345"/>
                    <a:pt x="11905" y="14271"/>
                  </a:cubicBezTo>
                  <a:cubicBezTo>
                    <a:pt x="12016" y="14086"/>
                    <a:pt x="12089" y="13902"/>
                    <a:pt x="12163" y="13680"/>
                  </a:cubicBezTo>
                  <a:cubicBezTo>
                    <a:pt x="12226" y="13412"/>
                    <a:pt x="12269" y="13104"/>
                    <a:pt x="12298" y="12836"/>
                  </a:cubicBezTo>
                  <a:lnTo>
                    <a:pt x="12298" y="12836"/>
                  </a:lnTo>
                  <a:cubicBezTo>
                    <a:pt x="12557" y="13081"/>
                    <a:pt x="12909" y="13405"/>
                    <a:pt x="13310" y="13754"/>
                  </a:cubicBezTo>
                  <a:cubicBezTo>
                    <a:pt x="14160" y="14493"/>
                    <a:pt x="15269" y="15343"/>
                    <a:pt x="16230" y="15898"/>
                  </a:cubicBezTo>
                  <a:cubicBezTo>
                    <a:pt x="16711" y="16157"/>
                    <a:pt x="17154" y="16268"/>
                    <a:pt x="17598" y="16268"/>
                  </a:cubicBezTo>
                  <a:cubicBezTo>
                    <a:pt x="18264" y="16268"/>
                    <a:pt x="18781" y="15972"/>
                    <a:pt x="19151" y="15491"/>
                  </a:cubicBezTo>
                  <a:cubicBezTo>
                    <a:pt x="19558" y="15048"/>
                    <a:pt x="19816" y="14456"/>
                    <a:pt x="19964" y="13828"/>
                  </a:cubicBezTo>
                  <a:cubicBezTo>
                    <a:pt x="20186" y="13014"/>
                    <a:pt x="20482" y="11425"/>
                    <a:pt x="20482" y="9576"/>
                  </a:cubicBezTo>
                  <a:cubicBezTo>
                    <a:pt x="20482" y="7580"/>
                    <a:pt x="20149" y="5287"/>
                    <a:pt x="19077" y="3365"/>
                  </a:cubicBezTo>
                  <a:cubicBezTo>
                    <a:pt x="17857" y="1221"/>
                    <a:pt x="15417" y="1"/>
                    <a:pt x="12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1"/>
            <p:cNvSpPr/>
            <p:nvPr/>
          </p:nvSpPr>
          <p:spPr>
            <a:xfrm>
              <a:off x="5732875" y="2898975"/>
              <a:ext cx="70300" cy="90700"/>
            </a:xfrm>
            <a:custGeom>
              <a:avLst/>
              <a:gdLst/>
              <a:ahLst/>
              <a:cxnLst/>
              <a:rect l="l" t="t" r="r" b="b"/>
              <a:pathLst>
                <a:path w="2812" h="3628" extrusionOk="0">
                  <a:moveTo>
                    <a:pt x="1120" y="1"/>
                  </a:moveTo>
                  <a:cubicBezTo>
                    <a:pt x="0" y="1"/>
                    <a:pt x="519" y="2888"/>
                    <a:pt x="519" y="2888"/>
                  </a:cubicBezTo>
                  <a:lnTo>
                    <a:pt x="1961" y="3628"/>
                  </a:lnTo>
                  <a:cubicBezTo>
                    <a:pt x="2664" y="2334"/>
                    <a:pt x="2812" y="448"/>
                    <a:pt x="1370" y="42"/>
                  </a:cubicBezTo>
                  <a:cubicBezTo>
                    <a:pt x="1279" y="14"/>
                    <a:pt x="1196" y="1"/>
                    <a:pt x="1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1"/>
            <p:cNvSpPr/>
            <p:nvPr/>
          </p:nvSpPr>
          <p:spPr>
            <a:xfrm>
              <a:off x="5735675" y="2890750"/>
              <a:ext cx="67500" cy="106325"/>
            </a:xfrm>
            <a:custGeom>
              <a:avLst/>
              <a:gdLst/>
              <a:ahLst/>
              <a:cxnLst/>
              <a:rect l="l" t="t" r="r" b="b"/>
              <a:pathLst>
                <a:path w="2700" h="4253" extrusionOk="0">
                  <a:moveTo>
                    <a:pt x="1036" y="1"/>
                  </a:moveTo>
                  <a:cubicBezTo>
                    <a:pt x="814" y="1"/>
                    <a:pt x="592" y="75"/>
                    <a:pt x="444" y="223"/>
                  </a:cubicBezTo>
                  <a:cubicBezTo>
                    <a:pt x="223" y="445"/>
                    <a:pt x="149" y="703"/>
                    <a:pt x="75" y="999"/>
                  </a:cubicBezTo>
                  <a:cubicBezTo>
                    <a:pt x="1" y="1258"/>
                    <a:pt x="1" y="1591"/>
                    <a:pt x="1" y="1886"/>
                  </a:cubicBezTo>
                  <a:cubicBezTo>
                    <a:pt x="1" y="2626"/>
                    <a:pt x="112" y="3291"/>
                    <a:pt x="112" y="3291"/>
                  </a:cubicBezTo>
                  <a:cubicBezTo>
                    <a:pt x="149" y="3439"/>
                    <a:pt x="296" y="3550"/>
                    <a:pt x="444" y="3550"/>
                  </a:cubicBezTo>
                  <a:cubicBezTo>
                    <a:pt x="629" y="3513"/>
                    <a:pt x="740" y="3328"/>
                    <a:pt x="703" y="3180"/>
                  </a:cubicBezTo>
                  <a:cubicBezTo>
                    <a:pt x="703" y="3180"/>
                    <a:pt x="703" y="3143"/>
                    <a:pt x="703" y="3070"/>
                  </a:cubicBezTo>
                  <a:cubicBezTo>
                    <a:pt x="666" y="2848"/>
                    <a:pt x="592" y="2367"/>
                    <a:pt x="592" y="1886"/>
                  </a:cubicBezTo>
                  <a:cubicBezTo>
                    <a:pt x="592" y="1517"/>
                    <a:pt x="629" y="1147"/>
                    <a:pt x="740" y="925"/>
                  </a:cubicBezTo>
                  <a:cubicBezTo>
                    <a:pt x="777" y="814"/>
                    <a:pt x="814" y="740"/>
                    <a:pt x="851" y="666"/>
                  </a:cubicBezTo>
                  <a:cubicBezTo>
                    <a:pt x="925" y="629"/>
                    <a:pt x="962" y="629"/>
                    <a:pt x="1036" y="629"/>
                  </a:cubicBezTo>
                  <a:cubicBezTo>
                    <a:pt x="1073" y="629"/>
                    <a:pt x="1110" y="629"/>
                    <a:pt x="1184" y="666"/>
                  </a:cubicBezTo>
                  <a:cubicBezTo>
                    <a:pt x="1517" y="740"/>
                    <a:pt x="1701" y="925"/>
                    <a:pt x="1849" y="1147"/>
                  </a:cubicBezTo>
                  <a:cubicBezTo>
                    <a:pt x="1997" y="1406"/>
                    <a:pt x="2071" y="1702"/>
                    <a:pt x="2071" y="2034"/>
                  </a:cubicBezTo>
                  <a:cubicBezTo>
                    <a:pt x="2071" y="2589"/>
                    <a:pt x="1886" y="3254"/>
                    <a:pt x="1590" y="3809"/>
                  </a:cubicBezTo>
                  <a:cubicBezTo>
                    <a:pt x="1480" y="3957"/>
                    <a:pt x="1553" y="4142"/>
                    <a:pt x="1701" y="4216"/>
                  </a:cubicBezTo>
                  <a:cubicBezTo>
                    <a:pt x="1751" y="4240"/>
                    <a:pt x="1804" y="4253"/>
                    <a:pt x="1856" y="4253"/>
                  </a:cubicBezTo>
                  <a:cubicBezTo>
                    <a:pt x="1960" y="4253"/>
                    <a:pt x="2059" y="4203"/>
                    <a:pt x="2108" y="4105"/>
                  </a:cubicBezTo>
                  <a:cubicBezTo>
                    <a:pt x="2441" y="3476"/>
                    <a:pt x="2700" y="2737"/>
                    <a:pt x="2700" y="2034"/>
                  </a:cubicBezTo>
                  <a:cubicBezTo>
                    <a:pt x="2700" y="1628"/>
                    <a:pt x="2589" y="1184"/>
                    <a:pt x="2367" y="851"/>
                  </a:cubicBezTo>
                  <a:cubicBezTo>
                    <a:pt x="2182" y="482"/>
                    <a:pt x="1812" y="186"/>
                    <a:pt x="1369" y="75"/>
                  </a:cubicBezTo>
                  <a:cubicBezTo>
                    <a:pt x="1258" y="38"/>
                    <a:pt x="1147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1"/>
            <p:cNvSpPr/>
            <p:nvPr/>
          </p:nvSpPr>
          <p:spPr>
            <a:xfrm>
              <a:off x="5487050" y="4141300"/>
              <a:ext cx="251425" cy="785650"/>
            </a:xfrm>
            <a:custGeom>
              <a:avLst/>
              <a:gdLst/>
              <a:ahLst/>
              <a:cxnLst/>
              <a:rect l="l" t="t" r="r" b="b"/>
              <a:pathLst>
                <a:path w="10057" h="31426" extrusionOk="0">
                  <a:moveTo>
                    <a:pt x="7395" y="0"/>
                  </a:moveTo>
                  <a:lnTo>
                    <a:pt x="1" y="407"/>
                  </a:lnTo>
                  <a:lnTo>
                    <a:pt x="6581" y="31241"/>
                  </a:lnTo>
                  <a:lnTo>
                    <a:pt x="10057" y="31425"/>
                  </a:lnTo>
                  <a:lnTo>
                    <a:pt x="73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1"/>
            <p:cNvSpPr/>
            <p:nvPr/>
          </p:nvSpPr>
          <p:spPr>
            <a:xfrm>
              <a:off x="5478725" y="4133900"/>
              <a:ext cx="268075" cy="801375"/>
            </a:xfrm>
            <a:custGeom>
              <a:avLst/>
              <a:gdLst/>
              <a:ahLst/>
              <a:cxnLst/>
              <a:rect l="l" t="t" r="r" b="b"/>
              <a:pathLst>
                <a:path w="10723" h="32055" extrusionOk="0">
                  <a:moveTo>
                    <a:pt x="7432" y="629"/>
                  </a:moveTo>
                  <a:lnTo>
                    <a:pt x="10057" y="31389"/>
                  </a:lnTo>
                  <a:lnTo>
                    <a:pt x="7173" y="31241"/>
                  </a:lnTo>
                  <a:lnTo>
                    <a:pt x="704" y="1017"/>
                  </a:lnTo>
                  <a:lnTo>
                    <a:pt x="704" y="1017"/>
                  </a:lnTo>
                  <a:lnTo>
                    <a:pt x="7432" y="629"/>
                  </a:lnTo>
                  <a:close/>
                  <a:moveTo>
                    <a:pt x="7728" y="1"/>
                  </a:moveTo>
                  <a:lnTo>
                    <a:pt x="334" y="407"/>
                  </a:lnTo>
                  <a:cubicBezTo>
                    <a:pt x="223" y="407"/>
                    <a:pt x="149" y="444"/>
                    <a:pt x="75" y="518"/>
                  </a:cubicBezTo>
                  <a:cubicBezTo>
                    <a:pt x="38" y="592"/>
                    <a:pt x="1" y="703"/>
                    <a:pt x="38" y="777"/>
                  </a:cubicBezTo>
                  <a:lnTo>
                    <a:pt x="6619" y="31574"/>
                  </a:lnTo>
                  <a:cubicBezTo>
                    <a:pt x="6619" y="31721"/>
                    <a:pt x="6767" y="31832"/>
                    <a:pt x="6877" y="31832"/>
                  </a:cubicBezTo>
                  <a:lnTo>
                    <a:pt x="10390" y="32054"/>
                  </a:lnTo>
                  <a:cubicBezTo>
                    <a:pt x="10464" y="32054"/>
                    <a:pt x="10574" y="32017"/>
                    <a:pt x="10611" y="31943"/>
                  </a:cubicBezTo>
                  <a:cubicBezTo>
                    <a:pt x="10685" y="31869"/>
                    <a:pt x="10722" y="31795"/>
                    <a:pt x="10722" y="31721"/>
                  </a:cubicBezTo>
                  <a:lnTo>
                    <a:pt x="8024" y="296"/>
                  </a:lnTo>
                  <a:cubicBezTo>
                    <a:pt x="8024" y="111"/>
                    <a:pt x="7876" y="1"/>
                    <a:pt x="7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1"/>
            <p:cNvSpPr/>
            <p:nvPr/>
          </p:nvSpPr>
          <p:spPr>
            <a:xfrm>
              <a:off x="5471350" y="4922300"/>
              <a:ext cx="282850" cy="117400"/>
            </a:xfrm>
            <a:custGeom>
              <a:avLst/>
              <a:gdLst/>
              <a:ahLst/>
              <a:cxnLst/>
              <a:rect l="l" t="t" r="r" b="b"/>
              <a:pathLst>
                <a:path w="11314" h="4696" extrusionOk="0">
                  <a:moveTo>
                    <a:pt x="7209" y="1"/>
                  </a:moveTo>
                  <a:lnTo>
                    <a:pt x="0" y="4696"/>
                  </a:lnTo>
                  <a:lnTo>
                    <a:pt x="11313" y="4696"/>
                  </a:lnTo>
                  <a:lnTo>
                    <a:pt x="10685" y="185"/>
                  </a:lnTo>
                  <a:lnTo>
                    <a:pt x="7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1"/>
            <p:cNvSpPr/>
            <p:nvPr/>
          </p:nvSpPr>
          <p:spPr>
            <a:xfrm>
              <a:off x="5463025" y="4913975"/>
              <a:ext cx="299475" cy="134050"/>
            </a:xfrm>
            <a:custGeom>
              <a:avLst/>
              <a:gdLst/>
              <a:ahLst/>
              <a:cxnLst/>
              <a:rect l="l" t="t" r="r" b="b"/>
              <a:pathLst>
                <a:path w="11979" h="5362" extrusionOk="0">
                  <a:moveTo>
                    <a:pt x="7624" y="636"/>
                  </a:moveTo>
                  <a:lnTo>
                    <a:pt x="10759" y="814"/>
                  </a:lnTo>
                  <a:lnTo>
                    <a:pt x="11276" y="4733"/>
                  </a:lnTo>
                  <a:lnTo>
                    <a:pt x="1368" y="4733"/>
                  </a:lnTo>
                  <a:lnTo>
                    <a:pt x="7624" y="636"/>
                  </a:lnTo>
                  <a:close/>
                  <a:moveTo>
                    <a:pt x="7542" y="1"/>
                  </a:moveTo>
                  <a:cubicBezTo>
                    <a:pt x="7505" y="1"/>
                    <a:pt x="7431" y="38"/>
                    <a:pt x="7358" y="75"/>
                  </a:cubicBezTo>
                  <a:lnTo>
                    <a:pt x="185" y="4807"/>
                  </a:lnTo>
                  <a:cubicBezTo>
                    <a:pt x="74" y="4881"/>
                    <a:pt x="0" y="4992"/>
                    <a:pt x="37" y="5140"/>
                  </a:cubicBezTo>
                  <a:cubicBezTo>
                    <a:pt x="74" y="5251"/>
                    <a:pt x="222" y="5362"/>
                    <a:pt x="333" y="5362"/>
                  </a:cubicBezTo>
                  <a:lnTo>
                    <a:pt x="11646" y="5362"/>
                  </a:lnTo>
                  <a:cubicBezTo>
                    <a:pt x="11720" y="5362"/>
                    <a:pt x="11831" y="5325"/>
                    <a:pt x="11868" y="5251"/>
                  </a:cubicBezTo>
                  <a:cubicBezTo>
                    <a:pt x="11942" y="5177"/>
                    <a:pt x="11979" y="5103"/>
                    <a:pt x="11942" y="4992"/>
                  </a:cubicBezTo>
                  <a:lnTo>
                    <a:pt x="11350" y="481"/>
                  </a:lnTo>
                  <a:cubicBezTo>
                    <a:pt x="11313" y="334"/>
                    <a:pt x="11202" y="223"/>
                    <a:pt x="11055" y="223"/>
                  </a:cubicBezTo>
                  <a:lnTo>
                    <a:pt x="75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51"/>
            <p:cNvSpPr/>
            <p:nvPr/>
          </p:nvSpPr>
          <p:spPr>
            <a:xfrm>
              <a:off x="5231950" y="3802100"/>
              <a:ext cx="1096200" cy="1127625"/>
            </a:xfrm>
            <a:custGeom>
              <a:avLst/>
              <a:gdLst/>
              <a:ahLst/>
              <a:cxnLst/>
              <a:rect l="l" t="t" r="r" b="b"/>
              <a:pathLst>
                <a:path w="43848" h="45105" extrusionOk="0">
                  <a:moveTo>
                    <a:pt x="41704" y="0"/>
                  </a:moveTo>
                  <a:lnTo>
                    <a:pt x="28024" y="148"/>
                  </a:lnTo>
                  <a:lnTo>
                    <a:pt x="26730" y="3180"/>
                  </a:lnTo>
                  <a:cubicBezTo>
                    <a:pt x="26730" y="3180"/>
                    <a:pt x="16674" y="5028"/>
                    <a:pt x="11351" y="6174"/>
                  </a:cubicBezTo>
                  <a:cubicBezTo>
                    <a:pt x="6027" y="7357"/>
                    <a:pt x="1" y="9502"/>
                    <a:pt x="1" y="10796"/>
                  </a:cubicBezTo>
                  <a:cubicBezTo>
                    <a:pt x="1" y="12089"/>
                    <a:pt x="4474" y="44956"/>
                    <a:pt x="4474" y="44956"/>
                  </a:cubicBezTo>
                  <a:lnTo>
                    <a:pt x="7210" y="45104"/>
                  </a:lnTo>
                  <a:lnTo>
                    <a:pt x="7765" y="15269"/>
                  </a:lnTo>
                  <a:cubicBezTo>
                    <a:pt x="7765" y="15269"/>
                    <a:pt x="24290" y="14086"/>
                    <a:pt x="28912" y="13938"/>
                  </a:cubicBezTo>
                  <a:cubicBezTo>
                    <a:pt x="29406" y="13926"/>
                    <a:pt x="29890" y="13924"/>
                    <a:pt x="30365" y="13924"/>
                  </a:cubicBezTo>
                  <a:cubicBezTo>
                    <a:pt x="30708" y="13924"/>
                    <a:pt x="31045" y="13925"/>
                    <a:pt x="31379" y="13925"/>
                  </a:cubicBezTo>
                  <a:cubicBezTo>
                    <a:pt x="34868" y="13925"/>
                    <a:pt x="37847" y="13782"/>
                    <a:pt x="40557" y="10500"/>
                  </a:cubicBezTo>
                  <a:cubicBezTo>
                    <a:pt x="43848" y="6470"/>
                    <a:pt x="41704" y="0"/>
                    <a:pt x="4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51"/>
            <p:cNvSpPr/>
            <p:nvPr/>
          </p:nvSpPr>
          <p:spPr>
            <a:xfrm>
              <a:off x="5223650" y="3794700"/>
              <a:ext cx="1075850" cy="1142425"/>
            </a:xfrm>
            <a:custGeom>
              <a:avLst/>
              <a:gdLst/>
              <a:ahLst/>
              <a:cxnLst/>
              <a:rect l="l" t="t" r="r" b="b"/>
              <a:pathLst>
                <a:path w="43034" h="45697" extrusionOk="0">
                  <a:moveTo>
                    <a:pt x="41808" y="594"/>
                  </a:moveTo>
                  <a:cubicBezTo>
                    <a:pt x="41961" y="1163"/>
                    <a:pt x="42405" y="2897"/>
                    <a:pt x="42405" y="4917"/>
                  </a:cubicBezTo>
                  <a:cubicBezTo>
                    <a:pt x="42405" y="6803"/>
                    <a:pt x="41999" y="8947"/>
                    <a:pt x="40631" y="10611"/>
                  </a:cubicBezTo>
                  <a:cubicBezTo>
                    <a:pt x="39041" y="12570"/>
                    <a:pt x="37377" y="13347"/>
                    <a:pt x="35492" y="13679"/>
                  </a:cubicBezTo>
                  <a:cubicBezTo>
                    <a:pt x="33606" y="14012"/>
                    <a:pt x="31536" y="13864"/>
                    <a:pt x="29207" y="13938"/>
                  </a:cubicBezTo>
                  <a:cubicBezTo>
                    <a:pt x="24585" y="14086"/>
                    <a:pt x="8060" y="15232"/>
                    <a:pt x="8060" y="15232"/>
                  </a:cubicBezTo>
                  <a:cubicBezTo>
                    <a:pt x="7912" y="15269"/>
                    <a:pt x="7764" y="15380"/>
                    <a:pt x="7764" y="15528"/>
                  </a:cubicBezTo>
                  <a:lnTo>
                    <a:pt x="7246" y="45068"/>
                  </a:lnTo>
                  <a:lnTo>
                    <a:pt x="5102" y="44969"/>
                  </a:lnTo>
                  <a:lnTo>
                    <a:pt x="5102" y="44969"/>
                  </a:lnTo>
                  <a:cubicBezTo>
                    <a:pt x="5067" y="44733"/>
                    <a:pt x="5005" y="44337"/>
                    <a:pt x="4917" y="43811"/>
                  </a:cubicBezTo>
                  <a:cubicBezTo>
                    <a:pt x="4510" y="40631"/>
                    <a:pt x="3438" y="32756"/>
                    <a:pt x="2440" y="25473"/>
                  </a:cubicBezTo>
                  <a:cubicBezTo>
                    <a:pt x="1959" y="21850"/>
                    <a:pt x="1516" y="18375"/>
                    <a:pt x="1183" y="15750"/>
                  </a:cubicBezTo>
                  <a:cubicBezTo>
                    <a:pt x="998" y="14456"/>
                    <a:pt x="887" y="13347"/>
                    <a:pt x="776" y="12533"/>
                  </a:cubicBezTo>
                  <a:cubicBezTo>
                    <a:pt x="739" y="12127"/>
                    <a:pt x="702" y="11794"/>
                    <a:pt x="665" y="11535"/>
                  </a:cubicBezTo>
                  <a:cubicBezTo>
                    <a:pt x="629" y="11313"/>
                    <a:pt x="629" y="11128"/>
                    <a:pt x="629" y="11092"/>
                  </a:cubicBezTo>
                  <a:cubicBezTo>
                    <a:pt x="629" y="11055"/>
                    <a:pt x="665" y="10944"/>
                    <a:pt x="813" y="10759"/>
                  </a:cubicBezTo>
                  <a:cubicBezTo>
                    <a:pt x="1072" y="10500"/>
                    <a:pt x="1590" y="10167"/>
                    <a:pt x="2329" y="9798"/>
                  </a:cubicBezTo>
                  <a:cubicBezTo>
                    <a:pt x="4473" y="8725"/>
                    <a:pt x="8281" y="7542"/>
                    <a:pt x="11757" y="6803"/>
                  </a:cubicBezTo>
                  <a:cubicBezTo>
                    <a:pt x="14419" y="6211"/>
                    <a:pt x="18263" y="5472"/>
                    <a:pt x="21443" y="4843"/>
                  </a:cubicBezTo>
                  <a:cubicBezTo>
                    <a:pt x="23033" y="4548"/>
                    <a:pt x="24438" y="4289"/>
                    <a:pt x="25473" y="4067"/>
                  </a:cubicBezTo>
                  <a:cubicBezTo>
                    <a:pt x="26508" y="3882"/>
                    <a:pt x="27136" y="3771"/>
                    <a:pt x="27136" y="3771"/>
                  </a:cubicBezTo>
                  <a:cubicBezTo>
                    <a:pt x="27247" y="3734"/>
                    <a:pt x="27321" y="3697"/>
                    <a:pt x="27358" y="3586"/>
                  </a:cubicBezTo>
                  <a:lnTo>
                    <a:pt x="28574" y="737"/>
                  </a:lnTo>
                  <a:lnTo>
                    <a:pt x="28574" y="737"/>
                  </a:lnTo>
                  <a:lnTo>
                    <a:pt x="41808" y="594"/>
                  </a:lnTo>
                  <a:close/>
                  <a:moveTo>
                    <a:pt x="42036" y="0"/>
                  </a:moveTo>
                  <a:lnTo>
                    <a:pt x="28356" y="148"/>
                  </a:lnTo>
                  <a:cubicBezTo>
                    <a:pt x="28246" y="148"/>
                    <a:pt x="28135" y="222"/>
                    <a:pt x="28098" y="333"/>
                  </a:cubicBezTo>
                  <a:lnTo>
                    <a:pt x="26854" y="3211"/>
                  </a:lnTo>
                  <a:lnTo>
                    <a:pt x="26854" y="3211"/>
                  </a:lnTo>
                  <a:cubicBezTo>
                    <a:pt x="25505" y="3459"/>
                    <a:pt x="16524" y="5116"/>
                    <a:pt x="11609" y="6174"/>
                  </a:cubicBezTo>
                  <a:cubicBezTo>
                    <a:pt x="8947" y="6766"/>
                    <a:pt x="6100" y="7579"/>
                    <a:pt x="3882" y="8430"/>
                  </a:cubicBezTo>
                  <a:cubicBezTo>
                    <a:pt x="2810" y="8873"/>
                    <a:pt x="1849" y="9317"/>
                    <a:pt x="1183" y="9724"/>
                  </a:cubicBezTo>
                  <a:cubicBezTo>
                    <a:pt x="850" y="9945"/>
                    <a:pt x="555" y="10130"/>
                    <a:pt x="370" y="10352"/>
                  </a:cubicBezTo>
                  <a:cubicBezTo>
                    <a:pt x="148" y="10574"/>
                    <a:pt x="0" y="10796"/>
                    <a:pt x="0" y="11092"/>
                  </a:cubicBezTo>
                  <a:cubicBezTo>
                    <a:pt x="0" y="11202"/>
                    <a:pt x="37" y="11387"/>
                    <a:pt x="74" y="11720"/>
                  </a:cubicBezTo>
                  <a:cubicBezTo>
                    <a:pt x="555" y="16415"/>
                    <a:pt x="4510" y="45289"/>
                    <a:pt x="4510" y="45289"/>
                  </a:cubicBezTo>
                  <a:cubicBezTo>
                    <a:pt x="4547" y="45437"/>
                    <a:pt x="4658" y="45548"/>
                    <a:pt x="4806" y="45548"/>
                  </a:cubicBezTo>
                  <a:lnTo>
                    <a:pt x="7542" y="45696"/>
                  </a:lnTo>
                  <a:cubicBezTo>
                    <a:pt x="7616" y="45696"/>
                    <a:pt x="7690" y="45696"/>
                    <a:pt x="7764" y="45622"/>
                  </a:cubicBezTo>
                  <a:cubicBezTo>
                    <a:pt x="7838" y="45585"/>
                    <a:pt x="7875" y="45474"/>
                    <a:pt x="7875" y="45400"/>
                  </a:cubicBezTo>
                  <a:lnTo>
                    <a:pt x="8388" y="15840"/>
                  </a:lnTo>
                  <a:lnTo>
                    <a:pt x="8388" y="15840"/>
                  </a:lnTo>
                  <a:cubicBezTo>
                    <a:pt x="8803" y="15811"/>
                    <a:pt x="9641" y="15752"/>
                    <a:pt x="10758" y="15676"/>
                  </a:cubicBezTo>
                  <a:cubicBezTo>
                    <a:pt x="15639" y="15343"/>
                    <a:pt x="25805" y="14678"/>
                    <a:pt x="29244" y="14567"/>
                  </a:cubicBezTo>
                  <a:cubicBezTo>
                    <a:pt x="31536" y="14493"/>
                    <a:pt x="33606" y="14641"/>
                    <a:pt x="35603" y="14271"/>
                  </a:cubicBezTo>
                  <a:cubicBezTo>
                    <a:pt x="37562" y="13938"/>
                    <a:pt x="39411" y="13051"/>
                    <a:pt x="41111" y="10981"/>
                  </a:cubicBezTo>
                  <a:cubicBezTo>
                    <a:pt x="42627" y="9169"/>
                    <a:pt x="43034" y="6877"/>
                    <a:pt x="43034" y="4917"/>
                  </a:cubicBezTo>
                  <a:cubicBezTo>
                    <a:pt x="43034" y="2329"/>
                    <a:pt x="42331" y="222"/>
                    <a:pt x="42331" y="185"/>
                  </a:cubicBezTo>
                  <a:cubicBezTo>
                    <a:pt x="42294" y="74"/>
                    <a:pt x="42146" y="0"/>
                    <a:pt x="42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1"/>
            <p:cNvSpPr/>
            <p:nvPr/>
          </p:nvSpPr>
          <p:spPr>
            <a:xfrm>
              <a:off x="5111800" y="4926000"/>
              <a:ext cx="308725" cy="134975"/>
            </a:xfrm>
            <a:custGeom>
              <a:avLst/>
              <a:gdLst/>
              <a:ahLst/>
              <a:cxnLst/>
              <a:rect l="l" t="t" r="r" b="b"/>
              <a:pathLst>
                <a:path w="12349" h="5399" extrusionOk="0">
                  <a:moveTo>
                    <a:pt x="9280" y="0"/>
                  </a:moveTo>
                  <a:lnTo>
                    <a:pt x="8837" y="259"/>
                  </a:lnTo>
                  <a:lnTo>
                    <a:pt x="1" y="5398"/>
                  </a:lnTo>
                  <a:lnTo>
                    <a:pt x="12349" y="5398"/>
                  </a:lnTo>
                  <a:lnTo>
                    <a:pt x="12016" y="148"/>
                  </a:lnTo>
                  <a:lnTo>
                    <a:pt x="9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1"/>
            <p:cNvSpPr/>
            <p:nvPr/>
          </p:nvSpPr>
          <p:spPr>
            <a:xfrm>
              <a:off x="5103475" y="4918600"/>
              <a:ext cx="324450" cy="150675"/>
            </a:xfrm>
            <a:custGeom>
              <a:avLst/>
              <a:gdLst/>
              <a:ahLst/>
              <a:cxnLst/>
              <a:rect l="l" t="t" r="r" b="b"/>
              <a:pathLst>
                <a:path w="12978" h="6027" extrusionOk="0">
                  <a:moveTo>
                    <a:pt x="9698" y="597"/>
                  </a:moveTo>
                  <a:lnTo>
                    <a:pt x="12053" y="740"/>
                  </a:lnTo>
                  <a:lnTo>
                    <a:pt x="12349" y="5398"/>
                  </a:lnTo>
                  <a:lnTo>
                    <a:pt x="1480" y="5398"/>
                  </a:lnTo>
                  <a:lnTo>
                    <a:pt x="9317" y="851"/>
                  </a:lnTo>
                  <a:lnTo>
                    <a:pt x="9698" y="597"/>
                  </a:lnTo>
                  <a:close/>
                  <a:moveTo>
                    <a:pt x="9650" y="1"/>
                  </a:moveTo>
                  <a:cubicBezTo>
                    <a:pt x="9576" y="1"/>
                    <a:pt x="9539" y="1"/>
                    <a:pt x="9465" y="38"/>
                  </a:cubicBezTo>
                  <a:lnTo>
                    <a:pt x="9022" y="296"/>
                  </a:lnTo>
                  <a:lnTo>
                    <a:pt x="186" y="5435"/>
                  </a:lnTo>
                  <a:cubicBezTo>
                    <a:pt x="38" y="5509"/>
                    <a:pt x="1" y="5657"/>
                    <a:pt x="38" y="5805"/>
                  </a:cubicBezTo>
                  <a:cubicBezTo>
                    <a:pt x="75" y="5916"/>
                    <a:pt x="186" y="6027"/>
                    <a:pt x="334" y="6027"/>
                  </a:cubicBezTo>
                  <a:lnTo>
                    <a:pt x="12682" y="6027"/>
                  </a:lnTo>
                  <a:cubicBezTo>
                    <a:pt x="12756" y="6027"/>
                    <a:pt x="12830" y="5990"/>
                    <a:pt x="12904" y="5916"/>
                  </a:cubicBezTo>
                  <a:cubicBezTo>
                    <a:pt x="12941" y="5842"/>
                    <a:pt x="12978" y="5768"/>
                    <a:pt x="12978" y="5694"/>
                  </a:cubicBezTo>
                  <a:lnTo>
                    <a:pt x="12682" y="407"/>
                  </a:lnTo>
                  <a:cubicBezTo>
                    <a:pt x="12645" y="259"/>
                    <a:pt x="12534" y="149"/>
                    <a:pt x="12386" y="149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1"/>
            <p:cNvSpPr/>
            <p:nvPr/>
          </p:nvSpPr>
          <p:spPr>
            <a:xfrm>
              <a:off x="5408500" y="3494300"/>
              <a:ext cx="201500" cy="90600"/>
            </a:xfrm>
            <a:custGeom>
              <a:avLst/>
              <a:gdLst/>
              <a:ahLst/>
              <a:cxnLst/>
              <a:rect l="l" t="t" r="r" b="b"/>
              <a:pathLst>
                <a:path w="8060" h="3624" extrusionOk="0">
                  <a:moveTo>
                    <a:pt x="2884" y="1"/>
                  </a:moveTo>
                  <a:cubicBezTo>
                    <a:pt x="1960" y="1"/>
                    <a:pt x="0" y="2367"/>
                    <a:pt x="0" y="2700"/>
                  </a:cubicBezTo>
                  <a:cubicBezTo>
                    <a:pt x="0" y="2933"/>
                    <a:pt x="46" y="3306"/>
                    <a:pt x="321" y="3306"/>
                  </a:cubicBezTo>
                  <a:cubicBezTo>
                    <a:pt x="394" y="3306"/>
                    <a:pt x="483" y="3279"/>
                    <a:pt x="592" y="3217"/>
                  </a:cubicBezTo>
                  <a:cubicBezTo>
                    <a:pt x="1109" y="2885"/>
                    <a:pt x="2366" y="2071"/>
                    <a:pt x="2366" y="2071"/>
                  </a:cubicBezTo>
                  <a:lnTo>
                    <a:pt x="7542" y="3624"/>
                  </a:lnTo>
                  <a:lnTo>
                    <a:pt x="8060" y="1443"/>
                  </a:lnTo>
                  <a:lnTo>
                    <a:pt x="5287" y="297"/>
                  </a:lnTo>
                  <a:cubicBezTo>
                    <a:pt x="5287" y="297"/>
                    <a:pt x="3808" y="1"/>
                    <a:pt x="2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1"/>
            <p:cNvSpPr/>
            <p:nvPr/>
          </p:nvSpPr>
          <p:spPr>
            <a:xfrm>
              <a:off x="5400175" y="3486925"/>
              <a:ext cx="218150" cy="105775"/>
            </a:xfrm>
            <a:custGeom>
              <a:avLst/>
              <a:gdLst/>
              <a:ahLst/>
              <a:cxnLst/>
              <a:rect l="l" t="t" r="r" b="b"/>
              <a:pathLst>
                <a:path w="8726" h="4231" extrusionOk="0">
                  <a:moveTo>
                    <a:pt x="3217" y="592"/>
                  </a:moveTo>
                  <a:cubicBezTo>
                    <a:pt x="3660" y="592"/>
                    <a:pt x="4252" y="666"/>
                    <a:pt x="4696" y="739"/>
                  </a:cubicBezTo>
                  <a:cubicBezTo>
                    <a:pt x="4954" y="776"/>
                    <a:pt x="5139" y="813"/>
                    <a:pt x="5287" y="850"/>
                  </a:cubicBezTo>
                  <a:cubicBezTo>
                    <a:pt x="5362" y="869"/>
                    <a:pt x="5428" y="878"/>
                    <a:pt x="5474" y="883"/>
                  </a:cubicBezTo>
                  <a:lnTo>
                    <a:pt x="5474" y="883"/>
                  </a:lnTo>
                  <a:lnTo>
                    <a:pt x="5472" y="887"/>
                  </a:lnTo>
                  <a:lnTo>
                    <a:pt x="8023" y="1923"/>
                  </a:lnTo>
                  <a:lnTo>
                    <a:pt x="7653" y="3512"/>
                  </a:lnTo>
                  <a:lnTo>
                    <a:pt x="2773" y="2070"/>
                  </a:lnTo>
                  <a:cubicBezTo>
                    <a:pt x="2752" y="2060"/>
                    <a:pt x="2730" y="2055"/>
                    <a:pt x="2707" y="2055"/>
                  </a:cubicBezTo>
                  <a:cubicBezTo>
                    <a:pt x="2653" y="2055"/>
                    <a:pt x="2593" y="2081"/>
                    <a:pt x="2514" y="2107"/>
                  </a:cubicBezTo>
                  <a:cubicBezTo>
                    <a:pt x="2514" y="2107"/>
                    <a:pt x="2219" y="2329"/>
                    <a:pt x="1849" y="2551"/>
                  </a:cubicBezTo>
                  <a:cubicBezTo>
                    <a:pt x="1479" y="2810"/>
                    <a:pt x="1036" y="3106"/>
                    <a:pt x="777" y="3253"/>
                  </a:cubicBezTo>
                  <a:cubicBezTo>
                    <a:pt x="743" y="3271"/>
                    <a:pt x="716" y="3280"/>
                    <a:pt x="698" y="3285"/>
                  </a:cubicBezTo>
                  <a:lnTo>
                    <a:pt x="698" y="3285"/>
                  </a:lnTo>
                  <a:cubicBezTo>
                    <a:pt x="688" y="3272"/>
                    <a:pt x="666" y="3237"/>
                    <a:pt x="666" y="3180"/>
                  </a:cubicBezTo>
                  <a:cubicBezTo>
                    <a:pt x="635" y="3149"/>
                    <a:pt x="630" y="3092"/>
                    <a:pt x="629" y="3031"/>
                  </a:cubicBezTo>
                  <a:lnTo>
                    <a:pt x="629" y="3031"/>
                  </a:lnTo>
                  <a:cubicBezTo>
                    <a:pt x="632" y="3026"/>
                    <a:pt x="669" y="2953"/>
                    <a:pt x="740" y="2847"/>
                  </a:cubicBezTo>
                  <a:cubicBezTo>
                    <a:pt x="962" y="2514"/>
                    <a:pt x="1442" y="1923"/>
                    <a:pt x="1960" y="1442"/>
                  </a:cubicBezTo>
                  <a:cubicBezTo>
                    <a:pt x="2182" y="1183"/>
                    <a:pt x="2477" y="961"/>
                    <a:pt x="2699" y="813"/>
                  </a:cubicBezTo>
                  <a:cubicBezTo>
                    <a:pt x="2921" y="666"/>
                    <a:pt x="3143" y="592"/>
                    <a:pt x="3217" y="592"/>
                  </a:cubicBezTo>
                  <a:close/>
                  <a:moveTo>
                    <a:pt x="3217" y="0"/>
                  </a:moveTo>
                  <a:cubicBezTo>
                    <a:pt x="2847" y="0"/>
                    <a:pt x="2551" y="185"/>
                    <a:pt x="2182" y="407"/>
                  </a:cubicBezTo>
                  <a:cubicBezTo>
                    <a:pt x="1701" y="776"/>
                    <a:pt x="1183" y="1331"/>
                    <a:pt x="740" y="1812"/>
                  </a:cubicBezTo>
                  <a:cubicBezTo>
                    <a:pt x="555" y="2033"/>
                    <a:pt x="370" y="2255"/>
                    <a:pt x="259" y="2440"/>
                  </a:cubicBezTo>
                  <a:cubicBezTo>
                    <a:pt x="185" y="2551"/>
                    <a:pt x="148" y="2625"/>
                    <a:pt x="111" y="2699"/>
                  </a:cubicBezTo>
                  <a:lnTo>
                    <a:pt x="37" y="2810"/>
                  </a:lnTo>
                  <a:cubicBezTo>
                    <a:pt x="37" y="2884"/>
                    <a:pt x="0" y="2921"/>
                    <a:pt x="0" y="2995"/>
                  </a:cubicBezTo>
                  <a:cubicBezTo>
                    <a:pt x="0" y="3143"/>
                    <a:pt x="37" y="3327"/>
                    <a:pt x="111" y="3512"/>
                  </a:cubicBezTo>
                  <a:cubicBezTo>
                    <a:pt x="148" y="3586"/>
                    <a:pt x="185" y="3697"/>
                    <a:pt x="296" y="3771"/>
                  </a:cubicBezTo>
                  <a:cubicBezTo>
                    <a:pt x="370" y="3845"/>
                    <a:pt x="518" y="3919"/>
                    <a:pt x="666" y="3919"/>
                  </a:cubicBezTo>
                  <a:cubicBezTo>
                    <a:pt x="814" y="3919"/>
                    <a:pt x="962" y="3845"/>
                    <a:pt x="1110" y="3771"/>
                  </a:cubicBezTo>
                  <a:cubicBezTo>
                    <a:pt x="1529" y="3501"/>
                    <a:pt x="2436" y="2915"/>
                    <a:pt x="2763" y="2703"/>
                  </a:cubicBezTo>
                  <a:lnTo>
                    <a:pt x="2763" y="2703"/>
                  </a:lnTo>
                  <a:lnTo>
                    <a:pt x="7801" y="4215"/>
                  </a:lnTo>
                  <a:cubicBezTo>
                    <a:pt x="7823" y="4226"/>
                    <a:pt x="7845" y="4230"/>
                    <a:pt x="7866" y="4230"/>
                  </a:cubicBezTo>
                  <a:cubicBezTo>
                    <a:pt x="7918" y="4230"/>
                    <a:pt x="7971" y="4204"/>
                    <a:pt x="8023" y="4178"/>
                  </a:cubicBezTo>
                  <a:cubicBezTo>
                    <a:pt x="8097" y="4141"/>
                    <a:pt x="8171" y="4067"/>
                    <a:pt x="8171" y="3993"/>
                  </a:cubicBezTo>
                  <a:lnTo>
                    <a:pt x="8688" y="1812"/>
                  </a:lnTo>
                  <a:cubicBezTo>
                    <a:pt x="8725" y="1664"/>
                    <a:pt x="8652" y="1516"/>
                    <a:pt x="8504" y="1442"/>
                  </a:cubicBezTo>
                  <a:lnTo>
                    <a:pt x="5731" y="333"/>
                  </a:lnTo>
                  <a:lnTo>
                    <a:pt x="5657" y="296"/>
                  </a:lnTo>
                  <a:cubicBezTo>
                    <a:pt x="5657" y="296"/>
                    <a:pt x="4215" y="0"/>
                    <a:pt x="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51"/>
            <p:cNvSpPr/>
            <p:nvPr/>
          </p:nvSpPr>
          <p:spPr>
            <a:xfrm>
              <a:off x="5410350" y="3530350"/>
              <a:ext cx="171000" cy="49025"/>
            </a:xfrm>
            <a:custGeom>
              <a:avLst/>
              <a:gdLst/>
              <a:ahLst/>
              <a:cxnLst/>
              <a:rect l="l" t="t" r="r" b="b"/>
              <a:pathLst>
                <a:path w="6840" h="1961" extrusionOk="0">
                  <a:moveTo>
                    <a:pt x="5213" y="1"/>
                  </a:moveTo>
                  <a:cubicBezTo>
                    <a:pt x="5213" y="1"/>
                    <a:pt x="1775" y="223"/>
                    <a:pt x="1035" y="333"/>
                  </a:cubicBezTo>
                  <a:cubicBezTo>
                    <a:pt x="333" y="407"/>
                    <a:pt x="0" y="1258"/>
                    <a:pt x="961" y="1258"/>
                  </a:cubicBezTo>
                  <a:cubicBezTo>
                    <a:pt x="1886" y="1258"/>
                    <a:pt x="3106" y="1147"/>
                    <a:pt x="3106" y="1147"/>
                  </a:cubicBezTo>
                  <a:cubicBezTo>
                    <a:pt x="3106" y="1147"/>
                    <a:pt x="3845" y="1775"/>
                    <a:pt x="5213" y="1886"/>
                  </a:cubicBezTo>
                  <a:cubicBezTo>
                    <a:pt x="6544" y="1960"/>
                    <a:pt x="6840" y="1960"/>
                    <a:pt x="6840" y="1960"/>
                  </a:cubicBezTo>
                  <a:lnTo>
                    <a:pt x="5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51"/>
            <p:cNvSpPr/>
            <p:nvPr/>
          </p:nvSpPr>
          <p:spPr>
            <a:xfrm>
              <a:off x="5412200" y="3522950"/>
              <a:ext cx="177475" cy="64725"/>
            </a:xfrm>
            <a:custGeom>
              <a:avLst/>
              <a:gdLst/>
              <a:ahLst/>
              <a:cxnLst/>
              <a:rect l="l" t="t" r="r" b="b"/>
              <a:pathLst>
                <a:path w="7099" h="2589" extrusionOk="0">
                  <a:moveTo>
                    <a:pt x="5102" y="1"/>
                  </a:moveTo>
                  <a:cubicBezTo>
                    <a:pt x="5102" y="1"/>
                    <a:pt x="4252" y="38"/>
                    <a:pt x="3290" y="112"/>
                  </a:cubicBezTo>
                  <a:cubicBezTo>
                    <a:pt x="2366" y="186"/>
                    <a:pt x="1331" y="260"/>
                    <a:pt x="924" y="297"/>
                  </a:cubicBezTo>
                  <a:cubicBezTo>
                    <a:pt x="665" y="334"/>
                    <a:pt x="444" y="445"/>
                    <a:pt x="296" y="592"/>
                  </a:cubicBezTo>
                  <a:cubicBezTo>
                    <a:pt x="111" y="777"/>
                    <a:pt x="0" y="962"/>
                    <a:pt x="0" y="1184"/>
                  </a:cubicBezTo>
                  <a:cubicBezTo>
                    <a:pt x="0" y="1369"/>
                    <a:pt x="74" y="1591"/>
                    <a:pt x="259" y="1702"/>
                  </a:cubicBezTo>
                  <a:cubicBezTo>
                    <a:pt x="444" y="1812"/>
                    <a:pt x="629" y="1849"/>
                    <a:pt x="887" y="1849"/>
                  </a:cubicBezTo>
                  <a:cubicBezTo>
                    <a:pt x="1642" y="1849"/>
                    <a:pt x="2618" y="1776"/>
                    <a:pt x="2951" y="1748"/>
                  </a:cubicBezTo>
                  <a:lnTo>
                    <a:pt x="2951" y="1748"/>
                  </a:lnTo>
                  <a:cubicBezTo>
                    <a:pt x="3210" y="1939"/>
                    <a:pt x="3940" y="2389"/>
                    <a:pt x="5102" y="2478"/>
                  </a:cubicBezTo>
                  <a:cubicBezTo>
                    <a:pt x="6433" y="2589"/>
                    <a:pt x="6766" y="2589"/>
                    <a:pt x="6766" y="2589"/>
                  </a:cubicBezTo>
                  <a:cubicBezTo>
                    <a:pt x="6950" y="2589"/>
                    <a:pt x="7098" y="2441"/>
                    <a:pt x="7098" y="2256"/>
                  </a:cubicBezTo>
                  <a:cubicBezTo>
                    <a:pt x="7098" y="2108"/>
                    <a:pt x="6950" y="1960"/>
                    <a:pt x="6766" y="1960"/>
                  </a:cubicBezTo>
                  <a:cubicBezTo>
                    <a:pt x="6692" y="1960"/>
                    <a:pt x="6322" y="1960"/>
                    <a:pt x="5139" y="1849"/>
                  </a:cubicBezTo>
                  <a:cubicBezTo>
                    <a:pt x="4510" y="1812"/>
                    <a:pt x="4030" y="1628"/>
                    <a:pt x="3697" y="1480"/>
                  </a:cubicBezTo>
                  <a:cubicBezTo>
                    <a:pt x="3549" y="1406"/>
                    <a:pt x="3438" y="1332"/>
                    <a:pt x="3364" y="1295"/>
                  </a:cubicBezTo>
                  <a:lnTo>
                    <a:pt x="3253" y="1221"/>
                  </a:lnTo>
                  <a:cubicBezTo>
                    <a:pt x="3199" y="1167"/>
                    <a:pt x="3145" y="1133"/>
                    <a:pt x="3091" y="1133"/>
                  </a:cubicBezTo>
                  <a:cubicBezTo>
                    <a:pt x="3071" y="1133"/>
                    <a:pt x="3051" y="1137"/>
                    <a:pt x="3032" y="1147"/>
                  </a:cubicBezTo>
                  <a:cubicBezTo>
                    <a:pt x="3032" y="1147"/>
                    <a:pt x="2699" y="1147"/>
                    <a:pt x="2292" y="1184"/>
                  </a:cubicBezTo>
                  <a:cubicBezTo>
                    <a:pt x="1886" y="1221"/>
                    <a:pt x="1331" y="1221"/>
                    <a:pt x="887" y="1221"/>
                  </a:cubicBezTo>
                  <a:cubicBezTo>
                    <a:pt x="702" y="1221"/>
                    <a:pt x="629" y="1184"/>
                    <a:pt x="592" y="1184"/>
                  </a:cubicBezTo>
                  <a:lnTo>
                    <a:pt x="629" y="1147"/>
                  </a:lnTo>
                  <a:cubicBezTo>
                    <a:pt x="665" y="1073"/>
                    <a:pt x="813" y="962"/>
                    <a:pt x="1035" y="925"/>
                  </a:cubicBezTo>
                  <a:cubicBezTo>
                    <a:pt x="1368" y="851"/>
                    <a:pt x="2403" y="777"/>
                    <a:pt x="3327" y="740"/>
                  </a:cubicBezTo>
                  <a:cubicBezTo>
                    <a:pt x="4289" y="666"/>
                    <a:pt x="5139" y="592"/>
                    <a:pt x="5139" y="592"/>
                  </a:cubicBezTo>
                  <a:cubicBezTo>
                    <a:pt x="5324" y="592"/>
                    <a:pt x="5435" y="445"/>
                    <a:pt x="5435" y="297"/>
                  </a:cubicBezTo>
                  <a:cubicBezTo>
                    <a:pt x="5435" y="112"/>
                    <a:pt x="5287" y="1"/>
                    <a:pt x="5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1"/>
            <p:cNvSpPr/>
            <p:nvPr/>
          </p:nvSpPr>
          <p:spPr>
            <a:xfrm>
              <a:off x="5597050" y="3530350"/>
              <a:ext cx="448275" cy="196900"/>
            </a:xfrm>
            <a:custGeom>
              <a:avLst/>
              <a:gdLst/>
              <a:ahLst/>
              <a:cxnLst/>
              <a:rect l="l" t="t" r="r" b="b"/>
              <a:pathLst>
                <a:path w="17931" h="7876" extrusionOk="0">
                  <a:moveTo>
                    <a:pt x="518" y="1"/>
                  </a:moveTo>
                  <a:lnTo>
                    <a:pt x="0" y="2182"/>
                  </a:lnTo>
                  <a:lnTo>
                    <a:pt x="17487" y="7875"/>
                  </a:lnTo>
                  <a:lnTo>
                    <a:pt x="17931" y="281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51"/>
            <p:cNvSpPr/>
            <p:nvPr/>
          </p:nvSpPr>
          <p:spPr>
            <a:xfrm>
              <a:off x="5588725" y="3522775"/>
              <a:ext cx="464000" cy="212250"/>
            </a:xfrm>
            <a:custGeom>
              <a:avLst/>
              <a:gdLst/>
              <a:ahLst/>
              <a:cxnLst/>
              <a:rect l="l" t="t" r="r" b="b"/>
              <a:pathLst>
                <a:path w="18560" h="8490" extrusionOk="0">
                  <a:moveTo>
                    <a:pt x="1084" y="643"/>
                  </a:moveTo>
                  <a:lnTo>
                    <a:pt x="17931" y="3372"/>
                  </a:lnTo>
                  <a:lnTo>
                    <a:pt x="17561" y="7772"/>
                  </a:lnTo>
                  <a:lnTo>
                    <a:pt x="703" y="2263"/>
                  </a:lnTo>
                  <a:lnTo>
                    <a:pt x="1084" y="643"/>
                  </a:lnTo>
                  <a:close/>
                  <a:moveTo>
                    <a:pt x="830" y="1"/>
                  </a:moveTo>
                  <a:cubicBezTo>
                    <a:pt x="703" y="1"/>
                    <a:pt x="587" y="101"/>
                    <a:pt x="555" y="230"/>
                  </a:cubicBezTo>
                  <a:lnTo>
                    <a:pt x="37" y="2411"/>
                  </a:lnTo>
                  <a:cubicBezTo>
                    <a:pt x="0" y="2559"/>
                    <a:pt x="74" y="2744"/>
                    <a:pt x="259" y="2781"/>
                  </a:cubicBezTo>
                  <a:lnTo>
                    <a:pt x="17746" y="8474"/>
                  </a:lnTo>
                  <a:cubicBezTo>
                    <a:pt x="17768" y="8485"/>
                    <a:pt x="17793" y="8490"/>
                    <a:pt x="17819" y="8490"/>
                  </a:cubicBezTo>
                  <a:cubicBezTo>
                    <a:pt x="17882" y="8490"/>
                    <a:pt x="17953" y="8463"/>
                    <a:pt x="18005" y="8437"/>
                  </a:cubicBezTo>
                  <a:cubicBezTo>
                    <a:pt x="18079" y="8400"/>
                    <a:pt x="18153" y="8289"/>
                    <a:pt x="18153" y="8215"/>
                  </a:cubicBezTo>
                  <a:lnTo>
                    <a:pt x="18560" y="3113"/>
                  </a:lnTo>
                  <a:cubicBezTo>
                    <a:pt x="18560" y="2966"/>
                    <a:pt x="18449" y="2818"/>
                    <a:pt x="18301" y="2818"/>
                  </a:cubicBezTo>
                  <a:lnTo>
                    <a:pt x="888" y="8"/>
                  </a:lnTo>
                  <a:cubicBezTo>
                    <a:pt x="868" y="3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51"/>
            <p:cNvSpPr/>
            <p:nvPr/>
          </p:nvSpPr>
          <p:spPr>
            <a:xfrm>
              <a:off x="5831800" y="3033350"/>
              <a:ext cx="475100" cy="853075"/>
            </a:xfrm>
            <a:custGeom>
              <a:avLst/>
              <a:gdLst/>
              <a:ahLst/>
              <a:cxnLst/>
              <a:rect l="l" t="t" r="r" b="b"/>
              <a:pathLst>
                <a:path w="19004" h="34123" extrusionOk="0">
                  <a:moveTo>
                    <a:pt x="9555" y="1"/>
                  </a:moveTo>
                  <a:cubicBezTo>
                    <a:pt x="8899" y="1"/>
                    <a:pt x="8262" y="269"/>
                    <a:pt x="7654" y="841"/>
                  </a:cubicBezTo>
                  <a:cubicBezTo>
                    <a:pt x="7654" y="841"/>
                    <a:pt x="2330" y="6571"/>
                    <a:pt x="1147" y="8605"/>
                  </a:cubicBezTo>
                  <a:cubicBezTo>
                    <a:pt x="1" y="10601"/>
                    <a:pt x="3476" y="19955"/>
                    <a:pt x="3772" y="22690"/>
                  </a:cubicBezTo>
                  <a:cubicBezTo>
                    <a:pt x="4030" y="25426"/>
                    <a:pt x="4918" y="27164"/>
                    <a:pt x="3624" y="28606"/>
                  </a:cubicBezTo>
                  <a:cubicBezTo>
                    <a:pt x="2330" y="30048"/>
                    <a:pt x="3476" y="30898"/>
                    <a:pt x="4178" y="31489"/>
                  </a:cubicBezTo>
                  <a:cubicBezTo>
                    <a:pt x="4861" y="32002"/>
                    <a:pt x="10182" y="34123"/>
                    <a:pt x="13583" y="34123"/>
                  </a:cubicBezTo>
                  <a:cubicBezTo>
                    <a:pt x="13864" y="34123"/>
                    <a:pt x="14131" y="34108"/>
                    <a:pt x="14382" y="34077"/>
                  </a:cubicBezTo>
                  <a:cubicBezTo>
                    <a:pt x="17710" y="33634"/>
                    <a:pt x="18412" y="31342"/>
                    <a:pt x="18708" y="27718"/>
                  </a:cubicBezTo>
                  <a:cubicBezTo>
                    <a:pt x="19004" y="24132"/>
                    <a:pt x="18708" y="11488"/>
                    <a:pt x="15824" y="6312"/>
                  </a:cubicBezTo>
                  <a:cubicBezTo>
                    <a:pt x="13687" y="2428"/>
                    <a:pt x="11530" y="1"/>
                    <a:pt x="9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1"/>
            <p:cNvSpPr/>
            <p:nvPr/>
          </p:nvSpPr>
          <p:spPr>
            <a:xfrm>
              <a:off x="5847525" y="3025700"/>
              <a:ext cx="462150" cy="867925"/>
            </a:xfrm>
            <a:custGeom>
              <a:avLst/>
              <a:gdLst/>
              <a:ahLst/>
              <a:cxnLst/>
              <a:rect l="l" t="t" r="r" b="b"/>
              <a:pathLst>
                <a:path w="18486" h="34717" extrusionOk="0">
                  <a:moveTo>
                    <a:pt x="8910" y="592"/>
                  </a:moveTo>
                  <a:cubicBezTo>
                    <a:pt x="9760" y="592"/>
                    <a:pt x="10759" y="1147"/>
                    <a:pt x="11757" y="2219"/>
                  </a:cubicBezTo>
                  <a:cubicBezTo>
                    <a:pt x="12792" y="3254"/>
                    <a:pt x="13864" y="4844"/>
                    <a:pt x="14936" y="6766"/>
                  </a:cubicBezTo>
                  <a:cubicBezTo>
                    <a:pt x="16082" y="8800"/>
                    <a:pt x="16822" y="12090"/>
                    <a:pt x="17265" y="15528"/>
                  </a:cubicBezTo>
                  <a:cubicBezTo>
                    <a:pt x="17709" y="19004"/>
                    <a:pt x="17857" y="22553"/>
                    <a:pt x="17857" y="25141"/>
                  </a:cubicBezTo>
                  <a:cubicBezTo>
                    <a:pt x="17857" y="26361"/>
                    <a:pt x="17820" y="27359"/>
                    <a:pt x="17783" y="28024"/>
                  </a:cubicBezTo>
                  <a:cubicBezTo>
                    <a:pt x="17635" y="29799"/>
                    <a:pt x="17376" y="31241"/>
                    <a:pt x="16785" y="32239"/>
                  </a:cubicBezTo>
                  <a:cubicBezTo>
                    <a:pt x="16193" y="33237"/>
                    <a:pt x="15306" y="33866"/>
                    <a:pt x="13716" y="34051"/>
                  </a:cubicBezTo>
                  <a:cubicBezTo>
                    <a:pt x="13494" y="34088"/>
                    <a:pt x="13199" y="34125"/>
                    <a:pt x="12903" y="34125"/>
                  </a:cubicBezTo>
                  <a:cubicBezTo>
                    <a:pt x="11276" y="34125"/>
                    <a:pt x="9095" y="33607"/>
                    <a:pt x="7283" y="33016"/>
                  </a:cubicBezTo>
                  <a:cubicBezTo>
                    <a:pt x="6396" y="32720"/>
                    <a:pt x="5583" y="32387"/>
                    <a:pt x="4954" y="32128"/>
                  </a:cubicBezTo>
                  <a:cubicBezTo>
                    <a:pt x="4621" y="31980"/>
                    <a:pt x="4363" y="31869"/>
                    <a:pt x="4141" y="31759"/>
                  </a:cubicBezTo>
                  <a:cubicBezTo>
                    <a:pt x="3956" y="31685"/>
                    <a:pt x="3808" y="31574"/>
                    <a:pt x="3734" y="31537"/>
                  </a:cubicBezTo>
                  <a:cubicBezTo>
                    <a:pt x="3512" y="31352"/>
                    <a:pt x="3217" y="31130"/>
                    <a:pt x="3032" y="30908"/>
                  </a:cubicBezTo>
                  <a:cubicBezTo>
                    <a:pt x="2810" y="30649"/>
                    <a:pt x="2699" y="30428"/>
                    <a:pt x="2699" y="30132"/>
                  </a:cubicBezTo>
                  <a:cubicBezTo>
                    <a:pt x="2699" y="29873"/>
                    <a:pt x="2810" y="29540"/>
                    <a:pt x="3217" y="29097"/>
                  </a:cubicBezTo>
                  <a:cubicBezTo>
                    <a:pt x="3771" y="28468"/>
                    <a:pt x="3993" y="27729"/>
                    <a:pt x="3993" y="26989"/>
                  </a:cubicBezTo>
                  <a:cubicBezTo>
                    <a:pt x="3993" y="25843"/>
                    <a:pt x="3586" y="24586"/>
                    <a:pt x="3438" y="22959"/>
                  </a:cubicBezTo>
                  <a:cubicBezTo>
                    <a:pt x="3291" y="21739"/>
                    <a:pt x="2588" y="19373"/>
                    <a:pt x="1923" y="16859"/>
                  </a:cubicBezTo>
                  <a:cubicBezTo>
                    <a:pt x="1257" y="14345"/>
                    <a:pt x="592" y="11720"/>
                    <a:pt x="592" y="10168"/>
                  </a:cubicBezTo>
                  <a:cubicBezTo>
                    <a:pt x="592" y="9650"/>
                    <a:pt x="703" y="9280"/>
                    <a:pt x="814" y="9058"/>
                  </a:cubicBezTo>
                  <a:cubicBezTo>
                    <a:pt x="1072" y="8578"/>
                    <a:pt x="1627" y="7838"/>
                    <a:pt x="2255" y="7025"/>
                  </a:cubicBezTo>
                  <a:cubicBezTo>
                    <a:pt x="3254" y="5805"/>
                    <a:pt x="4511" y="4400"/>
                    <a:pt x="5509" y="3291"/>
                  </a:cubicBezTo>
                  <a:cubicBezTo>
                    <a:pt x="5989" y="2700"/>
                    <a:pt x="6433" y="2219"/>
                    <a:pt x="6729" y="1886"/>
                  </a:cubicBezTo>
                  <a:cubicBezTo>
                    <a:pt x="7062" y="1553"/>
                    <a:pt x="7246" y="1369"/>
                    <a:pt x="7246" y="1369"/>
                  </a:cubicBezTo>
                  <a:lnTo>
                    <a:pt x="7229" y="1351"/>
                  </a:lnTo>
                  <a:lnTo>
                    <a:pt x="7229" y="1351"/>
                  </a:lnTo>
                  <a:cubicBezTo>
                    <a:pt x="7813" y="809"/>
                    <a:pt x="8361" y="592"/>
                    <a:pt x="8910" y="592"/>
                  </a:cubicBezTo>
                  <a:close/>
                  <a:moveTo>
                    <a:pt x="8910" y="1"/>
                  </a:moveTo>
                  <a:cubicBezTo>
                    <a:pt x="8171" y="1"/>
                    <a:pt x="7431" y="296"/>
                    <a:pt x="6803" y="925"/>
                  </a:cubicBezTo>
                  <a:lnTo>
                    <a:pt x="6766" y="925"/>
                  </a:lnTo>
                  <a:cubicBezTo>
                    <a:pt x="6766" y="925"/>
                    <a:pt x="5435" y="2367"/>
                    <a:pt x="3956" y="4067"/>
                  </a:cubicBezTo>
                  <a:cubicBezTo>
                    <a:pt x="3217" y="4918"/>
                    <a:pt x="2440" y="5842"/>
                    <a:pt x="1775" y="6655"/>
                  </a:cubicBezTo>
                  <a:cubicBezTo>
                    <a:pt x="1109" y="7469"/>
                    <a:pt x="592" y="8208"/>
                    <a:pt x="259" y="8763"/>
                  </a:cubicBezTo>
                  <a:cubicBezTo>
                    <a:pt x="74" y="9132"/>
                    <a:pt x="0" y="9613"/>
                    <a:pt x="0" y="10168"/>
                  </a:cubicBezTo>
                  <a:cubicBezTo>
                    <a:pt x="0" y="11868"/>
                    <a:pt x="666" y="14493"/>
                    <a:pt x="1331" y="17007"/>
                  </a:cubicBezTo>
                  <a:cubicBezTo>
                    <a:pt x="1997" y="19521"/>
                    <a:pt x="2699" y="21924"/>
                    <a:pt x="2810" y="23033"/>
                  </a:cubicBezTo>
                  <a:cubicBezTo>
                    <a:pt x="2995" y="24697"/>
                    <a:pt x="3364" y="25991"/>
                    <a:pt x="3364" y="26989"/>
                  </a:cubicBezTo>
                  <a:cubicBezTo>
                    <a:pt x="3364" y="27655"/>
                    <a:pt x="3217" y="28172"/>
                    <a:pt x="2736" y="28690"/>
                  </a:cubicBezTo>
                  <a:cubicBezTo>
                    <a:pt x="2292" y="29208"/>
                    <a:pt x="2071" y="29688"/>
                    <a:pt x="2071" y="30132"/>
                  </a:cubicBezTo>
                  <a:cubicBezTo>
                    <a:pt x="2071" y="30612"/>
                    <a:pt x="2292" y="30982"/>
                    <a:pt x="2551" y="31278"/>
                  </a:cubicBezTo>
                  <a:cubicBezTo>
                    <a:pt x="2810" y="31574"/>
                    <a:pt x="3143" y="31832"/>
                    <a:pt x="3364" y="32017"/>
                  </a:cubicBezTo>
                  <a:cubicBezTo>
                    <a:pt x="3475" y="32128"/>
                    <a:pt x="3660" y="32202"/>
                    <a:pt x="3882" y="32313"/>
                  </a:cubicBezTo>
                  <a:cubicBezTo>
                    <a:pt x="4658" y="32720"/>
                    <a:pt x="6137" y="33311"/>
                    <a:pt x="7801" y="33829"/>
                  </a:cubicBezTo>
                  <a:cubicBezTo>
                    <a:pt x="9502" y="34309"/>
                    <a:pt x="11387" y="34716"/>
                    <a:pt x="12903" y="34716"/>
                  </a:cubicBezTo>
                  <a:cubicBezTo>
                    <a:pt x="13236" y="34716"/>
                    <a:pt x="13531" y="34716"/>
                    <a:pt x="13827" y="34679"/>
                  </a:cubicBezTo>
                  <a:cubicBezTo>
                    <a:pt x="15528" y="34457"/>
                    <a:pt x="16674" y="33718"/>
                    <a:pt x="17339" y="32535"/>
                  </a:cubicBezTo>
                  <a:cubicBezTo>
                    <a:pt x="18005" y="31389"/>
                    <a:pt x="18227" y="29873"/>
                    <a:pt x="18375" y="28061"/>
                  </a:cubicBezTo>
                  <a:cubicBezTo>
                    <a:pt x="18448" y="27359"/>
                    <a:pt x="18485" y="26361"/>
                    <a:pt x="18485" y="25141"/>
                  </a:cubicBezTo>
                  <a:cubicBezTo>
                    <a:pt x="18485" y="22553"/>
                    <a:pt x="18338" y="18930"/>
                    <a:pt x="17857" y="15454"/>
                  </a:cubicBezTo>
                  <a:cubicBezTo>
                    <a:pt x="17413" y="11979"/>
                    <a:pt x="16674" y="8615"/>
                    <a:pt x="15491" y="6471"/>
                  </a:cubicBezTo>
                  <a:cubicBezTo>
                    <a:pt x="14382" y="4511"/>
                    <a:pt x="13310" y="2921"/>
                    <a:pt x="12200" y="1775"/>
                  </a:cubicBezTo>
                  <a:cubicBezTo>
                    <a:pt x="11128" y="666"/>
                    <a:pt x="10019" y="1"/>
                    <a:pt x="8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1"/>
            <p:cNvSpPr/>
            <p:nvPr/>
          </p:nvSpPr>
          <p:spPr>
            <a:xfrm>
              <a:off x="5828100" y="2996750"/>
              <a:ext cx="275450" cy="262825"/>
            </a:xfrm>
            <a:custGeom>
              <a:avLst/>
              <a:gdLst/>
              <a:ahLst/>
              <a:cxnLst/>
              <a:rect l="l" t="t" r="r" b="b"/>
              <a:pathLst>
                <a:path w="11018" h="10513" extrusionOk="0">
                  <a:moveTo>
                    <a:pt x="7766" y="0"/>
                  </a:moveTo>
                  <a:cubicBezTo>
                    <a:pt x="7188" y="0"/>
                    <a:pt x="6562" y="157"/>
                    <a:pt x="5916" y="567"/>
                  </a:cubicBezTo>
                  <a:lnTo>
                    <a:pt x="1" y="8331"/>
                  </a:lnTo>
                  <a:lnTo>
                    <a:pt x="740" y="10512"/>
                  </a:lnTo>
                  <a:cubicBezTo>
                    <a:pt x="740" y="10512"/>
                    <a:pt x="4215" y="6815"/>
                    <a:pt x="5657" y="5928"/>
                  </a:cubicBezTo>
                  <a:cubicBezTo>
                    <a:pt x="7099" y="5078"/>
                    <a:pt x="11018" y="1639"/>
                    <a:pt x="11018" y="1639"/>
                  </a:cubicBezTo>
                  <a:cubicBezTo>
                    <a:pt x="11018" y="1639"/>
                    <a:pt x="9638" y="0"/>
                    <a:pt x="7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1"/>
            <p:cNvSpPr/>
            <p:nvPr/>
          </p:nvSpPr>
          <p:spPr>
            <a:xfrm>
              <a:off x="5820725" y="2989650"/>
              <a:ext cx="291150" cy="277325"/>
            </a:xfrm>
            <a:custGeom>
              <a:avLst/>
              <a:gdLst/>
              <a:ahLst/>
              <a:cxnLst/>
              <a:rect l="l" t="t" r="r" b="b"/>
              <a:pathLst>
                <a:path w="11646" h="11093" extrusionOk="0">
                  <a:moveTo>
                    <a:pt x="8060" y="592"/>
                  </a:moveTo>
                  <a:cubicBezTo>
                    <a:pt x="8910" y="592"/>
                    <a:pt x="9649" y="962"/>
                    <a:pt x="10204" y="1369"/>
                  </a:cubicBezTo>
                  <a:cubicBezTo>
                    <a:pt x="10463" y="1554"/>
                    <a:pt x="10685" y="1738"/>
                    <a:pt x="10832" y="1886"/>
                  </a:cubicBezTo>
                  <a:cubicBezTo>
                    <a:pt x="10838" y="1892"/>
                    <a:pt x="10843" y="1897"/>
                    <a:pt x="10848" y="1902"/>
                  </a:cubicBezTo>
                  <a:lnTo>
                    <a:pt x="10848" y="1902"/>
                  </a:lnTo>
                  <a:cubicBezTo>
                    <a:pt x="10749" y="1985"/>
                    <a:pt x="10619" y="2091"/>
                    <a:pt x="10463" y="2219"/>
                  </a:cubicBezTo>
                  <a:cubicBezTo>
                    <a:pt x="9871" y="2737"/>
                    <a:pt x="8984" y="3513"/>
                    <a:pt x="8097" y="4252"/>
                  </a:cubicBezTo>
                  <a:cubicBezTo>
                    <a:pt x="7209" y="4992"/>
                    <a:pt x="6322" y="5657"/>
                    <a:pt x="5804" y="5953"/>
                  </a:cubicBezTo>
                  <a:cubicBezTo>
                    <a:pt x="5398" y="6212"/>
                    <a:pt x="4917" y="6619"/>
                    <a:pt x="4400" y="7062"/>
                  </a:cubicBezTo>
                  <a:cubicBezTo>
                    <a:pt x="3195" y="8129"/>
                    <a:pt x="1809" y="9541"/>
                    <a:pt x="1170" y="10202"/>
                  </a:cubicBezTo>
                  <a:lnTo>
                    <a:pt x="1170" y="10202"/>
                  </a:lnTo>
                  <a:lnTo>
                    <a:pt x="665" y="8689"/>
                  </a:lnTo>
                  <a:lnTo>
                    <a:pt x="6456" y="1054"/>
                  </a:lnTo>
                  <a:lnTo>
                    <a:pt x="6456" y="1054"/>
                  </a:lnTo>
                  <a:cubicBezTo>
                    <a:pt x="7045" y="725"/>
                    <a:pt x="7569" y="592"/>
                    <a:pt x="8060" y="592"/>
                  </a:cubicBezTo>
                  <a:close/>
                  <a:moveTo>
                    <a:pt x="8060" y="1"/>
                  </a:moveTo>
                  <a:cubicBezTo>
                    <a:pt x="7431" y="1"/>
                    <a:pt x="6729" y="149"/>
                    <a:pt x="6063" y="592"/>
                  </a:cubicBezTo>
                  <a:lnTo>
                    <a:pt x="5952" y="666"/>
                  </a:lnTo>
                  <a:lnTo>
                    <a:pt x="74" y="8430"/>
                  </a:lnTo>
                  <a:cubicBezTo>
                    <a:pt x="0" y="8504"/>
                    <a:pt x="0" y="8615"/>
                    <a:pt x="37" y="8726"/>
                  </a:cubicBezTo>
                  <a:lnTo>
                    <a:pt x="739" y="10870"/>
                  </a:lnTo>
                  <a:cubicBezTo>
                    <a:pt x="776" y="10981"/>
                    <a:pt x="850" y="11055"/>
                    <a:pt x="961" y="11092"/>
                  </a:cubicBezTo>
                  <a:cubicBezTo>
                    <a:pt x="1072" y="11092"/>
                    <a:pt x="1183" y="11055"/>
                    <a:pt x="1257" y="10981"/>
                  </a:cubicBezTo>
                  <a:cubicBezTo>
                    <a:pt x="1257" y="10981"/>
                    <a:pt x="1479" y="10759"/>
                    <a:pt x="1812" y="10390"/>
                  </a:cubicBezTo>
                  <a:cubicBezTo>
                    <a:pt x="2329" y="9872"/>
                    <a:pt x="3179" y="9059"/>
                    <a:pt x="3993" y="8282"/>
                  </a:cubicBezTo>
                  <a:cubicBezTo>
                    <a:pt x="4806" y="7506"/>
                    <a:pt x="5620" y="6803"/>
                    <a:pt x="6137" y="6508"/>
                  </a:cubicBezTo>
                  <a:cubicBezTo>
                    <a:pt x="6877" y="6027"/>
                    <a:pt x="8207" y="4955"/>
                    <a:pt x="9354" y="3994"/>
                  </a:cubicBezTo>
                  <a:cubicBezTo>
                    <a:pt x="10537" y="2995"/>
                    <a:pt x="11498" y="2145"/>
                    <a:pt x="11498" y="2145"/>
                  </a:cubicBezTo>
                  <a:cubicBezTo>
                    <a:pt x="11646" y="2034"/>
                    <a:pt x="11646" y="1849"/>
                    <a:pt x="11535" y="1701"/>
                  </a:cubicBezTo>
                  <a:cubicBezTo>
                    <a:pt x="11535" y="1701"/>
                    <a:pt x="11165" y="1295"/>
                    <a:pt x="10574" y="851"/>
                  </a:cubicBezTo>
                  <a:cubicBezTo>
                    <a:pt x="9945" y="444"/>
                    <a:pt x="9095" y="1"/>
                    <a:pt x="8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1"/>
            <p:cNvSpPr/>
            <p:nvPr/>
          </p:nvSpPr>
          <p:spPr>
            <a:xfrm>
              <a:off x="5256900" y="3187450"/>
              <a:ext cx="816150" cy="609925"/>
            </a:xfrm>
            <a:custGeom>
              <a:avLst/>
              <a:gdLst/>
              <a:ahLst/>
              <a:cxnLst/>
              <a:rect l="l" t="t" r="r" b="b"/>
              <a:pathLst>
                <a:path w="32646" h="24397" extrusionOk="0">
                  <a:moveTo>
                    <a:pt x="29060" y="1"/>
                  </a:moveTo>
                  <a:cubicBezTo>
                    <a:pt x="29060" y="1"/>
                    <a:pt x="25732" y="1590"/>
                    <a:pt x="24032" y="3882"/>
                  </a:cubicBezTo>
                  <a:cubicBezTo>
                    <a:pt x="22294" y="6175"/>
                    <a:pt x="15381" y="17820"/>
                    <a:pt x="15381" y="17820"/>
                  </a:cubicBezTo>
                  <a:lnTo>
                    <a:pt x="149" y="15085"/>
                  </a:lnTo>
                  <a:lnTo>
                    <a:pt x="1" y="17118"/>
                  </a:lnTo>
                  <a:cubicBezTo>
                    <a:pt x="1" y="17118"/>
                    <a:pt x="8911" y="21702"/>
                    <a:pt x="13089" y="22738"/>
                  </a:cubicBezTo>
                  <a:cubicBezTo>
                    <a:pt x="16084" y="23453"/>
                    <a:pt x="18338" y="24397"/>
                    <a:pt x="19633" y="24397"/>
                  </a:cubicBezTo>
                  <a:cubicBezTo>
                    <a:pt x="20144" y="24397"/>
                    <a:pt x="20506" y="24250"/>
                    <a:pt x="20704" y="23884"/>
                  </a:cubicBezTo>
                  <a:cubicBezTo>
                    <a:pt x="21444" y="22590"/>
                    <a:pt x="27914" y="11794"/>
                    <a:pt x="27914" y="11794"/>
                  </a:cubicBezTo>
                  <a:lnTo>
                    <a:pt x="32646" y="8208"/>
                  </a:lnTo>
                  <a:lnTo>
                    <a:pt x="290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1"/>
            <p:cNvSpPr/>
            <p:nvPr/>
          </p:nvSpPr>
          <p:spPr>
            <a:xfrm>
              <a:off x="5248600" y="3179325"/>
              <a:ext cx="832775" cy="625550"/>
            </a:xfrm>
            <a:custGeom>
              <a:avLst/>
              <a:gdLst/>
              <a:ahLst/>
              <a:cxnLst/>
              <a:rect l="l" t="t" r="r" b="b"/>
              <a:pathLst>
                <a:path w="33311" h="25022" extrusionOk="0">
                  <a:moveTo>
                    <a:pt x="29368" y="1"/>
                  </a:moveTo>
                  <a:cubicBezTo>
                    <a:pt x="29326" y="1"/>
                    <a:pt x="29284" y="10"/>
                    <a:pt x="29244" y="30"/>
                  </a:cubicBezTo>
                  <a:cubicBezTo>
                    <a:pt x="29244" y="67"/>
                    <a:pt x="25917" y="1620"/>
                    <a:pt x="24105" y="4023"/>
                  </a:cubicBezTo>
                  <a:cubicBezTo>
                    <a:pt x="23661" y="4614"/>
                    <a:pt x="22922" y="5760"/>
                    <a:pt x="21998" y="7202"/>
                  </a:cubicBezTo>
                  <a:cubicBezTo>
                    <a:pt x="19602" y="11029"/>
                    <a:pt x="16218" y="16711"/>
                    <a:pt x="15565" y="17810"/>
                  </a:cubicBezTo>
                  <a:lnTo>
                    <a:pt x="15565" y="17810"/>
                  </a:lnTo>
                  <a:lnTo>
                    <a:pt x="518" y="15114"/>
                  </a:lnTo>
                  <a:cubicBezTo>
                    <a:pt x="444" y="15114"/>
                    <a:pt x="333" y="15114"/>
                    <a:pt x="296" y="15188"/>
                  </a:cubicBezTo>
                  <a:cubicBezTo>
                    <a:pt x="222" y="15225"/>
                    <a:pt x="185" y="15299"/>
                    <a:pt x="148" y="15410"/>
                  </a:cubicBezTo>
                  <a:lnTo>
                    <a:pt x="37" y="17406"/>
                  </a:lnTo>
                  <a:cubicBezTo>
                    <a:pt x="0" y="17554"/>
                    <a:pt x="74" y="17665"/>
                    <a:pt x="185" y="17702"/>
                  </a:cubicBezTo>
                  <a:cubicBezTo>
                    <a:pt x="185" y="17702"/>
                    <a:pt x="2403" y="18848"/>
                    <a:pt x="5176" y="20142"/>
                  </a:cubicBezTo>
                  <a:cubicBezTo>
                    <a:pt x="7949" y="21436"/>
                    <a:pt x="11202" y="22841"/>
                    <a:pt x="13347" y="23358"/>
                  </a:cubicBezTo>
                  <a:cubicBezTo>
                    <a:pt x="14825" y="23691"/>
                    <a:pt x="16119" y="24098"/>
                    <a:pt x="17229" y="24430"/>
                  </a:cubicBezTo>
                  <a:cubicBezTo>
                    <a:pt x="18338" y="24763"/>
                    <a:pt x="19225" y="25022"/>
                    <a:pt x="19964" y="25022"/>
                  </a:cubicBezTo>
                  <a:cubicBezTo>
                    <a:pt x="20260" y="25022"/>
                    <a:pt x="20519" y="24985"/>
                    <a:pt x="20741" y="24874"/>
                  </a:cubicBezTo>
                  <a:cubicBezTo>
                    <a:pt x="20963" y="24763"/>
                    <a:pt x="21184" y="24578"/>
                    <a:pt x="21295" y="24357"/>
                  </a:cubicBezTo>
                  <a:cubicBezTo>
                    <a:pt x="21665" y="23728"/>
                    <a:pt x="23477" y="20696"/>
                    <a:pt x="25177" y="17813"/>
                  </a:cubicBezTo>
                  <a:cubicBezTo>
                    <a:pt x="26028" y="16408"/>
                    <a:pt x="26841" y="15003"/>
                    <a:pt x="27469" y="13968"/>
                  </a:cubicBezTo>
                  <a:cubicBezTo>
                    <a:pt x="28016" y="13068"/>
                    <a:pt x="28395" y="12447"/>
                    <a:pt x="28484" y="12300"/>
                  </a:cubicBezTo>
                  <a:lnTo>
                    <a:pt x="28484" y="12300"/>
                  </a:lnTo>
                  <a:lnTo>
                    <a:pt x="33163" y="8755"/>
                  </a:lnTo>
                  <a:cubicBezTo>
                    <a:pt x="33311" y="8644"/>
                    <a:pt x="33311" y="8459"/>
                    <a:pt x="33237" y="8348"/>
                  </a:cubicBezTo>
                  <a:cubicBezTo>
                    <a:pt x="33170" y="8259"/>
                    <a:pt x="33075" y="8210"/>
                    <a:pt x="32979" y="8210"/>
                  </a:cubicBezTo>
                  <a:cubicBezTo>
                    <a:pt x="32916" y="8210"/>
                    <a:pt x="32851" y="8231"/>
                    <a:pt x="32793" y="8274"/>
                  </a:cubicBezTo>
                  <a:lnTo>
                    <a:pt x="28061" y="11860"/>
                  </a:lnTo>
                  <a:lnTo>
                    <a:pt x="27950" y="11971"/>
                  </a:lnTo>
                  <a:cubicBezTo>
                    <a:pt x="27950" y="11971"/>
                    <a:pt x="26360" y="14633"/>
                    <a:pt x="24660" y="17517"/>
                  </a:cubicBezTo>
                  <a:cubicBezTo>
                    <a:pt x="22922" y="20364"/>
                    <a:pt x="21147" y="23395"/>
                    <a:pt x="20778" y="24061"/>
                  </a:cubicBezTo>
                  <a:cubicBezTo>
                    <a:pt x="20704" y="24172"/>
                    <a:pt x="20630" y="24246"/>
                    <a:pt x="20482" y="24320"/>
                  </a:cubicBezTo>
                  <a:cubicBezTo>
                    <a:pt x="20371" y="24357"/>
                    <a:pt x="20186" y="24393"/>
                    <a:pt x="19964" y="24393"/>
                  </a:cubicBezTo>
                  <a:cubicBezTo>
                    <a:pt x="19373" y="24393"/>
                    <a:pt x="18486" y="24172"/>
                    <a:pt x="17413" y="23839"/>
                  </a:cubicBezTo>
                  <a:cubicBezTo>
                    <a:pt x="16304" y="23543"/>
                    <a:pt x="15010" y="23100"/>
                    <a:pt x="13494" y="22730"/>
                  </a:cubicBezTo>
                  <a:cubicBezTo>
                    <a:pt x="11461" y="22249"/>
                    <a:pt x="8171" y="20844"/>
                    <a:pt x="5435" y="19587"/>
                  </a:cubicBezTo>
                  <a:cubicBezTo>
                    <a:pt x="4067" y="18959"/>
                    <a:pt x="2810" y="18330"/>
                    <a:pt x="1923" y="17887"/>
                  </a:cubicBezTo>
                  <a:cubicBezTo>
                    <a:pt x="1318" y="17584"/>
                    <a:pt x="868" y="17351"/>
                    <a:pt x="643" y="17233"/>
                  </a:cubicBezTo>
                  <a:lnTo>
                    <a:pt x="643" y="17233"/>
                  </a:lnTo>
                  <a:lnTo>
                    <a:pt x="740" y="15779"/>
                  </a:lnTo>
                  <a:lnTo>
                    <a:pt x="15676" y="18441"/>
                  </a:lnTo>
                  <a:cubicBezTo>
                    <a:pt x="15695" y="18448"/>
                    <a:pt x="15716" y="18451"/>
                    <a:pt x="15737" y="18451"/>
                  </a:cubicBezTo>
                  <a:cubicBezTo>
                    <a:pt x="15836" y="18451"/>
                    <a:pt x="15941" y="18385"/>
                    <a:pt x="15972" y="18293"/>
                  </a:cubicBezTo>
                  <a:cubicBezTo>
                    <a:pt x="15972" y="18293"/>
                    <a:pt x="16415" y="17591"/>
                    <a:pt x="17081" y="16445"/>
                  </a:cubicBezTo>
                  <a:cubicBezTo>
                    <a:pt x="18116" y="14781"/>
                    <a:pt x="19669" y="12156"/>
                    <a:pt x="21110" y="9790"/>
                  </a:cubicBezTo>
                  <a:cubicBezTo>
                    <a:pt x="22589" y="7424"/>
                    <a:pt x="23957" y="5243"/>
                    <a:pt x="24586" y="4392"/>
                  </a:cubicBezTo>
                  <a:cubicBezTo>
                    <a:pt x="25436" y="3283"/>
                    <a:pt x="26656" y="2322"/>
                    <a:pt x="27691" y="1656"/>
                  </a:cubicBezTo>
                  <a:cubicBezTo>
                    <a:pt x="28209" y="1324"/>
                    <a:pt x="28652" y="1065"/>
                    <a:pt x="28985" y="880"/>
                  </a:cubicBezTo>
                  <a:cubicBezTo>
                    <a:pt x="29170" y="769"/>
                    <a:pt x="29281" y="695"/>
                    <a:pt x="29392" y="658"/>
                  </a:cubicBezTo>
                  <a:cubicBezTo>
                    <a:pt x="29466" y="621"/>
                    <a:pt x="29503" y="584"/>
                    <a:pt x="29503" y="584"/>
                  </a:cubicBezTo>
                  <a:cubicBezTo>
                    <a:pt x="29688" y="510"/>
                    <a:pt x="29725" y="326"/>
                    <a:pt x="29651" y="178"/>
                  </a:cubicBezTo>
                  <a:cubicBezTo>
                    <a:pt x="29597" y="69"/>
                    <a:pt x="29483" y="1"/>
                    <a:pt x="29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1"/>
            <p:cNvSpPr/>
            <p:nvPr/>
          </p:nvSpPr>
          <p:spPr>
            <a:xfrm>
              <a:off x="5945500" y="3431225"/>
              <a:ext cx="158050" cy="58725"/>
            </a:xfrm>
            <a:custGeom>
              <a:avLst/>
              <a:gdLst/>
              <a:ahLst/>
              <a:cxnLst/>
              <a:rect l="l" t="t" r="r" b="b"/>
              <a:pathLst>
                <a:path w="6322" h="2349" extrusionOk="0">
                  <a:moveTo>
                    <a:pt x="5955" y="1"/>
                  </a:moveTo>
                  <a:cubicBezTo>
                    <a:pt x="5929" y="1"/>
                    <a:pt x="5903" y="4"/>
                    <a:pt x="5878" y="10"/>
                  </a:cubicBezTo>
                  <a:lnTo>
                    <a:pt x="259" y="1747"/>
                  </a:lnTo>
                  <a:cubicBezTo>
                    <a:pt x="111" y="1784"/>
                    <a:pt x="0" y="1969"/>
                    <a:pt x="74" y="2117"/>
                  </a:cubicBezTo>
                  <a:cubicBezTo>
                    <a:pt x="105" y="2271"/>
                    <a:pt x="238" y="2348"/>
                    <a:pt x="368" y="2348"/>
                  </a:cubicBezTo>
                  <a:cubicBezTo>
                    <a:pt x="393" y="2348"/>
                    <a:pt x="419" y="2345"/>
                    <a:pt x="444" y="2339"/>
                  </a:cubicBezTo>
                  <a:lnTo>
                    <a:pt x="6063" y="601"/>
                  </a:lnTo>
                  <a:cubicBezTo>
                    <a:pt x="6211" y="564"/>
                    <a:pt x="6322" y="380"/>
                    <a:pt x="6248" y="232"/>
                  </a:cubicBezTo>
                  <a:cubicBezTo>
                    <a:pt x="6217" y="78"/>
                    <a:pt x="6084" y="1"/>
                    <a:pt x="5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1"/>
            <p:cNvSpPr/>
            <p:nvPr/>
          </p:nvSpPr>
          <p:spPr>
            <a:xfrm>
              <a:off x="5066625" y="3521850"/>
              <a:ext cx="194000" cy="95400"/>
            </a:xfrm>
            <a:custGeom>
              <a:avLst/>
              <a:gdLst/>
              <a:ahLst/>
              <a:cxnLst/>
              <a:rect l="l" t="t" r="r" b="b"/>
              <a:pathLst>
                <a:path w="7760" h="3816" extrusionOk="0">
                  <a:moveTo>
                    <a:pt x="3169" y="1"/>
                  </a:moveTo>
                  <a:cubicBezTo>
                    <a:pt x="2001" y="1"/>
                    <a:pt x="1" y="2029"/>
                    <a:pt x="144" y="2744"/>
                  </a:cubicBezTo>
                  <a:cubicBezTo>
                    <a:pt x="168" y="2894"/>
                    <a:pt x="286" y="2953"/>
                    <a:pt x="457" y="2953"/>
                  </a:cubicBezTo>
                  <a:cubicBezTo>
                    <a:pt x="1087" y="2953"/>
                    <a:pt x="2436" y="2152"/>
                    <a:pt x="2436" y="2152"/>
                  </a:cubicBezTo>
                  <a:cubicBezTo>
                    <a:pt x="2436" y="2152"/>
                    <a:pt x="2843" y="2855"/>
                    <a:pt x="4580" y="3446"/>
                  </a:cubicBezTo>
                  <a:cubicBezTo>
                    <a:pt x="5449" y="3742"/>
                    <a:pt x="6207" y="3816"/>
                    <a:pt x="6748" y="3816"/>
                  </a:cubicBezTo>
                  <a:cubicBezTo>
                    <a:pt x="7288" y="3816"/>
                    <a:pt x="7612" y="3742"/>
                    <a:pt x="7612" y="3742"/>
                  </a:cubicBezTo>
                  <a:lnTo>
                    <a:pt x="7760" y="1709"/>
                  </a:lnTo>
                  <a:cubicBezTo>
                    <a:pt x="7760" y="1709"/>
                    <a:pt x="4432" y="156"/>
                    <a:pt x="3286" y="8"/>
                  </a:cubicBezTo>
                  <a:cubicBezTo>
                    <a:pt x="3248" y="3"/>
                    <a:pt x="3209" y="1"/>
                    <a:pt x="3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1"/>
            <p:cNvSpPr/>
            <p:nvPr/>
          </p:nvSpPr>
          <p:spPr>
            <a:xfrm>
              <a:off x="5061900" y="3513725"/>
              <a:ext cx="206125" cy="110925"/>
            </a:xfrm>
            <a:custGeom>
              <a:avLst/>
              <a:gdLst/>
              <a:ahLst/>
              <a:cxnLst/>
              <a:rect l="l" t="t" r="r" b="b"/>
              <a:pathLst>
                <a:path w="8245" h="4437" extrusionOk="0">
                  <a:moveTo>
                    <a:pt x="3438" y="629"/>
                  </a:moveTo>
                  <a:cubicBezTo>
                    <a:pt x="3697" y="666"/>
                    <a:pt x="4104" y="777"/>
                    <a:pt x="4548" y="924"/>
                  </a:cubicBezTo>
                  <a:cubicBezTo>
                    <a:pt x="5250" y="1183"/>
                    <a:pt x="6063" y="1553"/>
                    <a:pt x="6692" y="1812"/>
                  </a:cubicBezTo>
                  <a:cubicBezTo>
                    <a:pt x="7025" y="1960"/>
                    <a:pt x="7283" y="2071"/>
                    <a:pt x="7505" y="2181"/>
                  </a:cubicBezTo>
                  <a:cubicBezTo>
                    <a:pt x="7542" y="2196"/>
                    <a:pt x="7575" y="2211"/>
                    <a:pt x="7605" y="2225"/>
                  </a:cubicBezTo>
                  <a:lnTo>
                    <a:pt x="7605" y="2225"/>
                  </a:lnTo>
                  <a:lnTo>
                    <a:pt x="7519" y="3787"/>
                  </a:lnTo>
                  <a:lnTo>
                    <a:pt x="7519" y="3787"/>
                  </a:lnTo>
                  <a:cubicBezTo>
                    <a:pt x="7386" y="3797"/>
                    <a:pt x="7197" y="3808"/>
                    <a:pt x="6951" y="3808"/>
                  </a:cubicBezTo>
                  <a:cubicBezTo>
                    <a:pt x="6433" y="3808"/>
                    <a:pt x="5694" y="3771"/>
                    <a:pt x="4880" y="3475"/>
                  </a:cubicBezTo>
                  <a:cubicBezTo>
                    <a:pt x="4030" y="3217"/>
                    <a:pt x="3549" y="2884"/>
                    <a:pt x="3254" y="2662"/>
                  </a:cubicBezTo>
                  <a:cubicBezTo>
                    <a:pt x="3106" y="2551"/>
                    <a:pt x="2995" y="2440"/>
                    <a:pt x="2958" y="2403"/>
                  </a:cubicBezTo>
                  <a:lnTo>
                    <a:pt x="2884" y="2329"/>
                  </a:lnTo>
                  <a:cubicBezTo>
                    <a:pt x="2835" y="2231"/>
                    <a:pt x="2720" y="2165"/>
                    <a:pt x="2615" y="2165"/>
                  </a:cubicBezTo>
                  <a:cubicBezTo>
                    <a:pt x="2563" y="2165"/>
                    <a:pt x="2514" y="2181"/>
                    <a:pt x="2477" y="2218"/>
                  </a:cubicBezTo>
                  <a:lnTo>
                    <a:pt x="2403" y="2255"/>
                  </a:lnTo>
                  <a:cubicBezTo>
                    <a:pt x="2292" y="2329"/>
                    <a:pt x="1960" y="2514"/>
                    <a:pt x="1590" y="2662"/>
                  </a:cubicBezTo>
                  <a:cubicBezTo>
                    <a:pt x="1405" y="2736"/>
                    <a:pt x="1220" y="2810"/>
                    <a:pt x="1072" y="2884"/>
                  </a:cubicBezTo>
                  <a:cubicBezTo>
                    <a:pt x="887" y="2921"/>
                    <a:pt x="740" y="2958"/>
                    <a:pt x="666" y="2958"/>
                  </a:cubicBezTo>
                  <a:lnTo>
                    <a:pt x="622" y="2958"/>
                  </a:lnTo>
                  <a:cubicBezTo>
                    <a:pt x="621" y="2855"/>
                    <a:pt x="726" y="2629"/>
                    <a:pt x="887" y="2403"/>
                  </a:cubicBezTo>
                  <a:cubicBezTo>
                    <a:pt x="1146" y="2034"/>
                    <a:pt x="1590" y="1553"/>
                    <a:pt x="2071" y="1220"/>
                  </a:cubicBezTo>
                  <a:cubicBezTo>
                    <a:pt x="2551" y="851"/>
                    <a:pt x="3069" y="629"/>
                    <a:pt x="3364" y="629"/>
                  </a:cubicBezTo>
                  <a:close/>
                  <a:moveTo>
                    <a:pt x="3364" y="0"/>
                  </a:moveTo>
                  <a:cubicBezTo>
                    <a:pt x="2995" y="0"/>
                    <a:pt x="2625" y="148"/>
                    <a:pt x="2255" y="370"/>
                  </a:cubicBezTo>
                  <a:cubicBezTo>
                    <a:pt x="1701" y="666"/>
                    <a:pt x="1183" y="1109"/>
                    <a:pt x="740" y="1590"/>
                  </a:cubicBezTo>
                  <a:cubicBezTo>
                    <a:pt x="555" y="1849"/>
                    <a:pt x="370" y="2071"/>
                    <a:pt x="222" y="2292"/>
                  </a:cubicBezTo>
                  <a:cubicBezTo>
                    <a:pt x="111" y="2514"/>
                    <a:pt x="0" y="2736"/>
                    <a:pt x="0" y="2995"/>
                  </a:cubicBezTo>
                  <a:lnTo>
                    <a:pt x="0" y="3106"/>
                  </a:lnTo>
                  <a:cubicBezTo>
                    <a:pt x="37" y="3254"/>
                    <a:pt x="148" y="3402"/>
                    <a:pt x="259" y="3475"/>
                  </a:cubicBezTo>
                  <a:cubicBezTo>
                    <a:pt x="407" y="3549"/>
                    <a:pt x="518" y="3586"/>
                    <a:pt x="666" y="3586"/>
                  </a:cubicBezTo>
                  <a:cubicBezTo>
                    <a:pt x="887" y="3586"/>
                    <a:pt x="1109" y="3512"/>
                    <a:pt x="1331" y="3438"/>
                  </a:cubicBezTo>
                  <a:cubicBezTo>
                    <a:pt x="1796" y="3267"/>
                    <a:pt x="2277" y="3015"/>
                    <a:pt x="2549" y="2864"/>
                  </a:cubicBezTo>
                  <a:lnTo>
                    <a:pt x="2549" y="2864"/>
                  </a:lnTo>
                  <a:cubicBezTo>
                    <a:pt x="2821" y="3156"/>
                    <a:pt x="3437" y="3656"/>
                    <a:pt x="4695" y="4067"/>
                  </a:cubicBezTo>
                  <a:cubicBezTo>
                    <a:pt x="5583" y="4363"/>
                    <a:pt x="6359" y="4437"/>
                    <a:pt x="6951" y="4437"/>
                  </a:cubicBezTo>
                  <a:cubicBezTo>
                    <a:pt x="7505" y="4437"/>
                    <a:pt x="7838" y="4363"/>
                    <a:pt x="7875" y="4363"/>
                  </a:cubicBezTo>
                  <a:cubicBezTo>
                    <a:pt x="7986" y="4326"/>
                    <a:pt x="8097" y="4215"/>
                    <a:pt x="8097" y="4067"/>
                  </a:cubicBezTo>
                  <a:lnTo>
                    <a:pt x="8245" y="2071"/>
                  </a:lnTo>
                  <a:cubicBezTo>
                    <a:pt x="8245" y="1923"/>
                    <a:pt x="8171" y="1812"/>
                    <a:pt x="8060" y="1775"/>
                  </a:cubicBezTo>
                  <a:cubicBezTo>
                    <a:pt x="8060" y="1775"/>
                    <a:pt x="7246" y="1368"/>
                    <a:pt x="6248" y="961"/>
                  </a:cubicBezTo>
                  <a:cubicBezTo>
                    <a:pt x="5768" y="740"/>
                    <a:pt x="5250" y="518"/>
                    <a:pt x="4769" y="370"/>
                  </a:cubicBezTo>
                  <a:cubicBezTo>
                    <a:pt x="4289" y="185"/>
                    <a:pt x="3845" y="74"/>
                    <a:pt x="3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1"/>
            <p:cNvSpPr/>
            <p:nvPr/>
          </p:nvSpPr>
          <p:spPr>
            <a:xfrm>
              <a:off x="5958425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3402" y="0"/>
                  </a:moveTo>
                  <a:lnTo>
                    <a:pt x="38" y="34235"/>
                  </a:lnTo>
                  <a:cubicBezTo>
                    <a:pt x="1" y="34531"/>
                    <a:pt x="185" y="34790"/>
                    <a:pt x="481" y="34827"/>
                  </a:cubicBezTo>
                  <a:cubicBezTo>
                    <a:pt x="525" y="34836"/>
                    <a:pt x="567" y="34841"/>
                    <a:pt x="609" y="34841"/>
                  </a:cubicBezTo>
                  <a:cubicBezTo>
                    <a:pt x="887" y="34841"/>
                    <a:pt x="1119" y="34635"/>
                    <a:pt x="1184" y="34346"/>
                  </a:cubicBezTo>
                  <a:lnTo>
                    <a:pt x="5916" y="555"/>
                  </a:lnTo>
                  <a:lnTo>
                    <a:pt x="3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1"/>
            <p:cNvSpPr/>
            <p:nvPr/>
          </p:nvSpPr>
          <p:spPr>
            <a:xfrm>
              <a:off x="5951950" y="4199525"/>
              <a:ext cx="162700" cy="886400"/>
            </a:xfrm>
            <a:custGeom>
              <a:avLst/>
              <a:gdLst/>
              <a:ahLst/>
              <a:cxnLst/>
              <a:rect l="l" t="t" r="r" b="b"/>
              <a:pathLst>
                <a:path w="6508" h="35456" extrusionOk="0">
                  <a:moveTo>
                    <a:pt x="3920" y="703"/>
                  </a:moveTo>
                  <a:lnTo>
                    <a:pt x="5835" y="1125"/>
                  </a:lnTo>
                  <a:lnTo>
                    <a:pt x="5835" y="1125"/>
                  </a:lnTo>
                  <a:lnTo>
                    <a:pt x="1110" y="34605"/>
                  </a:lnTo>
                  <a:cubicBezTo>
                    <a:pt x="1110" y="34753"/>
                    <a:pt x="999" y="34827"/>
                    <a:pt x="851" y="34827"/>
                  </a:cubicBezTo>
                  <a:lnTo>
                    <a:pt x="814" y="34827"/>
                  </a:lnTo>
                  <a:cubicBezTo>
                    <a:pt x="666" y="34790"/>
                    <a:pt x="592" y="34716"/>
                    <a:pt x="592" y="34568"/>
                  </a:cubicBezTo>
                  <a:lnTo>
                    <a:pt x="3920" y="703"/>
                  </a:lnTo>
                  <a:close/>
                  <a:moveTo>
                    <a:pt x="3698" y="0"/>
                  </a:moveTo>
                  <a:cubicBezTo>
                    <a:pt x="3624" y="0"/>
                    <a:pt x="3550" y="0"/>
                    <a:pt x="3476" y="74"/>
                  </a:cubicBezTo>
                  <a:cubicBezTo>
                    <a:pt x="3402" y="111"/>
                    <a:pt x="3328" y="185"/>
                    <a:pt x="3328" y="296"/>
                  </a:cubicBezTo>
                  <a:lnTo>
                    <a:pt x="1" y="34494"/>
                  </a:lnTo>
                  <a:lnTo>
                    <a:pt x="1" y="34568"/>
                  </a:lnTo>
                  <a:cubicBezTo>
                    <a:pt x="1" y="34975"/>
                    <a:pt x="260" y="35344"/>
                    <a:pt x="666" y="35418"/>
                  </a:cubicBezTo>
                  <a:cubicBezTo>
                    <a:pt x="740" y="35455"/>
                    <a:pt x="777" y="35455"/>
                    <a:pt x="851" y="35455"/>
                  </a:cubicBezTo>
                  <a:cubicBezTo>
                    <a:pt x="1295" y="35455"/>
                    <a:pt x="1665" y="35160"/>
                    <a:pt x="1738" y="34716"/>
                  </a:cubicBezTo>
                  <a:lnTo>
                    <a:pt x="6471" y="925"/>
                  </a:lnTo>
                  <a:cubicBezTo>
                    <a:pt x="6508" y="740"/>
                    <a:pt x="6397" y="592"/>
                    <a:pt x="6249" y="555"/>
                  </a:cubicBezTo>
                  <a:lnTo>
                    <a:pt x="3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1"/>
            <p:cNvSpPr/>
            <p:nvPr/>
          </p:nvSpPr>
          <p:spPr>
            <a:xfrm>
              <a:off x="6388200" y="4228175"/>
              <a:ext cx="260675" cy="847075"/>
            </a:xfrm>
            <a:custGeom>
              <a:avLst/>
              <a:gdLst/>
              <a:ahLst/>
              <a:cxnLst/>
              <a:rect l="l" t="t" r="r" b="b"/>
              <a:pathLst>
                <a:path w="10427" h="33883" extrusionOk="0">
                  <a:moveTo>
                    <a:pt x="2367" y="1"/>
                  </a:moveTo>
                  <a:lnTo>
                    <a:pt x="1" y="1258"/>
                  </a:lnTo>
                  <a:lnTo>
                    <a:pt x="9244" y="33459"/>
                  </a:lnTo>
                  <a:cubicBezTo>
                    <a:pt x="9307" y="33711"/>
                    <a:pt x="9503" y="33882"/>
                    <a:pt x="9743" y="33882"/>
                  </a:cubicBezTo>
                  <a:cubicBezTo>
                    <a:pt x="9785" y="33882"/>
                    <a:pt x="9828" y="33877"/>
                    <a:pt x="9872" y="33866"/>
                  </a:cubicBezTo>
                  <a:cubicBezTo>
                    <a:pt x="10205" y="33829"/>
                    <a:pt x="10427" y="33496"/>
                    <a:pt x="10316" y="33200"/>
                  </a:cubicBezTo>
                  <a:lnTo>
                    <a:pt x="2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1"/>
            <p:cNvSpPr/>
            <p:nvPr/>
          </p:nvSpPr>
          <p:spPr>
            <a:xfrm>
              <a:off x="6379900" y="4220175"/>
              <a:ext cx="274525" cy="862975"/>
            </a:xfrm>
            <a:custGeom>
              <a:avLst/>
              <a:gdLst/>
              <a:ahLst/>
              <a:cxnLst/>
              <a:rect l="l" t="t" r="r" b="b"/>
              <a:pathLst>
                <a:path w="10981" h="34519" extrusionOk="0">
                  <a:moveTo>
                    <a:pt x="2493" y="769"/>
                  </a:moveTo>
                  <a:lnTo>
                    <a:pt x="10352" y="33594"/>
                  </a:lnTo>
                  <a:lnTo>
                    <a:pt x="10352" y="33631"/>
                  </a:lnTo>
                  <a:cubicBezTo>
                    <a:pt x="10352" y="33779"/>
                    <a:pt x="10278" y="33890"/>
                    <a:pt x="10130" y="33890"/>
                  </a:cubicBezTo>
                  <a:lnTo>
                    <a:pt x="10093" y="33890"/>
                  </a:lnTo>
                  <a:cubicBezTo>
                    <a:pt x="9982" y="33890"/>
                    <a:pt x="9871" y="33816"/>
                    <a:pt x="9871" y="33705"/>
                  </a:cubicBezTo>
                  <a:lnTo>
                    <a:pt x="703" y="1725"/>
                  </a:lnTo>
                  <a:lnTo>
                    <a:pt x="2493" y="769"/>
                  </a:lnTo>
                  <a:close/>
                  <a:moveTo>
                    <a:pt x="2741" y="1"/>
                  </a:moveTo>
                  <a:cubicBezTo>
                    <a:pt x="2687" y="1"/>
                    <a:pt x="2631" y="18"/>
                    <a:pt x="2588" y="62"/>
                  </a:cubicBezTo>
                  <a:lnTo>
                    <a:pt x="185" y="1319"/>
                  </a:lnTo>
                  <a:cubicBezTo>
                    <a:pt x="74" y="1393"/>
                    <a:pt x="0" y="1541"/>
                    <a:pt x="37" y="1688"/>
                  </a:cubicBezTo>
                  <a:lnTo>
                    <a:pt x="9280" y="33890"/>
                  </a:lnTo>
                  <a:cubicBezTo>
                    <a:pt x="9391" y="34260"/>
                    <a:pt x="9723" y="34518"/>
                    <a:pt x="10093" y="34518"/>
                  </a:cubicBezTo>
                  <a:lnTo>
                    <a:pt x="10241" y="34518"/>
                  </a:lnTo>
                  <a:cubicBezTo>
                    <a:pt x="10685" y="34445"/>
                    <a:pt x="10980" y="34075"/>
                    <a:pt x="10980" y="33631"/>
                  </a:cubicBezTo>
                  <a:cubicBezTo>
                    <a:pt x="10980" y="33557"/>
                    <a:pt x="10980" y="33520"/>
                    <a:pt x="10980" y="33446"/>
                  </a:cubicBezTo>
                  <a:lnTo>
                    <a:pt x="3032" y="247"/>
                  </a:lnTo>
                  <a:cubicBezTo>
                    <a:pt x="2995" y="173"/>
                    <a:pt x="2921" y="62"/>
                    <a:pt x="2847" y="25"/>
                  </a:cubicBezTo>
                  <a:cubicBezTo>
                    <a:pt x="2816" y="9"/>
                    <a:pt x="2779" y="1"/>
                    <a:pt x="2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1"/>
            <p:cNvSpPr/>
            <p:nvPr/>
          </p:nvSpPr>
          <p:spPr>
            <a:xfrm>
              <a:off x="6024975" y="4218000"/>
              <a:ext cx="189500" cy="859700"/>
            </a:xfrm>
            <a:custGeom>
              <a:avLst/>
              <a:gdLst/>
              <a:ahLst/>
              <a:cxnLst/>
              <a:rect l="l" t="t" r="r" b="b"/>
              <a:pathLst>
                <a:path w="7580" h="34388" extrusionOk="0">
                  <a:moveTo>
                    <a:pt x="2478" y="1"/>
                  </a:moveTo>
                  <a:lnTo>
                    <a:pt x="1" y="1073"/>
                  </a:lnTo>
                  <a:lnTo>
                    <a:pt x="6433" y="33940"/>
                  </a:lnTo>
                  <a:cubicBezTo>
                    <a:pt x="6468" y="34180"/>
                    <a:pt x="6692" y="34388"/>
                    <a:pt x="6960" y="34388"/>
                  </a:cubicBezTo>
                  <a:cubicBezTo>
                    <a:pt x="6981" y="34388"/>
                    <a:pt x="7003" y="34386"/>
                    <a:pt x="7025" y="34384"/>
                  </a:cubicBezTo>
                  <a:cubicBezTo>
                    <a:pt x="7358" y="34384"/>
                    <a:pt x="7579" y="34088"/>
                    <a:pt x="7543" y="33755"/>
                  </a:cubicBez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1"/>
            <p:cNvSpPr/>
            <p:nvPr/>
          </p:nvSpPr>
          <p:spPr>
            <a:xfrm>
              <a:off x="6016650" y="4210000"/>
              <a:ext cx="205225" cy="875925"/>
            </a:xfrm>
            <a:custGeom>
              <a:avLst/>
              <a:gdLst/>
              <a:ahLst/>
              <a:cxnLst/>
              <a:rect l="l" t="t" r="r" b="b"/>
              <a:pathLst>
                <a:path w="8209" h="35037" extrusionOk="0">
                  <a:moveTo>
                    <a:pt x="2576" y="766"/>
                  </a:moveTo>
                  <a:lnTo>
                    <a:pt x="7580" y="34112"/>
                  </a:lnTo>
                  <a:lnTo>
                    <a:pt x="7580" y="34149"/>
                  </a:lnTo>
                  <a:cubicBezTo>
                    <a:pt x="7580" y="34297"/>
                    <a:pt x="7469" y="34408"/>
                    <a:pt x="7321" y="34408"/>
                  </a:cubicBezTo>
                  <a:cubicBezTo>
                    <a:pt x="7173" y="34408"/>
                    <a:pt x="7062" y="34334"/>
                    <a:pt x="7062" y="34186"/>
                  </a:cubicBezTo>
                  <a:lnTo>
                    <a:pt x="703" y="1578"/>
                  </a:lnTo>
                  <a:lnTo>
                    <a:pt x="2576" y="766"/>
                  </a:lnTo>
                  <a:close/>
                  <a:moveTo>
                    <a:pt x="2805" y="1"/>
                  </a:moveTo>
                  <a:cubicBezTo>
                    <a:pt x="2767" y="1"/>
                    <a:pt x="2730" y="10"/>
                    <a:pt x="2700" y="25"/>
                  </a:cubicBezTo>
                  <a:lnTo>
                    <a:pt x="223" y="1097"/>
                  </a:lnTo>
                  <a:cubicBezTo>
                    <a:pt x="75" y="1134"/>
                    <a:pt x="1" y="1282"/>
                    <a:pt x="38" y="1430"/>
                  </a:cubicBezTo>
                  <a:lnTo>
                    <a:pt x="6434" y="34334"/>
                  </a:lnTo>
                  <a:cubicBezTo>
                    <a:pt x="6545" y="34741"/>
                    <a:pt x="6877" y="35036"/>
                    <a:pt x="7321" y="35036"/>
                  </a:cubicBezTo>
                  <a:lnTo>
                    <a:pt x="7358" y="35036"/>
                  </a:lnTo>
                  <a:cubicBezTo>
                    <a:pt x="7839" y="34999"/>
                    <a:pt x="8208" y="34593"/>
                    <a:pt x="8208" y="34149"/>
                  </a:cubicBezTo>
                  <a:lnTo>
                    <a:pt x="8171" y="34001"/>
                  </a:lnTo>
                  <a:lnTo>
                    <a:pt x="3106" y="284"/>
                  </a:lnTo>
                  <a:cubicBezTo>
                    <a:pt x="3106" y="173"/>
                    <a:pt x="3069" y="99"/>
                    <a:pt x="2958" y="62"/>
                  </a:cubicBezTo>
                  <a:cubicBezTo>
                    <a:pt x="2915" y="19"/>
                    <a:pt x="2859" y="1"/>
                    <a:pt x="2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1"/>
            <p:cNvSpPr/>
            <p:nvPr/>
          </p:nvSpPr>
          <p:spPr>
            <a:xfrm>
              <a:off x="5491675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3365" y="0"/>
                  </a:moveTo>
                  <a:lnTo>
                    <a:pt x="37" y="34235"/>
                  </a:lnTo>
                  <a:cubicBezTo>
                    <a:pt x="0" y="34531"/>
                    <a:pt x="185" y="34790"/>
                    <a:pt x="481" y="34827"/>
                  </a:cubicBezTo>
                  <a:cubicBezTo>
                    <a:pt x="520" y="34836"/>
                    <a:pt x="559" y="34841"/>
                    <a:pt x="598" y="34841"/>
                  </a:cubicBezTo>
                  <a:cubicBezTo>
                    <a:pt x="859" y="34841"/>
                    <a:pt x="1114" y="34635"/>
                    <a:pt x="1147" y="34346"/>
                  </a:cubicBezTo>
                  <a:lnTo>
                    <a:pt x="5916" y="555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1"/>
            <p:cNvSpPr/>
            <p:nvPr/>
          </p:nvSpPr>
          <p:spPr>
            <a:xfrm>
              <a:off x="5484275" y="4199525"/>
              <a:ext cx="163625" cy="886400"/>
            </a:xfrm>
            <a:custGeom>
              <a:avLst/>
              <a:gdLst/>
              <a:ahLst/>
              <a:cxnLst/>
              <a:rect l="l" t="t" r="r" b="b"/>
              <a:pathLst>
                <a:path w="6545" h="35456" extrusionOk="0">
                  <a:moveTo>
                    <a:pt x="3957" y="703"/>
                  </a:moveTo>
                  <a:lnTo>
                    <a:pt x="5872" y="1125"/>
                  </a:lnTo>
                  <a:lnTo>
                    <a:pt x="5872" y="1125"/>
                  </a:lnTo>
                  <a:lnTo>
                    <a:pt x="1147" y="34605"/>
                  </a:lnTo>
                  <a:cubicBezTo>
                    <a:pt x="1147" y="34753"/>
                    <a:pt x="1036" y="34827"/>
                    <a:pt x="888" y="34827"/>
                  </a:cubicBezTo>
                  <a:lnTo>
                    <a:pt x="851" y="34827"/>
                  </a:lnTo>
                  <a:cubicBezTo>
                    <a:pt x="703" y="34790"/>
                    <a:pt x="629" y="34716"/>
                    <a:pt x="629" y="34568"/>
                  </a:cubicBezTo>
                  <a:lnTo>
                    <a:pt x="3957" y="703"/>
                  </a:lnTo>
                  <a:close/>
                  <a:moveTo>
                    <a:pt x="3735" y="0"/>
                  </a:moveTo>
                  <a:cubicBezTo>
                    <a:pt x="3661" y="0"/>
                    <a:pt x="3550" y="0"/>
                    <a:pt x="3513" y="74"/>
                  </a:cubicBezTo>
                  <a:cubicBezTo>
                    <a:pt x="3439" y="111"/>
                    <a:pt x="3365" y="185"/>
                    <a:pt x="3365" y="296"/>
                  </a:cubicBezTo>
                  <a:lnTo>
                    <a:pt x="38" y="34494"/>
                  </a:lnTo>
                  <a:lnTo>
                    <a:pt x="1" y="34568"/>
                  </a:lnTo>
                  <a:cubicBezTo>
                    <a:pt x="1" y="34975"/>
                    <a:pt x="296" y="35344"/>
                    <a:pt x="703" y="35418"/>
                  </a:cubicBezTo>
                  <a:cubicBezTo>
                    <a:pt x="777" y="35455"/>
                    <a:pt x="814" y="35455"/>
                    <a:pt x="888" y="35455"/>
                  </a:cubicBezTo>
                  <a:cubicBezTo>
                    <a:pt x="1332" y="35455"/>
                    <a:pt x="1701" y="35160"/>
                    <a:pt x="1775" y="34716"/>
                  </a:cubicBezTo>
                  <a:lnTo>
                    <a:pt x="6508" y="925"/>
                  </a:lnTo>
                  <a:cubicBezTo>
                    <a:pt x="6545" y="740"/>
                    <a:pt x="6434" y="592"/>
                    <a:pt x="6286" y="555"/>
                  </a:cubicBezTo>
                  <a:lnTo>
                    <a:pt x="3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1"/>
            <p:cNvSpPr/>
            <p:nvPr/>
          </p:nvSpPr>
          <p:spPr>
            <a:xfrm>
              <a:off x="5447300" y="3236425"/>
              <a:ext cx="1197875" cy="1049075"/>
            </a:xfrm>
            <a:custGeom>
              <a:avLst/>
              <a:gdLst/>
              <a:ahLst/>
              <a:cxnLst/>
              <a:rect l="l" t="t" r="r" b="b"/>
              <a:pathLst>
                <a:path w="47915" h="41963" extrusionOk="0">
                  <a:moveTo>
                    <a:pt x="29171" y="1"/>
                  </a:moveTo>
                  <a:cubicBezTo>
                    <a:pt x="26879" y="1"/>
                    <a:pt x="25104" y="2034"/>
                    <a:pt x="25437" y="4290"/>
                  </a:cubicBezTo>
                  <a:cubicBezTo>
                    <a:pt x="26546" y="11906"/>
                    <a:pt x="27433" y="31315"/>
                    <a:pt x="26842" y="31463"/>
                  </a:cubicBezTo>
                  <a:cubicBezTo>
                    <a:pt x="26831" y="31466"/>
                    <a:pt x="26816" y="31467"/>
                    <a:pt x="26798" y="31467"/>
                  </a:cubicBezTo>
                  <a:cubicBezTo>
                    <a:pt x="25697" y="31467"/>
                    <a:pt x="11235" y="26262"/>
                    <a:pt x="4776" y="26262"/>
                  </a:cubicBezTo>
                  <a:cubicBezTo>
                    <a:pt x="3239" y="26262"/>
                    <a:pt x="2156" y="26556"/>
                    <a:pt x="1812" y="27285"/>
                  </a:cubicBezTo>
                  <a:cubicBezTo>
                    <a:pt x="1" y="31130"/>
                    <a:pt x="592" y="41963"/>
                    <a:pt x="592" y="41963"/>
                  </a:cubicBezTo>
                  <a:lnTo>
                    <a:pt x="41778" y="41963"/>
                  </a:lnTo>
                  <a:lnTo>
                    <a:pt x="47545" y="4327"/>
                  </a:lnTo>
                  <a:cubicBezTo>
                    <a:pt x="47915" y="2071"/>
                    <a:pt x="46140" y="1"/>
                    <a:pt x="43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1"/>
            <p:cNvSpPr/>
            <p:nvPr/>
          </p:nvSpPr>
          <p:spPr>
            <a:xfrm>
              <a:off x="5451925" y="3229050"/>
              <a:ext cx="1193250" cy="1063850"/>
            </a:xfrm>
            <a:custGeom>
              <a:avLst/>
              <a:gdLst/>
              <a:ahLst/>
              <a:cxnLst/>
              <a:rect l="l" t="t" r="r" b="b"/>
              <a:pathLst>
                <a:path w="47730" h="42554" extrusionOk="0">
                  <a:moveTo>
                    <a:pt x="43626" y="592"/>
                  </a:moveTo>
                  <a:cubicBezTo>
                    <a:pt x="44624" y="592"/>
                    <a:pt x="45475" y="998"/>
                    <a:pt x="46103" y="1627"/>
                  </a:cubicBezTo>
                  <a:cubicBezTo>
                    <a:pt x="46732" y="2255"/>
                    <a:pt x="47101" y="3106"/>
                    <a:pt x="47101" y="4067"/>
                  </a:cubicBezTo>
                  <a:cubicBezTo>
                    <a:pt x="47101" y="4215"/>
                    <a:pt x="47101" y="4400"/>
                    <a:pt x="47064" y="4585"/>
                  </a:cubicBezTo>
                  <a:lnTo>
                    <a:pt x="41297" y="41962"/>
                  </a:lnTo>
                  <a:lnTo>
                    <a:pt x="720" y="41962"/>
                  </a:lnTo>
                  <a:cubicBezTo>
                    <a:pt x="706" y="41768"/>
                    <a:pt x="686" y="41469"/>
                    <a:pt x="666" y="41075"/>
                  </a:cubicBezTo>
                  <a:cubicBezTo>
                    <a:pt x="666" y="40335"/>
                    <a:pt x="629" y="39337"/>
                    <a:pt x="629" y="38154"/>
                  </a:cubicBezTo>
                  <a:cubicBezTo>
                    <a:pt x="629" y="36416"/>
                    <a:pt x="703" y="34346"/>
                    <a:pt x="888" y="32461"/>
                  </a:cubicBezTo>
                  <a:cubicBezTo>
                    <a:pt x="1073" y="30538"/>
                    <a:pt x="1406" y="28800"/>
                    <a:pt x="1923" y="27728"/>
                  </a:cubicBezTo>
                  <a:cubicBezTo>
                    <a:pt x="2034" y="27469"/>
                    <a:pt x="2293" y="27248"/>
                    <a:pt x="2774" y="27100"/>
                  </a:cubicBezTo>
                  <a:cubicBezTo>
                    <a:pt x="3217" y="26952"/>
                    <a:pt x="3846" y="26878"/>
                    <a:pt x="4585" y="26878"/>
                  </a:cubicBezTo>
                  <a:cubicBezTo>
                    <a:pt x="7765" y="26878"/>
                    <a:pt x="12977" y="28172"/>
                    <a:pt x="17525" y="29466"/>
                  </a:cubicBezTo>
                  <a:cubicBezTo>
                    <a:pt x="19817" y="30094"/>
                    <a:pt x="21924" y="30760"/>
                    <a:pt x="23551" y="31240"/>
                  </a:cubicBezTo>
                  <a:cubicBezTo>
                    <a:pt x="24327" y="31499"/>
                    <a:pt x="25030" y="31684"/>
                    <a:pt x="25547" y="31832"/>
                  </a:cubicBezTo>
                  <a:cubicBezTo>
                    <a:pt x="25806" y="31906"/>
                    <a:pt x="26028" y="31980"/>
                    <a:pt x="26176" y="32017"/>
                  </a:cubicBezTo>
                  <a:cubicBezTo>
                    <a:pt x="26361" y="32054"/>
                    <a:pt x="26472" y="32091"/>
                    <a:pt x="26620" y="32091"/>
                  </a:cubicBezTo>
                  <a:lnTo>
                    <a:pt x="26730" y="32054"/>
                  </a:lnTo>
                  <a:cubicBezTo>
                    <a:pt x="26804" y="32054"/>
                    <a:pt x="26878" y="31980"/>
                    <a:pt x="26915" y="31943"/>
                  </a:cubicBezTo>
                  <a:cubicBezTo>
                    <a:pt x="26989" y="31869"/>
                    <a:pt x="26989" y="31795"/>
                    <a:pt x="26989" y="31758"/>
                  </a:cubicBezTo>
                  <a:cubicBezTo>
                    <a:pt x="27063" y="31536"/>
                    <a:pt x="27100" y="31240"/>
                    <a:pt x="27100" y="30797"/>
                  </a:cubicBezTo>
                  <a:cubicBezTo>
                    <a:pt x="27137" y="30353"/>
                    <a:pt x="27137" y="29762"/>
                    <a:pt x="27137" y="29096"/>
                  </a:cubicBezTo>
                  <a:cubicBezTo>
                    <a:pt x="27137" y="23477"/>
                    <a:pt x="26435" y="10463"/>
                    <a:pt x="25584" y="4548"/>
                  </a:cubicBezTo>
                  <a:cubicBezTo>
                    <a:pt x="25547" y="4400"/>
                    <a:pt x="25547" y="4215"/>
                    <a:pt x="25547" y="4067"/>
                  </a:cubicBezTo>
                  <a:cubicBezTo>
                    <a:pt x="25547" y="3106"/>
                    <a:pt x="25917" y="2255"/>
                    <a:pt x="26546" y="1627"/>
                  </a:cubicBezTo>
                  <a:cubicBezTo>
                    <a:pt x="27174" y="998"/>
                    <a:pt x="28024" y="592"/>
                    <a:pt x="28986" y="592"/>
                  </a:cubicBezTo>
                  <a:close/>
                  <a:moveTo>
                    <a:pt x="28986" y="0"/>
                  </a:moveTo>
                  <a:cubicBezTo>
                    <a:pt x="26694" y="0"/>
                    <a:pt x="24919" y="1849"/>
                    <a:pt x="24919" y="4067"/>
                  </a:cubicBezTo>
                  <a:cubicBezTo>
                    <a:pt x="24919" y="4252"/>
                    <a:pt x="24919" y="4437"/>
                    <a:pt x="24956" y="4659"/>
                  </a:cubicBezTo>
                  <a:cubicBezTo>
                    <a:pt x="25806" y="10500"/>
                    <a:pt x="26546" y="23514"/>
                    <a:pt x="26546" y="29096"/>
                  </a:cubicBezTo>
                  <a:cubicBezTo>
                    <a:pt x="26546" y="29910"/>
                    <a:pt x="26509" y="30575"/>
                    <a:pt x="26472" y="31019"/>
                  </a:cubicBezTo>
                  <a:cubicBezTo>
                    <a:pt x="26472" y="31208"/>
                    <a:pt x="26445" y="31344"/>
                    <a:pt x="26437" y="31448"/>
                  </a:cubicBezTo>
                  <a:lnTo>
                    <a:pt x="26437" y="31448"/>
                  </a:lnTo>
                  <a:cubicBezTo>
                    <a:pt x="26402" y="31443"/>
                    <a:pt x="26365" y="31436"/>
                    <a:pt x="26324" y="31425"/>
                  </a:cubicBezTo>
                  <a:cubicBezTo>
                    <a:pt x="25732" y="31277"/>
                    <a:pt x="24438" y="30871"/>
                    <a:pt x="22775" y="30353"/>
                  </a:cubicBezTo>
                  <a:cubicBezTo>
                    <a:pt x="20261" y="29614"/>
                    <a:pt x="16859" y="28579"/>
                    <a:pt x="13532" y="27728"/>
                  </a:cubicBezTo>
                  <a:cubicBezTo>
                    <a:pt x="10205" y="26915"/>
                    <a:pt x="6914" y="26249"/>
                    <a:pt x="4585" y="26249"/>
                  </a:cubicBezTo>
                  <a:cubicBezTo>
                    <a:pt x="3809" y="26249"/>
                    <a:pt x="3106" y="26323"/>
                    <a:pt x="2552" y="26508"/>
                  </a:cubicBezTo>
                  <a:cubicBezTo>
                    <a:pt x="2034" y="26693"/>
                    <a:pt x="1554" y="26989"/>
                    <a:pt x="1332" y="27433"/>
                  </a:cubicBezTo>
                  <a:cubicBezTo>
                    <a:pt x="777" y="28653"/>
                    <a:pt x="444" y="30464"/>
                    <a:pt x="260" y="32387"/>
                  </a:cubicBezTo>
                  <a:cubicBezTo>
                    <a:pt x="75" y="34309"/>
                    <a:pt x="1" y="36416"/>
                    <a:pt x="1" y="38154"/>
                  </a:cubicBezTo>
                  <a:cubicBezTo>
                    <a:pt x="1" y="40520"/>
                    <a:pt x="112" y="42258"/>
                    <a:pt x="112" y="42258"/>
                  </a:cubicBezTo>
                  <a:cubicBezTo>
                    <a:pt x="112" y="42443"/>
                    <a:pt x="260" y="42554"/>
                    <a:pt x="407" y="42554"/>
                  </a:cubicBezTo>
                  <a:lnTo>
                    <a:pt x="41593" y="42554"/>
                  </a:lnTo>
                  <a:cubicBezTo>
                    <a:pt x="41741" y="42554"/>
                    <a:pt x="41851" y="42443"/>
                    <a:pt x="41888" y="42295"/>
                  </a:cubicBezTo>
                  <a:lnTo>
                    <a:pt x="47656" y="4696"/>
                  </a:lnTo>
                  <a:cubicBezTo>
                    <a:pt x="47693" y="4474"/>
                    <a:pt x="47730" y="4252"/>
                    <a:pt x="47730" y="4067"/>
                  </a:cubicBezTo>
                  <a:cubicBezTo>
                    <a:pt x="47730" y="1849"/>
                    <a:pt x="45918" y="0"/>
                    <a:pt x="43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1"/>
            <p:cNvSpPr/>
            <p:nvPr/>
          </p:nvSpPr>
          <p:spPr>
            <a:xfrm>
              <a:off x="5447300" y="3236425"/>
              <a:ext cx="824475" cy="1049075"/>
            </a:xfrm>
            <a:custGeom>
              <a:avLst/>
              <a:gdLst/>
              <a:ahLst/>
              <a:cxnLst/>
              <a:rect l="l" t="t" r="r" b="b"/>
              <a:pathLst>
                <a:path w="32979" h="41963" extrusionOk="0">
                  <a:moveTo>
                    <a:pt x="29023" y="1"/>
                  </a:moveTo>
                  <a:cubicBezTo>
                    <a:pt x="26805" y="75"/>
                    <a:pt x="25141" y="2071"/>
                    <a:pt x="25437" y="4290"/>
                  </a:cubicBezTo>
                  <a:cubicBezTo>
                    <a:pt x="26546" y="11906"/>
                    <a:pt x="27433" y="31315"/>
                    <a:pt x="26842" y="31463"/>
                  </a:cubicBezTo>
                  <a:cubicBezTo>
                    <a:pt x="26831" y="31466"/>
                    <a:pt x="26816" y="31467"/>
                    <a:pt x="26798" y="31467"/>
                  </a:cubicBezTo>
                  <a:cubicBezTo>
                    <a:pt x="25697" y="31467"/>
                    <a:pt x="11235" y="26262"/>
                    <a:pt x="4776" y="26262"/>
                  </a:cubicBezTo>
                  <a:cubicBezTo>
                    <a:pt x="3239" y="26262"/>
                    <a:pt x="2156" y="26556"/>
                    <a:pt x="1812" y="27285"/>
                  </a:cubicBezTo>
                  <a:cubicBezTo>
                    <a:pt x="1" y="31130"/>
                    <a:pt x="592" y="41963"/>
                    <a:pt x="592" y="41963"/>
                  </a:cubicBezTo>
                  <a:lnTo>
                    <a:pt x="26842" y="41963"/>
                  </a:lnTo>
                  <a:lnTo>
                    <a:pt x="32609" y="4327"/>
                  </a:lnTo>
                  <a:cubicBezTo>
                    <a:pt x="32979" y="2108"/>
                    <a:pt x="31278" y="75"/>
                    <a:pt x="29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1"/>
            <p:cNvSpPr/>
            <p:nvPr/>
          </p:nvSpPr>
          <p:spPr>
            <a:xfrm>
              <a:off x="5451925" y="3229050"/>
              <a:ext cx="819850" cy="1063850"/>
            </a:xfrm>
            <a:custGeom>
              <a:avLst/>
              <a:gdLst/>
              <a:ahLst/>
              <a:cxnLst/>
              <a:rect l="l" t="t" r="r" b="b"/>
              <a:pathLst>
                <a:path w="32794" h="42554" extrusionOk="0">
                  <a:moveTo>
                    <a:pt x="28856" y="629"/>
                  </a:moveTo>
                  <a:lnTo>
                    <a:pt x="28856" y="629"/>
                  </a:lnTo>
                  <a:cubicBezTo>
                    <a:pt x="30733" y="676"/>
                    <a:pt x="32165" y="2225"/>
                    <a:pt x="32165" y="4067"/>
                  </a:cubicBezTo>
                  <a:cubicBezTo>
                    <a:pt x="32165" y="4215"/>
                    <a:pt x="32165" y="4400"/>
                    <a:pt x="32128" y="4585"/>
                  </a:cubicBezTo>
                  <a:lnTo>
                    <a:pt x="26398" y="41962"/>
                  </a:lnTo>
                  <a:lnTo>
                    <a:pt x="720" y="41962"/>
                  </a:lnTo>
                  <a:cubicBezTo>
                    <a:pt x="706" y="41768"/>
                    <a:pt x="686" y="41469"/>
                    <a:pt x="666" y="41075"/>
                  </a:cubicBezTo>
                  <a:cubicBezTo>
                    <a:pt x="666" y="40335"/>
                    <a:pt x="629" y="39337"/>
                    <a:pt x="629" y="38154"/>
                  </a:cubicBezTo>
                  <a:cubicBezTo>
                    <a:pt x="629" y="36416"/>
                    <a:pt x="703" y="34346"/>
                    <a:pt x="888" y="32461"/>
                  </a:cubicBezTo>
                  <a:cubicBezTo>
                    <a:pt x="1073" y="30538"/>
                    <a:pt x="1406" y="28800"/>
                    <a:pt x="1923" y="27728"/>
                  </a:cubicBezTo>
                  <a:cubicBezTo>
                    <a:pt x="2034" y="27469"/>
                    <a:pt x="2293" y="27248"/>
                    <a:pt x="2774" y="27100"/>
                  </a:cubicBezTo>
                  <a:cubicBezTo>
                    <a:pt x="3217" y="26952"/>
                    <a:pt x="3846" y="26878"/>
                    <a:pt x="4585" y="26878"/>
                  </a:cubicBezTo>
                  <a:cubicBezTo>
                    <a:pt x="7765" y="26878"/>
                    <a:pt x="12977" y="28172"/>
                    <a:pt x="17525" y="29466"/>
                  </a:cubicBezTo>
                  <a:cubicBezTo>
                    <a:pt x="19817" y="30094"/>
                    <a:pt x="21924" y="30760"/>
                    <a:pt x="23551" y="31240"/>
                  </a:cubicBezTo>
                  <a:cubicBezTo>
                    <a:pt x="24327" y="31499"/>
                    <a:pt x="25030" y="31684"/>
                    <a:pt x="25547" y="31832"/>
                  </a:cubicBezTo>
                  <a:cubicBezTo>
                    <a:pt x="25806" y="31906"/>
                    <a:pt x="26028" y="31980"/>
                    <a:pt x="26176" y="32017"/>
                  </a:cubicBezTo>
                  <a:cubicBezTo>
                    <a:pt x="26361" y="32054"/>
                    <a:pt x="26472" y="32091"/>
                    <a:pt x="26620" y="32091"/>
                  </a:cubicBezTo>
                  <a:lnTo>
                    <a:pt x="26730" y="32054"/>
                  </a:lnTo>
                  <a:cubicBezTo>
                    <a:pt x="26804" y="32054"/>
                    <a:pt x="26878" y="31980"/>
                    <a:pt x="26915" y="31943"/>
                  </a:cubicBezTo>
                  <a:cubicBezTo>
                    <a:pt x="26989" y="31869"/>
                    <a:pt x="26989" y="31795"/>
                    <a:pt x="26989" y="31758"/>
                  </a:cubicBezTo>
                  <a:cubicBezTo>
                    <a:pt x="27063" y="31536"/>
                    <a:pt x="27100" y="31240"/>
                    <a:pt x="27100" y="30797"/>
                  </a:cubicBezTo>
                  <a:cubicBezTo>
                    <a:pt x="27137" y="30353"/>
                    <a:pt x="27137" y="29762"/>
                    <a:pt x="27137" y="29096"/>
                  </a:cubicBezTo>
                  <a:cubicBezTo>
                    <a:pt x="27137" y="23477"/>
                    <a:pt x="26435" y="10463"/>
                    <a:pt x="25584" y="4548"/>
                  </a:cubicBezTo>
                  <a:cubicBezTo>
                    <a:pt x="25547" y="4400"/>
                    <a:pt x="25547" y="4215"/>
                    <a:pt x="25547" y="4067"/>
                  </a:cubicBezTo>
                  <a:cubicBezTo>
                    <a:pt x="25547" y="2225"/>
                    <a:pt x="26980" y="676"/>
                    <a:pt x="28856" y="629"/>
                  </a:cubicBezTo>
                  <a:close/>
                  <a:moveTo>
                    <a:pt x="28838" y="0"/>
                  </a:moveTo>
                  <a:cubicBezTo>
                    <a:pt x="26620" y="74"/>
                    <a:pt x="24919" y="1886"/>
                    <a:pt x="24919" y="4067"/>
                  </a:cubicBezTo>
                  <a:cubicBezTo>
                    <a:pt x="24919" y="4252"/>
                    <a:pt x="24919" y="4437"/>
                    <a:pt x="24956" y="4659"/>
                  </a:cubicBezTo>
                  <a:cubicBezTo>
                    <a:pt x="25806" y="10500"/>
                    <a:pt x="26546" y="23514"/>
                    <a:pt x="26546" y="29096"/>
                  </a:cubicBezTo>
                  <a:cubicBezTo>
                    <a:pt x="26546" y="29910"/>
                    <a:pt x="26509" y="30575"/>
                    <a:pt x="26472" y="31019"/>
                  </a:cubicBezTo>
                  <a:cubicBezTo>
                    <a:pt x="26472" y="31208"/>
                    <a:pt x="26445" y="31344"/>
                    <a:pt x="26437" y="31448"/>
                  </a:cubicBezTo>
                  <a:lnTo>
                    <a:pt x="26437" y="31448"/>
                  </a:lnTo>
                  <a:cubicBezTo>
                    <a:pt x="26402" y="31443"/>
                    <a:pt x="26365" y="31436"/>
                    <a:pt x="26324" y="31425"/>
                  </a:cubicBezTo>
                  <a:cubicBezTo>
                    <a:pt x="25732" y="31277"/>
                    <a:pt x="24438" y="30871"/>
                    <a:pt x="22775" y="30353"/>
                  </a:cubicBezTo>
                  <a:cubicBezTo>
                    <a:pt x="20261" y="29614"/>
                    <a:pt x="16859" y="28579"/>
                    <a:pt x="13532" y="27728"/>
                  </a:cubicBezTo>
                  <a:cubicBezTo>
                    <a:pt x="10205" y="26915"/>
                    <a:pt x="6914" y="26249"/>
                    <a:pt x="4585" y="26249"/>
                  </a:cubicBezTo>
                  <a:cubicBezTo>
                    <a:pt x="3809" y="26249"/>
                    <a:pt x="3106" y="26323"/>
                    <a:pt x="2552" y="26508"/>
                  </a:cubicBezTo>
                  <a:cubicBezTo>
                    <a:pt x="2034" y="26693"/>
                    <a:pt x="1554" y="26989"/>
                    <a:pt x="1332" y="27433"/>
                  </a:cubicBezTo>
                  <a:cubicBezTo>
                    <a:pt x="777" y="28653"/>
                    <a:pt x="444" y="30464"/>
                    <a:pt x="260" y="32387"/>
                  </a:cubicBezTo>
                  <a:cubicBezTo>
                    <a:pt x="75" y="34309"/>
                    <a:pt x="1" y="36416"/>
                    <a:pt x="1" y="38154"/>
                  </a:cubicBezTo>
                  <a:cubicBezTo>
                    <a:pt x="1" y="40520"/>
                    <a:pt x="112" y="42258"/>
                    <a:pt x="112" y="42258"/>
                  </a:cubicBezTo>
                  <a:cubicBezTo>
                    <a:pt x="112" y="42443"/>
                    <a:pt x="260" y="42554"/>
                    <a:pt x="407" y="42554"/>
                  </a:cubicBezTo>
                  <a:lnTo>
                    <a:pt x="26657" y="42554"/>
                  </a:lnTo>
                  <a:cubicBezTo>
                    <a:pt x="26804" y="42554"/>
                    <a:pt x="26915" y="42443"/>
                    <a:pt x="26952" y="42295"/>
                  </a:cubicBezTo>
                  <a:lnTo>
                    <a:pt x="32757" y="4696"/>
                  </a:lnTo>
                  <a:cubicBezTo>
                    <a:pt x="32757" y="4474"/>
                    <a:pt x="32794" y="4252"/>
                    <a:pt x="32794" y="4067"/>
                  </a:cubicBezTo>
                  <a:cubicBezTo>
                    <a:pt x="32794" y="1886"/>
                    <a:pt x="31056" y="74"/>
                    <a:pt x="28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1"/>
            <p:cNvSpPr/>
            <p:nvPr/>
          </p:nvSpPr>
          <p:spPr>
            <a:xfrm>
              <a:off x="1921250" y="3013700"/>
              <a:ext cx="161750" cy="177475"/>
            </a:xfrm>
            <a:custGeom>
              <a:avLst/>
              <a:gdLst/>
              <a:ahLst/>
              <a:cxnLst/>
              <a:rect l="l" t="t" r="r" b="b"/>
              <a:pathLst>
                <a:path w="6470" h="7099" extrusionOk="0">
                  <a:moveTo>
                    <a:pt x="4880" y="0"/>
                  </a:moveTo>
                  <a:lnTo>
                    <a:pt x="0" y="4510"/>
                  </a:lnTo>
                  <a:lnTo>
                    <a:pt x="2921" y="7098"/>
                  </a:lnTo>
                  <a:lnTo>
                    <a:pt x="6470" y="4510"/>
                  </a:ln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1"/>
            <p:cNvSpPr/>
            <p:nvPr/>
          </p:nvSpPr>
          <p:spPr>
            <a:xfrm>
              <a:off x="1913850" y="3005375"/>
              <a:ext cx="178400" cy="193650"/>
            </a:xfrm>
            <a:custGeom>
              <a:avLst/>
              <a:gdLst/>
              <a:ahLst/>
              <a:cxnLst/>
              <a:rect l="l" t="t" r="r" b="b"/>
              <a:pathLst>
                <a:path w="7136" h="7746" extrusionOk="0">
                  <a:moveTo>
                    <a:pt x="5028" y="851"/>
                  </a:moveTo>
                  <a:lnTo>
                    <a:pt x="6435" y="4754"/>
                  </a:lnTo>
                  <a:lnTo>
                    <a:pt x="3254" y="7062"/>
                  </a:lnTo>
                  <a:lnTo>
                    <a:pt x="777" y="4843"/>
                  </a:lnTo>
                  <a:lnTo>
                    <a:pt x="5028" y="851"/>
                  </a:lnTo>
                  <a:close/>
                  <a:moveTo>
                    <a:pt x="5250" y="0"/>
                  </a:moveTo>
                  <a:cubicBezTo>
                    <a:pt x="5139" y="0"/>
                    <a:pt x="5028" y="37"/>
                    <a:pt x="4954" y="74"/>
                  </a:cubicBezTo>
                  <a:lnTo>
                    <a:pt x="74" y="4622"/>
                  </a:lnTo>
                  <a:cubicBezTo>
                    <a:pt x="37" y="4696"/>
                    <a:pt x="0" y="4770"/>
                    <a:pt x="0" y="4843"/>
                  </a:cubicBezTo>
                  <a:cubicBezTo>
                    <a:pt x="0" y="4954"/>
                    <a:pt x="37" y="5028"/>
                    <a:pt x="111" y="5065"/>
                  </a:cubicBezTo>
                  <a:lnTo>
                    <a:pt x="2995" y="7690"/>
                  </a:lnTo>
                  <a:cubicBezTo>
                    <a:pt x="3050" y="7727"/>
                    <a:pt x="3124" y="7746"/>
                    <a:pt x="3198" y="7746"/>
                  </a:cubicBezTo>
                  <a:cubicBezTo>
                    <a:pt x="3272" y="7746"/>
                    <a:pt x="3346" y="7727"/>
                    <a:pt x="3402" y="7690"/>
                  </a:cubicBezTo>
                  <a:lnTo>
                    <a:pt x="6951" y="5102"/>
                  </a:lnTo>
                  <a:cubicBezTo>
                    <a:pt x="7062" y="5028"/>
                    <a:pt x="7136" y="4880"/>
                    <a:pt x="7062" y="4733"/>
                  </a:cubicBezTo>
                  <a:lnTo>
                    <a:pt x="5435" y="222"/>
                  </a:lnTo>
                  <a:cubicBezTo>
                    <a:pt x="5435" y="111"/>
                    <a:pt x="5324" y="37"/>
                    <a:pt x="5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2021050" y="3965400"/>
              <a:ext cx="612825" cy="1046575"/>
            </a:xfrm>
            <a:custGeom>
              <a:avLst/>
              <a:gdLst/>
              <a:ahLst/>
              <a:cxnLst/>
              <a:rect l="l" t="t" r="r" b="b"/>
              <a:pathLst>
                <a:path w="24513" h="41863" extrusionOk="0">
                  <a:moveTo>
                    <a:pt x="19199" y="0"/>
                  </a:moveTo>
                  <a:cubicBezTo>
                    <a:pt x="13895" y="0"/>
                    <a:pt x="1258" y="2156"/>
                    <a:pt x="1258" y="2156"/>
                  </a:cubicBezTo>
                  <a:cubicBezTo>
                    <a:pt x="1258" y="2156"/>
                    <a:pt x="1" y="6879"/>
                    <a:pt x="2405" y="6879"/>
                  </a:cubicBezTo>
                  <a:cubicBezTo>
                    <a:pt x="2508" y="6879"/>
                    <a:pt x="2619" y="6870"/>
                    <a:pt x="2737" y="6851"/>
                  </a:cubicBezTo>
                  <a:cubicBezTo>
                    <a:pt x="4610" y="6556"/>
                    <a:pt x="9622" y="6506"/>
                    <a:pt x="12754" y="6506"/>
                  </a:cubicBezTo>
                  <a:cubicBezTo>
                    <a:pt x="14321" y="6506"/>
                    <a:pt x="15418" y="6519"/>
                    <a:pt x="15418" y="6519"/>
                  </a:cubicBezTo>
                  <a:cubicBezTo>
                    <a:pt x="15418" y="6519"/>
                    <a:pt x="9096" y="21270"/>
                    <a:pt x="7506" y="29182"/>
                  </a:cubicBezTo>
                  <a:cubicBezTo>
                    <a:pt x="6656" y="33470"/>
                    <a:pt x="4253" y="35800"/>
                    <a:pt x="3698" y="37648"/>
                  </a:cubicBezTo>
                  <a:cubicBezTo>
                    <a:pt x="3143" y="39460"/>
                    <a:pt x="4807" y="38757"/>
                    <a:pt x="6471" y="39829"/>
                  </a:cubicBezTo>
                  <a:cubicBezTo>
                    <a:pt x="8097" y="40938"/>
                    <a:pt x="10870" y="41863"/>
                    <a:pt x="12904" y="41863"/>
                  </a:cubicBezTo>
                  <a:cubicBezTo>
                    <a:pt x="14900" y="41863"/>
                    <a:pt x="9391" y="38203"/>
                    <a:pt x="9391" y="35245"/>
                  </a:cubicBezTo>
                  <a:cubicBezTo>
                    <a:pt x="9391" y="32287"/>
                    <a:pt x="16083" y="22527"/>
                    <a:pt x="19374" y="17018"/>
                  </a:cubicBezTo>
                  <a:cubicBezTo>
                    <a:pt x="21967" y="12729"/>
                    <a:pt x="22246" y="12240"/>
                    <a:pt x="22122" y="12240"/>
                  </a:cubicBezTo>
                  <a:cubicBezTo>
                    <a:pt x="22085" y="12240"/>
                    <a:pt x="22013" y="12282"/>
                    <a:pt x="21955" y="12282"/>
                  </a:cubicBezTo>
                  <a:cubicBezTo>
                    <a:pt x="21846" y="12282"/>
                    <a:pt x="21787" y="12130"/>
                    <a:pt x="22109" y="11251"/>
                  </a:cubicBezTo>
                  <a:cubicBezTo>
                    <a:pt x="22516" y="10733"/>
                    <a:pt x="22849" y="10142"/>
                    <a:pt x="23034" y="9513"/>
                  </a:cubicBezTo>
                  <a:cubicBezTo>
                    <a:pt x="24217" y="5668"/>
                    <a:pt x="24512" y="677"/>
                    <a:pt x="20667" y="86"/>
                  </a:cubicBezTo>
                  <a:cubicBezTo>
                    <a:pt x="20287" y="27"/>
                    <a:pt x="19788" y="0"/>
                    <a:pt x="19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2036775" y="3957375"/>
              <a:ext cx="586925" cy="1062000"/>
            </a:xfrm>
            <a:custGeom>
              <a:avLst/>
              <a:gdLst/>
              <a:ahLst/>
              <a:cxnLst/>
              <a:rect l="l" t="t" r="r" b="b"/>
              <a:pathLst>
                <a:path w="23477" h="42480" extrusionOk="0">
                  <a:moveTo>
                    <a:pt x="18560" y="629"/>
                  </a:moveTo>
                  <a:cubicBezTo>
                    <a:pt x="19151" y="629"/>
                    <a:pt x="19632" y="666"/>
                    <a:pt x="20002" y="703"/>
                  </a:cubicBezTo>
                  <a:cubicBezTo>
                    <a:pt x="21074" y="887"/>
                    <a:pt x="21776" y="1405"/>
                    <a:pt x="22220" y="2181"/>
                  </a:cubicBezTo>
                  <a:cubicBezTo>
                    <a:pt x="22663" y="2958"/>
                    <a:pt x="22885" y="3993"/>
                    <a:pt x="22885" y="5139"/>
                  </a:cubicBezTo>
                  <a:cubicBezTo>
                    <a:pt x="22885" y="6618"/>
                    <a:pt x="22552" y="8245"/>
                    <a:pt x="22109" y="9723"/>
                  </a:cubicBezTo>
                  <a:cubicBezTo>
                    <a:pt x="21924" y="10315"/>
                    <a:pt x="21628" y="10870"/>
                    <a:pt x="21259" y="11387"/>
                  </a:cubicBezTo>
                  <a:lnTo>
                    <a:pt x="21222" y="11461"/>
                  </a:lnTo>
                  <a:cubicBezTo>
                    <a:pt x="21037" y="11979"/>
                    <a:pt x="20926" y="12237"/>
                    <a:pt x="20926" y="12459"/>
                  </a:cubicBezTo>
                  <a:cubicBezTo>
                    <a:pt x="20926" y="12570"/>
                    <a:pt x="20963" y="12644"/>
                    <a:pt x="21037" y="12755"/>
                  </a:cubicBezTo>
                  <a:cubicBezTo>
                    <a:pt x="21048" y="12766"/>
                    <a:pt x="21059" y="12781"/>
                    <a:pt x="21072" y="12796"/>
                  </a:cubicBezTo>
                  <a:lnTo>
                    <a:pt x="21072" y="12796"/>
                  </a:lnTo>
                  <a:cubicBezTo>
                    <a:pt x="20811" y="13316"/>
                    <a:pt x="20071" y="14537"/>
                    <a:pt x="18486" y="17192"/>
                  </a:cubicBezTo>
                  <a:cubicBezTo>
                    <a:pt x="16859" y="19927"/>
                    <a:pt x="14345" y="23735"/>
                    <a:pt x="12275" y="27248"/>
                  </a:cubicBezTo>
                  <a:cubicBezTo>
                    <a:pt x="11203" y="29022"/>
                    <a:pt x="10278" y="30686"/>
                    <a:pt x="9576" y="32128"/>
                  </a:cubicBezTo>
                  <a:cubicBezTo>
                    <a:pt x="9243" y="32830"/>
                    <a:pt x="8984" y="33496"/>
                    <a:pt x="8762" y="34050"/>
                  </a:cubicBezTo>
                  <a:cubicBezTo>
                    <a:pt x="8578" y="34642"/>
                    <a:pt x="8467" y="35159"/>
                    <a:pt x="8467" y="35566"/>
                  </a:cubicBezTo>
                  <a:cubicBezTo>
                    <a:pt x="8467" y="36268"/>
                    <a:pt x="8725" y="36971"/>
                    <a:pt x="9132" y="37636"/>
                  </a:cubicBezTo>
                  <a:cubicBezTo>
                    <a:pt x="9687" y="38635"/>
                    <a:pt x="10537" y="39596"/>
                    <a:pt x="11239" y="40409"/>
                  </a:cubicBezTo>
                  <a:cubicBezTo>
                    <a:pt x="11572" y="40779"/>
                    <a:pt x="11868" y="41149"/>
                    <a:pt x="12090" y="41444"/>
                  </a:cubicBezTo>
                  <a:cubicBezTo>
                    <a:pt x="12201" y="41555"/>
                    <a:pt x="12275" y="41703"/>
                    <a:pt x="12349" y="41777"/>
                  </a:cubicBezTo>
                  <a:lnTo>
                    <a:pt x="12386" y="41888"/>
                  </a:lnTo>
                  <a:lnTo>
                    <a:pt x="12275" y="41888"/>
                  </a:lnTo>
                  <a:cubicBezTo>
                    <a:pt x="10315" y="41888"/>
                    <a:pt x="7579" y="40964"/>
                    <a:pt x="5990" y="39892"/>
                  </a:cubicBezTo>
                  <a:cubicBezTo>
                    <a:pt x="5213" y="39411"/>
                    <a:pt x="4437" y="39263"/>
                    <a:pt x="3919" y="39115"/>
                  </a:cubicBezTo>
                  <a:cubicBezTo>
                    <a:pt x="3661" y="39041"/>
                    <a:pt x="3476" y="38967"/>
                    <a:pt x="3402" y="38893"/>
                  </a:cubicBezTo>
                  <a:cubicBezTo>
                    <a:pt x="3328" y="38819"/>
                    <a:pt x="3291" y="38782"/>
                    <a:pt x="3254" y="38561"/>
                  </a:cubicBezTo>
                  <a:cubicBezTo>
                    <a:pt x="3254" y="38450"/>
                    <a:pt x="3291" y="38265"/>
                    <a:pt x="3365" y="38043"/>
                  </a:cubicBezTo>
                  <a:cubicBezTo>
                    <a:pt x="3624" y="37193"/>
                    <a:pt x="4326" y="36158"/>
                    <a:pt x="5139" y="34827"/>
                  </a:cubicBezTo>
                  <a:cubicBezTo>
                    <a:pt x="5916" y="33459"/>
                    <a:pt x="6729" y="31758"/>
                    <a:pt x="7173" y="29577"/>
                  </a:cubicBezTo>
                  <a:cubicBezTo>
                    <a:pt x="7949" y="25658"/>
                    <a:pt x="9946" y="20001"/>
                    <a:pt x="11720" y="15306"/>
                  </a:cubicBezTo>
                  <a:cubicBezTo>
                    <a:pt x="12607" y="12977"/>
                    <a:pt x="13458" y="10907"/>
                    <a:pt x="14049" y="9391"/>
                  </a:cubicBezTo>
                  <a:cubicBezTo>
                    <a:pt x="14382" y="8651"/>
                    <a:pt x="14641" y="8023"/>
                    <a:pt x="14789" y="7616"/>
                  </a:cubicBezTo>
                  <a:cubicBezTo>
                    <a:pt x="14974" y="7172"/>
                    <a:pt x="15084" y="6951"/>
                    <a:pt x="15084" y="6951"/>
                  </a:cubicBezTo>
                  <a:cubicBezTo>
                    <a:pt x="15121" y="6877"/>
                    <a:pt x="15121" y="6766"/>
                    <a:pt x="15047" y="6655"/>
                  </a:cubicBezTo>
                  <a:cubicBezTo>
                    <a:pt x="15010" y="6581"/>
                    <a:pt x="14900" y="6544"/>
                    <a:pt x="14789" y="6544"/>
                  </a:cubicBezTo>
                  <a:cubicBezTo>
                    <a:pt x="14789" y="6544"/>
                    <a:pt x="13790" y="6507"/>
                    <a:pt x="12312" y="6507"/>
                  </a:cubicBezTo>
                  <a:cubicBezTo>
                    <a:pt x="10722" y="6507"/>
                    <a:pt x="8652" y="6544"/>
                    <a:pt x="6729" y="6581"/>
                  </a:cubicBezTo>
                  <a:cubicBezTo>
                    <a:pt x="4807" y="6618"/>
                    <a:pt x="3032" y="6729"/>
                    <a:pt x="2071" y="6877"/>
                  </a:cubicBezTo>
                  <a:lnTo>
                    <a:pt x="1775" y="6877"/>
                  </a:lnTo>
                  <a:cubicBezTo>
                    <a:pt x="1516" y="6877"/>
                    <a:pt x="1368" y="6840"/>
                    <a:pt x="1220" y="6729"/>
                  </a:cubicBezTo>
                  <a:cubicBezTo>
                    <a:pt x="999" y="6618"/>
                    <a:pt x="851" y="6359"/>
                    <a:pt x="740" y="6063"/>
                  </a:cubicBezTo>
                  <a:cubicBezTo>
                    <a:pt x="666" y="5731"/>
                    <a:pt x="629" y="5324"/>
                    <a:pt x="629" y="4917"/>
                  </a:cubicBezTo>
                  <a:cubicBezTo>
                    <a:pt x="629" y="4326"/>
                    <a:pt x="703" y="3734"/>
                    <a:pt x="777" y="3291"/>
                  </a:cubicBezTo>
                  <a:cubicBezTo>
                    <a:pt x="814" y="3069"/>
                    <a:pt x="851" y="2884"/>
                    <a:pt x="888" y="2736"/>
                  </a:cubicBezTo>
                  <a:cubicBezTo>
                    <a:pt x="888" y="2735"/>
                    <a:pt x="888" y="2735"/>
                    <a:pt x="888" y="2734"/>
                  </a:cubicBezTo>
                  <a:lnTo>
                    <a:pt x="888" y="2734"/>
                  </a:lnTo>
                  <a:cubicBezTo>
                    <a:pt x="1212" y="2678"/>
                    <a:pt x="1868" y="2568"/>
                    <a:pt x="2736" y="2440"/>
                  </a:cubicBezTo>
                  <a:cubicBezTo>
                    <a:pt x="6544" y="1812"/>
                    <a:pt x="14641" y="629"/>
                    <a:pt x="18560" y="629"/>
                  </a:cubicBezTo>
                  <a:close/>
                  <a:moveTo>
                    <a:pt x="18560" y="0"/>
                  </a:moveTo>
                  <a:cubicBezTo>
                    <a:pt x="15898" y="0"/>
                    <a:pt x="11387" y="555"/>
                    <a:pt x="7579" y="1072"/>
                  </a:cubicBezTo>
                  <a:cubicBezTo>
                    <a:pt x="3734" y="1627"/>
                    <a:pt x="592" y="2144"/>
                    <a:pt x="592" y="2144"/>
                  </a:cubicBezTo>
                  <a:cubicBezTo>
                    <a:pt x="444" y="2181"/>
                    <a:pt x="370" y="2255"/>
                    <a:pt x="333" y="2366"/>
                  </a:cubicBezTo>
                  <a:cubicBezTo>
                    <a:pt x="333" y="2403"/>
                    <a:pt x="0" y="3623"/>
                    <a:pt x="0" y="4917"/>
                  </a:cubicBezTo>
                  <a:cubicBezTo>
                    <a:pt x="0" y="5509"/>
                    <a:pt x="74" y="6137"/>
                    <a:pt x="333" y="6618"/>
                  </a:cubicBezTo>
                  <a:cubicBezTo>
                    <a:pt x="444" y="6877"/>
                    <a:pt x="629" y="7099"/>
                    <a:pt x="888" y="7246"/>
                  </a:cubicBezTo>
                  <a:cubicBezTo>
                    <a:pt x="1147" y="7431"/>
                    <a:pt x="1442" y="7505"/>
                    <a:pt x="1775" y="7505"/>
                  </a:cubicBezTo>
                  <a:cubicBezTo>
                    <a:pt x="1886" y="7505"/>
                    <a:pt x="2034" y="7505"/>
                    <a:pt x="2145" y="7468"/>
                  </a:cubicBezTo>
                  <a:cubicBezTo>
                    <a:pt x="3069" y="7320"/>
                    <a:pt x="4844" y="7246"/>
                    <a:pt x="6766" y="7209"/>
                  </a:cubicBezTo>
                  <a:cubicBezTo>
                    <a:pt x="8652" y="7136"/>
                    <a:pt x="10722" y="7136"/>
                    <a:pt x="12312" y="7136"/>
                  </a:cubicBezTo>
                  <a:lnTo>
                    <a:pt x="14323" y="7136"/>
                  </a:lnTo>
                  <a:cubicBezTo>
                    <a:pt x="13873" y="8217"/>
                    <a:pt x="12585" y="11340"/>
                    <a:pt x="11129" y="15084"/>
                  </a:cubicBezTo>
                  <a:cubicBezTo>
                    <a:pt x="9354" y="19779"/>
                    <a:pt x="7395" y="25473"/>
                    <a:pt x="6581" y="29466"/>
                  </a:cubicBezTo>
                  <a:cubicBezTo>
                    <a:pt x="6175" y="31573"/>
                    <a:pt x="5361" y="33163"/>
                    <a:pt x="4585" y="34494"/>
                  </a:cubicBezTo>
                  <a:cubicBezTo>
                    <a:pt x="3808" y="35825"/>
                    <a:pt x="3069" y="36860"/>
                    <a:pt x="2773" y="37858"/>
                  </a:cubicBezTo>
                  <a:cubicBezTo>
                    <a:pt x="2699" y="38117"/>
                    <a:pt x="2662" y="38376"/>
                    <a:pt x="2662" y="38561"/>
                  </a:cubicBezTo>
                  <a:cubicBezTo>
                    <a:pt x="2625" y="38893"/>
                    <a:pt x="2773" y="39189"/>
                    <a:pt x="3032" y="39374"/>
                  </a:cubicBezTo>
                  <a:cubicBezTo>
                    <a:pt x="3365" y="39633"/>
                    <a:pt x="3771" y="39707"/>
                    <a:pt x="4215" y="39818"/>
                  </a:cubicBezTo>
                  <a:cubicBezTo>
                    <a:pt x="4659" y="39929"/>
                    <a:pt x="5176" y="40076"/>
                    <a:pt x="5657" y="40409"/>
                  </a:cubicBezTo>
                  <a:cubicBezTo>
                    <a:pt x="7395" y="41555"/>
                    <a:pt x="10167" y="42480"/>
                    <a:pt x="12275" y="42480"/>
                  </a:cubicBezTo>
                  <a:cubicBezTo>
                    <a:pt x="12460" y="42480"/>
                    <a:pt x="12607" y="42480"/>
                    <a:pt x="12755" y="42406"/>
                  </a:cubicBezTo>
                  <a:cubicBezTo>
                    <a:pt x="12829" y="42332"/>
                    <a:pt x="12903" y="42295"/>
                    <a:pt x="12940" y="42184"/>
                  </a:cubicBezTo>
                  <a:cubicBezTo>
                    <a:pt x="13014" y="42110"/>
                    <a:pt x="13014" y="42036"/>
                    <a:pt x="13014" y="41925"/>
                  </a:cubicBezTo>
                  <a:cubicBezTo>
                    <a:pt x="13014" y="41703"/>
                    <a:pt x="12903" y="41555"/>
                    <a:pt x="12792" y="41370"/>
                  </a:cubicBezTo>
                  <a:cubicBezTo>
                    <a:pt x="12607" y="41038"/>
                    <a:pt x="12238" y="40631"/>
                    <a:pt x="11868" y="40187"/>
                  </a:cubicBezTo>
                  <a:cubicBezTo>
                    <a:pt x="11276" y="39522"/>
                    <a:pt x="10574" y="38745"/>
                    <a:pt x="10019" y="37932"/>
                  </a:cubicBezTo>
                  <a:cubicBezTo>
                    <a:pt x="9465" y="37119"/>
                    <a:pt x="9058" y="36268"/>
                    <a:pt x="9095" y="35566"/>
                  </a:cubicBezTo>
                  <a:cubicBezTo>
                    <a:pt x="9058" y="35270"/>
                    <a:pt x="9169" y="34790"/>
                    <a:pt x="9354" y="34272"/>
                  </a:cubicBezTo>
                  <a:cubicBezTo>
                    <a:pt x="9982" y="32350"/>
                    <a:pt x="11683" y="29355"/>
                    <a:pt x="13606" y="26249"/>
                  </a:cubicBezTo>
                  <a:cubicBezTo>
                    <a:pt x="15491" y="23144"/>
                    <a:pt x="17561" y="19927"/>
                    <a:pt x="19040" y="17524"/>
                  </a:cubicBezTo>
                  <a:cubicBezTo>
                    <a:pt x="20149" y="15602"/>
                    <a:pt x="20852" y="14456"/>
                    <a:pt x="21259" y="13753"/>
                  </a:cubicBezTo>
                  <a:cubicBezTo>
                    <a:pt x="21443" y="13384"/>
                    <a:pt x="21591" y="13162"/>
                    <a:pt x="21665" y="12977"/>
                  </a:cubicBezTo>
                  <a:cubicBezTo>
                    <a:pt x="21702" y="12903"/>
                    <a:pt x="21739" y="12829"/>
                    <a:pt x="21776" y="12792"/>
                  </a:cubicBezTo>
                  <a:cubicBezTo>
                    <a:pt x="21813" y="12718"/>
                    <a:pt x="21813" y="12681"/>
                    <a:pt x="21813" y="12570"/>
                  </a:cubicBezTo>
                  <a:cubicBezTo>
                    <a:pt x="21813" y="12533"/>
                    <a:pt x="21813" y="12422"/>
                    <a:pt x="21739" y="12348"/>
                  </a:cubicBezTo>
                  <a:cubicBezTo>
                    <a:pt x="21681" y="12310"/>
                    <a:pt x="21633" y="12281"/>
                    <a:pt x="21590" y="12263"/>
                  </a:cubicBezTo>
                  <a:lnTo>
                    <a:pt x="21590" y="12263"/>
                  </a:lnTo>
                  <a:cubicBezTo>
                    <a:pt x="21619" y="12141"/>
                    <a:pt x="21670" y="11964"/>
                    <a:pt x="21758" y="11732"/>
                  </a:cubicBezTo>
                  <a:lnTo>
                    <a:pt x="21758" y="11732"/>
                  </a:lnTo>
                  <a:cubicBezTo>
                    <a:pt x="22156" y="11184"/>
                    <a:pt x="22482" y="10600"/>
                    <a:pt x="22700" y="9908"/>
                  </a:cubicBezTo>
                  <a:cubicBezTo>
                    <a:pt x="23181" y="8393"/>
                    <a:pt x="23477" y="6692"/>
                    <a:pt x="23477" y="5139"/>
                  </a:cubicBezTo>
                  <a:cubicBezTo>
                    <a:pt x="23477" y="3919"/>
                    <a:pt x="23292" y="2773"/>
                    <a:pt x="22774" y="1849"/>
                  </a:cubicBezTo>
                  <a:cubicBezTo>
                    <a:pt x="22220" y="961"/>
                    <a:pt x="21332" y="296"/>
                    <a:pt x="20112" y="111"/>
                  </a:cubicBezTo>
                  <a:cubicBezTo>
                    <a:pt x="19706" y="37"/>
                    <a:pt x="19188" y="0"/>
                    <a:pt x="18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2073750" y="4916750"/>
              <a:ext cx="287200" cy="118325"/>
            </a:xfrm>
            <a:custGeom>
              <a:avLst/>
              <a:gdLst/>
              <a:ahLst/>
              <a:cxnLst/>
              <a:rect l="l" t="t" r="r" b="b"/>
              <a:pathLst>
                <a:path w="11488" h="4733" extrusionOk="0">
                  <a:moveTo>
                    <a:pt x="1072" y="1"/>
                  </a:moveTo>
                  <a:cubicBezTo>
                    <a:pt x="1072" y="1"/>
                    <a:pt x="0" y="1"/>
                    <a:pt x="888" y="888"/>
                  </a:cubicBezTo>
                  <a:cubicBezTo>
                    <a:pt x="1775" y="1775"/>
                    <a:pt x="1775" y="4585"/>
                    <a:pt x="1775" y="4585"/>
                  </a:cubicBezTo>
                  <a:lnTo>
                    <a:pt x="2810" y="4585"/>
                  </a:lnTo>
                  <a:cubicBezTo>
                    <a:pt x="2810" y="4585"/>
                    <a:pt x="2477" y="3180"/>
                    <a:pt x="2995" y="2478"/>
                  </a:cubicBezTo>
                  <a:cubicBezTo>
                    <a:pt x="2995" y="2478"/>
                    <a:pt x="3092" y="2470"/>
                    <a:pt x="3246" y="2470"/>
                  </a:cubicBezTo>
                  <a:cubicBezTo>
                    <a:pt x="3785" y="2470"/>
                    <a:pt x="5028" y="2560"/>
                    <a:pt x="5287" y="3365"/>
                  </a:cubicBezTo>
                  <a:cubicBezTo>
                    <a:pt x="5509" y="4031"/>
                    <a:pt x="6248" y="4733"/>
                    <a:pt x="6248" y="4733"/>
                  </a:cubicBezTo>
                  <a:lnTo>
                    <a:pt x="9650" y="4733"/>
                  </a:lnTo>
                  <a:cubicBezTo>
                    <a:pt x="10574" y="4733"/>
                    <a:pt x="11165" y="4326"/>
                    <a:pt x="11313" y="4031"/>
                  </a:cubicBezTo>
                  <a:cubicBezTo>
                    <a:pt x="11443" y="3804"/>
                    <a:pt x="11487" y="3691"/>
                    <a:pt x="11075" y="3691"/>
                  </a:cubicBezTo>
                  <a:cubicBezTo>
                    <a:pt x="11016" y="3691"/>
                    <a:pt x="10948" y="3693"/>
                    <a:pt x="10870" y="3698"/>
                  </a:cubicBezTo>
                  <a:cubicBezTo>
                    <a:pt x="10782" y="3703"/>
                    <a:pt x="10655" y="3706"/>
                    <a:pt x="10501" y="3706"/>
                  </a:cubicBezTo>
                  <a:cubicBezTo>
                    <a:pt x="9614" y="3706"/>
                    <a:pt x="7819" y="3606"/>
                    <a:pt x="7283" y="3291"/>
                  </a:cubicBezTo>
                  <a:cubicBezTo>
                    <a:pt x="6951" y="3069"/>
                    <a:pt x="6581" y="2626"/>
                    <a:pt x="6322" y="2256"/>
                  </a:cubicBezTo>
                  <a:cubicBezTo>
                    <a:pt x="6063" y="1923"/>
                    <a:pt x="3697" y="814"/>
                    <a:pt x="2403" y="370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2079300" y="4909350"/>
              <a:ext cx="287450" cy="134050"/>
            </a:xfrm>
            <a:custGeom>
              <a:avLst/>
              <a:gdLst/>
              <a:ahLst/>
              <a:cxnLst/>
              <a:rect l="l" t="t" r="r" b="b"/>
              <a:pathLst>
                <a:path w="11498" h="5362" extrusionOk="0">
                  <a:moveTo>
                    <a:pt x="850" y="613"/>
                  </a:moveTo>
                  <a:lnTo>
                    <a:pt x="2107" y="962"/>
                  </a:lnTo>
                  <a:lnTo>
                    <a:pt x="2113" y="940"/>
                  </a:lnTo>
                  <a:lnTo>
                    <a:pt x="2113" y="940"/>
                  </a:lnTo>
                  <a:cubicBezTo>
                    <a:pt x="2740" y="1165"/>
                    <a:pt x="3640" y="1562"/>
                    <a:pt x="4400" y="1923"/>
                  </a:cubicBezTo>
                  <a:cubicBezTo>
                    <a:pt x="4769" y="2108"/>
                    <a:pt x="5139" y="2293"/>
                    <a:pt x="5398" y="2441"/>
                  </a:cubicBezTo>
                  <a:cubicBezTo>
                    <a:pt x="5546" y="2515"/>
                    <a:pt x="5657" y="2589"/>
                    <a:pt x="5731" y="2663"/>
                  </a:cubicBezTo>
                  <a:lnTo>
                    <a:pt x="5841" y="2737"/>
                  </a:lnTo>
                  <a:cubicBezTo>
                    <a:pt x="6137" y="3107"/>
                    <a:pt x="6507" y="3550"/>
                    <a:pt x="6914" y="3846"/>
                  </a:cubicBezTo>
                  <a:cubicBezTo>
                    <a:pt x="7098" y="3957"/>
                    <a:pt x="7320" y="4031"/>
                    <a:pt x="7616" y="4068"/>
                  </a:cubicBezTo>
                  <a:cubicBezTo>
                    <a:pt x="8429" y="4253"/>
                    <a:pt x="9575" y="4327"/>
                    <a:pt x="10278" y="4327"/>
                  </a:cubicBezTo>
                  <a:cubicBezTo>
                    <a:pt x="10426" y="4327"/>
                    <a:pt x="10574" y="4327"/>
                    <a:pt x="10685" y="4290"/>
                  </a:cubicBezTo>
                  <a:lnTo>
                    <a:pt x="10742" y="4290"/>
                  </a:lnTo>
                  <a:cubicBezTo>
                    <a:pt x="10666" y="4360"/>
                    <a:pt x="10549" y="4443"/>
                    <a:pt x="10389" y="4511"/>
                  </a:cubicBezTo>
                  <a:cubicBezTo>
                    <a:pt x="10167" y="4622"/>
                    <a:pt x="9834" y="4733"/>
                    <a:pt x="9428" y="4733"/>
                  </a:cubicBezTo>
                  <a:lnTo>
                    <a:pt x="6157" y="4733"/>
                  </a:lnTo>
                  <a:cubicBezTo>
                    <a:pt x="6066" y="4661"/>
                    <a:pt x="5917" y="4506"/>
                    <a:pt x="5767" y="4327"/>
                  </a:cubicBezTo>
                  <a:cubicBezTo>
                    <a:pt x="5620" y="4068"/>
                    <a:pt x="5435" y="3809"/>
                    <a:pt x="5361" y="3550"/>
                  </a:cubicBezTo>
                  <a:cubicBezTo>
                    <a:pt x="5250" y="3291"/>
                    <a:pt x="5102" y="3070"/>
                    <a:pt x="4880" y="2922"/>
                  </a:cubicBezTo>
                  <a:cubicBezTo>
                    <a:pt x="4584" y="2700"/>
                    <a:pt x="4215" y="2589"/>
                    <a:pt x="3882" y="2515"/>
                  </a:cubicBezTo>
                  <a:cubicBezTo>
                    <a:pt x="3549" y="2478"/>
                    <a:pt x="3217" y="2441"/>
                    <a:pt x="2995" y="2441"/>
                  </a:cubicBezTo>
                  <a:cubicBezTo>
                    <a:pt x="2847" y="2441"/>
                    <a:pt x="2773" y="2478"/>
                    <a:pt x="2736" y="2478"/>
                  </a:cubicBezTo>
                  <a:cubicBezTo>
                    <a:pt x="2662" y="2478"/>
                    <a:pt x="2588" y="2515"/>
                    <a:pt x="2514" y="2589"/>
                  </a:cubicBezTo>
                  <a:cubicBezTo>
                    <a:pt x="2218" y="2996"/>
                    <a:pt x="2181" y="3476"/>
                    <a:pt x="2181" y="3883"/>
                  </a:cubicBezTo>
                  <a:cubicBezTo>
                    <a:pt x="2181" y="4158"/>
                    <a:pt x="2205" y="4400"/>
                    <a:pt x="2231" y="4585"/>
                  </a:cubicBezTo>
                  <a:lnTo>
                    <a:pt x="1842" y="4585"/>
                  </a:lnTo>
                  <a:cubicBezTo>
                    <a:pt x="1832" y="4295"/>
                    <a:pt x="1806" y="3826"/>
                    <a:pt x="1738" y="3328"/>
                  </a:cubicBezTo>
                  <a:cubicBezTo>
                    <a:pt x="1664" y="2885"/>
                    <a:pt x="1590" y="2441"/>
                    <a:pt x="1479" y="2034"/>
                  </a:cubicBezTo>
                  <a:cubicBezTo>
                    <a:pt x="1331" y="1628"/>
                    <a:pt x="1146" y="1258"/>
                    <a:pt x="887" y="962"/>
                  </a:cubicBezTo>
                  <a:cubicBezTo>
                    <a:pt x="776" y="851"/>
                    <a:pt x="703" y="777"/>
                    <a:pt x="666" y="703"/>
                  </a:cubicBezTo>
                  <a:lnTo>
                    <a:pt x="642" y="656"/>
                  </a:lnTo>
                  <a:lnTo>
                    <a:pt x="642" y="656"/>
                  </a:lnTo>
                  <a:cubicBezTo>
                    <a:pt x="676" y="645"/>
                    <a:pt x="716" y="629"/>
                    <a:pt x="739" y="629"/>
                  </a:cubicBezTo>
                  <a:lnTo>
                    <a:pt x="850" y="629"/>
                  </a:lnTo>
                  <a:lnTo>
                    <a:pt x="850" y="613"/>
                  </a:lnTo>
                  <a:close/>
                  <a:moveTo>
                    <a:pt x="850" y="1"/>
                  </a:moveTo>
                  <a:cubicBezTo>
                    <a:pt x="813" y="1"/>
                    <a:pt x="666" y="1"/>
                    <a:pt x="481" y="38"/>
                  </a:cubicBezTo>
                  <a:cubicBezTo>
                    <a:pt x="407" y="75"/>
                    <a:pt x="296" y="112"/>
                    <a:pt x="185" y="223"/>
                  </a:cubicBezTo>
                  <a:cubicBezTo>
                    <a:pt x="74" y="297"/>
                    <a:pt x="0" y="445"/>
                    <a:pt x="0" y="629"/>
                  </a:cubicBezTo>
                  <a:cubicBezTo>
                    <a:pt x="0" y="740"/>
                    <a:pt x="37" y="888"/>
                    <a:pt x="111" y="999"/>
                  </a:cubicBezTo>
                  <a:cubicBezTo>
                    <a:pt x="185" y="1147"/>
                    <a:pt x="296" y="1258"/>
                    <a:pt x="444" y="1406"/>
                  </a:cubicBezTo>
                  <a:cubicBezTo>
                    <a:pt x="629" y="1554"/>
                    <a:pt x="776" y="1850"/>
                    <a:pt x="887" y="2219"/>
                  </a:cubicBezTo>
                  <a:cubicBezTo>
                    <a:pt x="1035" y="2774"/>
                    <a:pt x="1146" y="3439"/>
                    <a:pt x="1183" y="3957"/>
                  </a:cubicBezTo>
                  <a:cubicBezTo>
                    <a:pt x="1220" y="4216"/>
                    <a:pt x="1220" y="4474"/>
                    <a:pt x="1220" y="4622"/>
                  </a:cubicBezTo>
                  <a:cubicBezTo>
                    <a:pt x="1220" y="4770"/>
                    <a:pt x="1220" y="4881"/>
                    <a:pt x="1220" y="4881"/>
                  </a:cubicBezTo>
                  <a:cubicBezTo>
                    <a:pt x="1220" y="4955"/>
                    <a:pt x="1257" y="5029"/>
                    <a:pt x="1331" y="5103"/>
                  </a:cubicBezTo>
                  <a:cubicBezTo>
                    <a:pt x="1368" y="5140"/>
                    <a:pt x="1479" y="5177"/>
                    <a:pt x="1553" y="5177"/>
                  </a:cubicBezTo>
                  <a:lnTo>
                    <a:pt x="2588" y="5177"/>
                  </a:lnTo>
                  <a:cubicBezTo>
                    <a:pt x="2699" y="5177"/>
                    <a:pt x="2773" y="5140"/>
                    <a:pt x="2847" y="5066"/>
                  </a:cubicBezTo>
                  <a:cubicBezTo>
                    <a:pt x="2884" y="4992"/>
                    <a:pt x="2921" y="4881"/>
                    <a:pt x="2884" y="4807"/>
                  </a:cubicBezTo>
                  <a:lnTo>
                    <a:pt x="2884" y="4770"/>
                  </a:lnTo>
                  <a:cubicBezTo>
                    <a:pt x="2884" y="4696"/>
                    <a:pt x="2773" y="4327"/>
                    <a:pt x="2773" y="3883"/>
                  </a:cubicBezTo>
                  <a:cubicBezTo>
                    <a:pt x="2773" y="3577"/>
                    <a:pt x="2824" y="3271"/>
                    <a:pt x="2946" y="3070"/>
                  </a:cubicBezTo>
                  <a:lnTo>
                    <a:pt x="2995" y="3070"/>
                  </a:lnTo>
                  <a:cubicBezTo>
                    <a:pt x="3253" y="3070"/>
                    <a:pt x="3697" y="3107"/>
                    <a:pt x="4067" y="3217"/>
                  </a:cubicBezTo>
                  <a:cubicBezTo>
                    <a:pt x="4252" y="3254"/>
                    <a:pt x="4400" y="3328"/>
                    <a:pt x="4510" y="3402"/>
                  </a:cubicBezTo>
                  <a:cubicBezTo>
                    <a:pt x="4658" y="3513"/>
                    <a:pt x="4732" y="3624"/>
                    <a:pt x="4769" y="3735"/>
                  </a:cubicBezTo>
                  <a:cubicBezTo>
                    <a:pt x="4880" y="4142"/>
                    <a:pt x="5139" y="4511"/>
                    <a:pt x="5398" y="4807"/>
                  </a:cubicBezTo>
                  <a:cubicBezTo>
                    <a:pt x="5620" y="5066"/>
                    <a:pt x="5804" y="5251"/>
                    <a:pt x="5841" y="5251"/>
                  </a:cubicBezTo>
                  <a:cubicBezTo>
                    <a:pt x="5878" y="5325"/>
                    <a:pt x="5952" y="5362"/>
                    <a:pt x="6026" y="5362"/>
                  </a:cubicBezTo>
                  <a:lnTo>
                    <a:pt x="9428" y="5362"/>
                  </a:lnTo>
                  <a:cubicBezTo>
                    <a:pt x="9945" y="5362"/>
                    <a:pt x="10352" y="5214"/>
                    <a:pt x="10685" y="5066"/>
                  </a:cubicBezTo>
                  <a:cubicBezTo>
                    <a:pt x="11017" y="4918"/>
                    <a:pt x="11239" y="4696"/>
                    <a:pt x="11350" y="4511"/>
                  </a:cubicBezTo>
                  <a:cubicBezTo>
                    <a:pt x="11387" y="4437"/>
                    <a:pt x="11424" y="4401"/>
                    <a:pt x="11424" y="4327"/>
                  </a:cubicBezTo>
                  <a:cubicBezTo>
                    <a:pt x="11461" y="4290"/>
                    <a:pt x="11498" y="4216"/>
                    <a:pt x="11498" y="4105"/>
                  </a:cubicBezTo>
                  <a:cubicBezTo>
                    <a:pt x="11498" y="4031"/>
                    <a:pt x="11461" y="3957"/>
                    <a:pt x="11424" y="3883"/>
                  </a:cubicBezTo>
                  <a:cubicBezTo>
                    <a:pt x="11313" y="3772"/>
                    <a:pt x="11202" y="3735"/>
                    <a:pt x="11128" y="3698"/>
                  </a:cubicBezTo>
                  <a:lnTo>
                    <a:pt x="10278" y="3698"/>
                  </a:lnTo>
                  <a:cubicBezTo>
                    <a:pt x="9834" y="3698"/>
                    <a:pt x="9169" y="3661"/>
                    <a:pt x="8577" y="3587"/>
                  </a:cubicBezTo>
                  <a:cubicBezTo>
                    <a:pt x="8281" y="3587"/>
                    <a:pt x="7986" y="3513"/>
                    <a:pt x="7727" y="3476"/>
                  </a:cubicBezTo>
                  <a:cubicBezTo>
                    <a:pt x="7505" y="3439"/>
                    <a:pt x="7320" y="3365"/>
                    <a:pt x="7246" y="3328"/>
                  </a:cubicBezTo>
                  <a:cubicBezTo>
                    <a:pt x="6951" y="3144"/>
                    <a:pt x="6581" y="2700"/>
                    <a:pt x="6322" y="2367"/>
                  </a:cubicBezTo>
                  <a:cubicBezTo>
                    <a:pt x="6248" y="2256"/>
                    <a:pt x="6174" y="2219"/>
                    <a:pt x="6100" y="2145"/>
                  </a:cubicBezTo>
                  <a:cubicBezTo>
                    <a:pt x="5731" y="1886"/>
                    <a:pt x="5065" y="1554"/>
                    <a:pt x="4363" y="1221"/>
                  </a:cubicBezTo>
                  <a:cubicBezTo>
                    <a:pt x="3660" y="888"/>
                    <a:pt x="2847" y="556"/>
                    <a:pt x="2292" y="371"/>
                  </a:cubicBezTo>
                  <a:lnTo>
                    <a:pt x="2255" y="334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2208675" y="4889025"/>
              <a:ext cx="101700" cy="88750"/>
            </a:xfrm>
            <a:custGeom>
              <a:avLst/>
              <a:gdLst/>
              <a:ahLst/>
              <a:cxnLst/>
              <a:rect l="l" t="t" r="r" b="b"/>
              <a:pathLst>
                <a:path w="4068" h="3550" extrusionOk="0">
                  <a:moveTo>
                    <a:pt x="2404" y="1"/>
                  </a:moveTo>
                  <a:cubicBezTo>
                    <a:pt x="2404" y="1"/>
                    <a:pt x="1" y="2293"/>
                    <a:pt x="1" y="2552"/>
                  </a:cubicBezTo>
                  <a:cubicBezTo>
                    <a:pt x="38" y="3180"/>
                    <a:pt x="1628" y="3550"/>
                    <a:pt x="1628" y="3550"/>
                  </a:cubicBezTo>
                  <a:lnTo>
                    <a:pt x="4068" y="2071"/>
                  </a:lnTo>
                  <a:lnTo>
                    <a:pt x="3994" y="1295"/>
                  </a:lnTo>
                  <a:cubicBezTo>
                    <a:pt x="3587" y="296"/>
                    <a:pt x="2404" y="1"/>
                    <a:pt x="2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2201300" y="4881625"/>
              <a:ext cx="117400" cy="103925"/>
            </a:xfrm>
            <a:custGeom>
              <a:avLst/>
              <a:gdLst/>
              <a:ahLst/>
              <a:cxnLst/>
              <a:rect l="l" t="t" r="r" b="b"/>
              <a:pathLst>
                <a:path w="4696" h="4157" extrusionOk="0">
                  <a:moveTo>
                    <a:pt x="2776" y="662"/>
                  </a:moveTo>
                  <a:cubicBezTo>
                    <a:pt x="2896" y="699"/>
                    <a:pt x="3067" y="772"/>
                    <a:pt x="3254" y="888"/>
                  </a:cubicBezTo>
                  <a:cubicBezTo>
                    <a:pt x="3529" y="1026"/>
                    <a:pt x="3805" y="1292"/>
                    <a:pt x="3961" y="1627"/>
                  </a:cubicBezTo>
                  <a:lnTo>
                    <a:pt x="3961" y="1627"/>
                  </a:lnTo>
                  <a:lnTo>
                    <a:pt x="3956" y="1628"/>
                  </a:lnTo>
                  <a:lnTo>
                    <a:pt x="4030" y="2219"/>
                  </a:lnTo>
                  <a:lnTo>
                    <a:pt x="1879" y="3503"/>
                  </a:lnTo>
                  <a:lnTo>
                    <a:pt x="1879" y="3503"/>
                  </a:lnTo>
                  <a:cubicBezTo>
                    <a:pt x="1711" y="3463"/>
                    <a:pt x="1379" y="3389"/>
                    <a:pt x="1109" y="3254"/>
                  </a:cubicBezTo>
                  <a:cubicBezTo>
                    <a:pt x="961" y="3180"/>
                    <a:pt x="814" y="3069"/>
                    <a:pt x="740" y="2995"/>
                  </a:cubicBezTo>
                  <a:cubicBezTo>
                    <a:pt x="680" y="2956"/>
                    <a:pt x="652" y="2916"/>
                    <a:pt x="639" y="2887"/>
                  </a:cubicBezTo>
                  <a:lnTo>
                    <a:pt x="639" y="2887"/>
                  </a:lnTo>
                  <a:cubicBezTo>
                    <a:pt x="665" y="2855"/>
                    <a:pt x="696" y="2802"/>
                    <a:pt x="740" y="2737"/>
                  </a:cubicBezTo>
                  <a:cubicBezTo>
                    <a:pt x="1035" y="2404"/>
                    <a:pt x="1553" y="1849"/>
                    <a:pt x="2034" y="1369"/>
                  </a:cubicBezTo>
                  <a:cubicBezTo>
                    <a:pt x="2340" y="1086"/>
                    <a:pt x="2616" y="819"/>
                    <a:pt x="2776" y="662"/>
                  </a:cubicBezTo>
                  <a:close/>
                  <a:moveTo>
                    <a:pt x="2773" y="1"/>
                  </a:moveTo>
                  <a:cubicBezTo>
                    <a:pt x="2662" y="1"/>
                    <a:pt x="2551" y="1"/>
                    <a:pt x="2477" y="75"/>
                  </a:cubicBezTo>
                  <a:cubicBezTo>
                    <a:pt x="2477" y="75"/>
                    <a:pt x="1886" y="666"/>
                    <a:pt x="1294" y="1258"/>
                  </a:cubicBezTo>
                  <a:cubicBezTo>
                    <a:pt x="998" y="1554"/>
                    <a:pt x="666" y="1886"/>
                    <a:pt x="444" y="2145"/>
                  </a:cubicBezTo>
                  <a:cubicBezTo>
                    <a:pt x="333" y="2256"/>
                    <a:pt x="222" y="2367"/>
                    <a:pt x="148" y="2478"/>
                  </a:cubicBezTo>
                  <a:lnTo>
                    <a:pt x="74" y="2626"/>
                  </a:lnTo>
                  <a:cubicBezTo>
                    <a:pt x="37" y="2700"/>
                    <a:pt x="0" y="2737"/>
                    <a:pt x="0" y="2848"/>
                  </a:cubicBezTo>
                  <a:cubicBezTo>
                    <a:pt x="0" y="2922"/>
                    <a:pt x="0" y="2959"/>
                    <a:pt x="0" y="2959"/>
                  </a:cubicBezTo>
                  <a:lnTo>
                    <a:pt x="6" y="2956"/>
                  </a:lnTo>
                  <a:lnTo>
                    <a:pt x="6" y="2956"/>
                  </a:lnTo>
                  <a:cubicBezTo>
                    <a:pt x="25" y="3070"/>
                    <a:pt x="87" y="3162"/>
                    <a:pt x="148" y="3254"/>
                  </a:cubicBezTo>
                  <a:cubicBezTo>
                    <a:pt x="259" y="3439"/>
                    <a:pt x="407" y="3550"/>
                    <a:pt x="592" y="3661"/>
                  </a:cubicBezTo>
                  <a:cubicBezTo>
                    <a:pt x="1146" y="3994"/>
                    <a:pt x="1812" y="4142"/>
                    <a:pt x="1849" y="4142"/>
                  </a:cubicBezTo>
                  <a:cubicBezTo>
                    <a:pt x="1870" y="4152"/>
                    <a:pt x="1892" y="4157"/>
                    <a:pt x="1914" y="4157"/>
                  </a:cubicBezTo>
                  <a:cubicBezTo>
                    <a:pt x="1966" y="4157"/>
                    <a:pt x="2018" y="4131"/>
                    <a:pt x="2071" y="4105"/>
                  </a:cubicBezTo>
                  <a:lnTo>
                    <a:pt x="4548" y="2663"/>
                  </a:lnTo>
                  <a:cubicBezTo>
                    <a:pt x="4622" y="2589"/>
                    <a:pt x="4695" y="2478"/>
                    <a:pt x="4695" y="2330"/>
                  </a:cubicBezTo>
                  <a:lnTo>
                    <a:pt x="4585" y="1554"/>
                  </a:lnTo>
                  <a:lnTo>
                    <a:pt x="4548" y="1480"/>
                  </a:lnTo>
                  <a:cubicBezTo>
                    <a:pt x="4326" y="888"/>
                    <a:pt x="3882" y="518"/>
                    <a:pt x="3475" y="297"/>
                  </a:cubicBezTo>
                  <a:cubicBezTo>
                    <a:pt x="3106" y="75"/>
                    <a:pt x="2773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2129500" y="3838700"/>
              <a:ext cx="832475" cy="1182875"/>
            </a:xfrm>
            <a:custGeom>
              <a:avLst/>
              <a:gdLst/>
              <a:ahLst/>
              <a:cxnLst/>
              <a:rect l="l" t="t" r="r" b="b"/>
              <a:pathLst>
                <a:path w="33299" h="47315" extrusionOk="0">
                  <a:moveTo>
                    <a:pt x="13450" y="1"/>
                  </a:moveTo>
                  <a:cubicBezTo>
                    <a:pt x="9313" y="1"/>
                    <a:pt x="4795" y="348"/>
                    <a:pt x="4795" y="348"/>
                  </a:cubicBezTo>
                  <a:cubicBezTo>
                    <a:pt x="2380" y="1336"/>
                    <a:pt x="1" y="10074"/>
                    <a:pt x="1673" y="10074"/>
                  </a:cubicBezTo>
                  <a:cubicBezTo>
                    <a:pt x="1690" y="10074"/>
                    <a:pt x="1708" y="10073"/>
                    <a:pt x="1726" y="10071"/>
                  </a:cubicBezTo>
                  <a:cubicBezTo>
                    <a:pt x="3501" y="9923"/>
                    <a:pt x="14296" y="8962"/>
                    <a:pt x="14296" y="8962"/>
                  </a:cubicBezTo>
                  <a:lnTo>
                    <a:pt x="14296" y="8962"/>
                  </a:lnTo>
                  <a:cubicBezTo>
                    <a:pt x="13963" y="13990"/>
                    <a:pt x="17217" y="23935"/>
                    <a:pt x="19620" y="27040"/>
                  </a:cubicBezTo>
                  <a:cubicBezTo>
                    <a:pt x="21210" y="29000"/>
                    <a:pt x="23095" y="35285"/>
                    <a:pt x="24056" y="37725"/>
                  </a:cubicBezTo>
                  <a:cubicBezTo>
                    <a:pt x="24574" y="39019"/>
                    <a:pt x="24537" y="40461"/>
                    <a:pt x="23982" y="41718"/>
                  </a:cubicBezTo>
                  <a:cubicBezTo>
                    <a:pt x="23687" y="42346"/>
                    <a:pt x="23502" y="43012"/>
                    <a:pt x="23613" y="43419"/>
                  </a:cubicBezTo>
                  <a:cubicBezTo>
                    <a:pt x="23945" y="44380"/>
                    <a:pt x="25092" y="44047"/>
                    <a:pt x="25720" y="44380"/>
                  </a:cubicBezTo>
                  <a:cubicBezTo>
                    <a:pt x="26385" y="44712"/>
                    <a:pt x="28456" y="46635"/>
                    <a:pt x="29047" y="47042"/>
                  </a:cubicBezTo>
                  <a:cubicBezTo>
                    <a:pt x="29371" y="47232"/>
                    <a:pt x="30214" y="47315"/>
                    <a:pt x="31026" y="47315"/>
                  </a:cubicBezTo>
                  <a:cubicBezTo>
                    <a:pt x="31792" y="47315"/>
                    <a:pt x="32530" y="47241"/>
                    <a:pt x="32781" y="47116"/>
                  </a:cubicBezTo>
                  <a:cubicBezTo>
                    <a:pt x="33299" y="46857"/>
                    <a:pt x="32338" y="46561"/>
                    <a:pt x="31746" y="46043"/>
                  </a:cubicBezTo>
                  <a:cubicBezTo>
                    <a:pt x="31155" y="45489"/>
                    <a:pt x="27679" y="39500"/>
                    <a:pt x="27679" y="39500"/>
                  </a:cubicBezTo>
                  <a:cubicBezTo>
                    <a:pt x="27679" y="39500"/>
                    <a:pt x="21357" y="2529"/>
                    <a:pt x="20064" y="902"/>
                  </a:cubicBezTo>
                  <a:cubicBezTo>
                    <a:pt x="19505" y="200"/>
                    <a:pt x="16587" y="1"/>
                    <a:pt x="13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2149525" y="3831675"/>
              <a:ext cx="811550" cy="1197875"/>
            </a:xfrm>
            <a:custGeom>
              <a:avLst/>
              <a:gdLst/>
              <a:ahLst/>
              <a:cxnLst/>
              <a:rect l="l" t="t" r="r" b="b"/>
              <a:pathLst>
                <a:path w="32462" h="47915" extrusionOk="0">
                  <a:moveTo>
                    <a:pt x="12682" y="592"/>
                  </a:moveTo>
                  <a:cubicBezTo>
                    <a:pt x="14235" y="592"/>
                    <a:pt x="15750" y="666"/>
                    <a:pt x="16896" y="777"/>
                  </a:cubicBezTo>
                  <a:cubicBezTo>
                    <a:pt x="17488" y="850"/>
                    <a:pt x="18006" y="924"/>
                    <a:pt x="18375" y="1035"/>
                  </a:cubicBezTo>
                  <a:cubicBezTo>
                    <a:pt x="18745" y="1146"/>
                    <a:pt x="18967" y="1294"/>
                    <a:pt x="19041" y="1368"/>
                  </a:cubicBezTo>
                  <a:cubicBezTo>
                    <a:pt x="19041" y="1405"/>
                    <a:pt x="19078" y="1442"/>
                    <a:pt x="19115" y="1553"/>
                  </a:cubicBezTo>
                  <a:cubicBezTo>
                    <a:pt x="19299" y="1960"/>
                    <a:pt x="19558" y="2921"/>
                    <a:pt x="19891" y="4215"/>
                  </a:cubicBezTo>
                  <a:cubicBezTo>
                    <a:pt x="20963" y="8725"/>
                    <a:pt x="22627" y="17635"/>
                    <a:pt x="24032" y="25436"/>
                  </a:cubicBezTo>
                  <a:cubicBezTo>
                    <a:pt x="24734" y="29318"/>
                    <a:pt x="25363" y="32904"/>
                    <a:pt x="25843" y="35566"/>
                  </a:cubicBezTo>
                  <a:cubicBezTo>
                    <a:pt x="26065" y="36860"/>
                    <a:pt x="26250" y="37932"/>
                    <a:pt x="26361" y="38672"/>
                  </a:cubicBezTo>
                  <a:cubicBezTo>
                    <a:pt x="26509" y="39448"/>
                    <a:pt x="26583" y="39855"/>
                    <a:pt x="26583" y="39855"/>
                  </a:cubicBezTo>
                  <a:lnTo>
                    <a:pt x="26620" y="39965"/>
                  </a:lnTo>
                  <a:cubicBezTo>
                    <a:pt x="26620" y="39965"/>
                    <a:pt x="27470" y="41444"/>
                    <a:pt x="28431" y="42997"/>
                  </a:cubicBezTo>
                  <a:cubicBezTo>
                    <a:pt x="28912" y="43773"/>
                    <a:pt x="29392" y="44587"/>
                    <a:pt x="29799" y="45215"/>
                  </a:cubicBezTo>
                  <a:cubicBezTo>
                    <a:pt x="30021" y="45548"/>
                    <a:pt x="30206" y="45807"/>
                    <a:pt x="30354" y="46029"/>
                  </a:cubicBezTo>
                  <a:cubicBezTo>
                    <a:pt x="30539" y="46251"/>
                    <a:pt x="30649" y="46435"/>
                    <a:pt x="30760" y="46546"/>
                  </a:cubicBezTo>
                  <a:cubicBezTo>
                    <a:pt x="31019" y="46768"/>
                    <a:pt x="31315" y="46953"/>
                    <a:pt x="31574" y="47101"/>
                  </a:cubicBezTo>
                  <a:cubicBezTo>
                    <a:pt x="31611" y="47126"/>
                    <a:pt x="31644" y="47151"/>
                    <a:pt x="31675" y="47174"/>
                  </a:cubicBezTo>
                  <a:lnTo>
                    <a:pt x="31675" y="47174"/>
                  </a:lnTo>
                  <a:cubicBezTo>
                    <a:pt x="31666" y="47175"/>
                    <a:pt x="31657" y="47175"/>
                    <a:pt x="31648" y="47175"/>
                  </a:cubicBezTo>
                  <a:cubicBezTo>
                    <a:pt x="31315" y="47249"/>
                    <a:pt x="30760" y="47286"/>
                    <a:pt x="30206" y="47286"/>
                  </a:cubicBezTo>
                  <a:cubicBezTo>
                    <a:pt x="29799" y="47286"/>
                    <a:pt x="29392" y="47286"/>
                    <a:pt x="29097" y="47249"/>
                  </a:cubicBezTo>
                  <a:cubicBezTo>
                    <a:pt x="28764" y="47175"/>
                    <a:pt x="28468" y="47101"/>
                    <a:pt x="28394" y="47064"/>
                  </a:cubicBezTo>
                  <a:cubicBezTo>
                    <a:pt x="28283" y="46990"/>
                    <a:pt x="28062" y="46768"/>
                    <a:pt x="27766" y="46546"/>
                  </a:cubicBezTo>
                  <a:cubicBezTo>
                    <a:pt x="27322" y="46177"/>
                    <a:pt x="26805" y="45733"/>
                    <a:pt x="26287" y="45289"/>
                  </a:cubicBezTo>
                  <a:cubicBezTo>
                    <a:pt x="26065" y="45104"/>
                    <a:pt x="25806" y="44920"/>
                    <a:pt x="25621" y="44735"/>
                  </a:cubicBezTo>
                  <a:cubicBezTo>
                    <a:pt x="25400" y="44587"/>
                    <a:pt x="25215" y="44476"/>
                    <a:pt x="25067" y="44365"/>
                  </a:cubicBezTo>
                  <a:cubicBezTo>
                    <a:pt x="24660" y="44180"/>
                    <a:pt x="24180" y="44180"/>
                    <a:pt x="23810" y="44106"/>
                  </a:cubicBezTo>
                  <a:cubicBezTo>
                    <a:pt x="23625" y="44069"/>
                    <a:pt x="23477" y="44032"/>
                    <a:pt x="23366" y="43958"/>
                  </a:cubicBezTo>
                  <a:cubicBezTo>
                    <a:pt x="23255" y="43884"/>
                    <a:pt x="23181" y="43773"/>
                    <a:pt x="23107" y="43589"/>
                  </a:cubicBezTo>
                  <a:cubicBezTo>
                    <a:pt x="23107" y="43552"/>
                    <a:pt x="23107" y="43478"/>
                    <a:pt x="23107" y="43404"/>
                  </a:cubicBezTo>
                  <a:cubicBezTo>
                    <a:pt x="23070" y="43071"/>
                    <a:pt x="23255" y="42590"/>
                    <a:pt x="23440" y="42147"/>
                  </a:cubicBezTo>
                  <a:cubicBezTo>
                    <a:pt x="23773" y="41407"/>
                    <a:pt x="23921" y="40631"/>
                    <a:pt x="23921" y="39892"/>
                  </a:cubicBezTo>
                  <a:cubicBezTo>
                    <a:pt x="23921" y="39189"/>
                    <a:pt x="23810" y="38524"/>
                    <a:pt x="23551" y="37895"/>
                  </a:cubicBezTo>
                  <a:cubicBezTo>
                    <a:pt x="23070" y="36675"/>
                    <a:pt x="22368" y="34494"/>
                    <a:pt x="21555" y="32386"/>
                  </a:cubicBezTo>
                  <a:cubicBezTo>
                    <a:pt x="21185" y="31314"/>
                    <a:pt x="20741" y="30242"/>
                    <a:pt x="20335" y="29355"/>
                  </a:cubicBezTo>
                  <a:cubicBezTo>
                    <a:pt x="19928" y="28431"/>
                    <a:pt x="19484" y="27654"/>
                    <a:pt x="19078" y="27100"/>
                  </a:cubicBezTo>
                  <a:cubicBezTo>
                    <a:pt x="18523" y="26434"/>
                    <a:pt x="17895" y="25325"/>
                    <a:pt x="17303" y="23957"/>
                  </a:cubicBezTo>
                  <a:cubicBezTo>
                    <a:pt x="15455" y="19964"/>
                    <a:pt x="13754" y="13827"/>
                    <a:pt x="13754" y="9982"/>
                  </a:cubicBezTo>
                  <a:cubicBezTo>
                    <a:pt x="13754" y="9723"/>
                    <a:pt x="13791" y="9502"/>
                    <a:pt x="13791" y="9280"/>
                  </a:cubicBezTo>
                  <a:cubicBezTo>
                    <a:pt x="13791" y="9169"/>
                    <a:pt x="13754" y="9095"/>
                    <a:pt x="13680" y="9021"/>
                  </a:cubicBezTo>
                  <a:cubicBezTo>
                    <a:pt x="13643" y="8984"/>
                    <a:pt x="13532" y="8947"/>
                    <a:pt x="13458" y="8947"/>
                  </a:cubicBezTo>
                  <a:cubicBezTo>
                    <a:pt x="13458" y="8947"/>
                    <a:pt x="2663" y="9908"/>
                    <a:pt x="888" y="10056"/>
                  </a:cubicBezTo>
                  <a:lnTo>
                    <a:pt x="814" y="10019"/>
                  </a:lnTo>
                  <a:cubicBezTo>
                    <a:pt x="777" y="10019"/>
                    <a:pt x="703" y="9945"/>
                    <a:pt x="666" y="9760"/>
                  </a:cubicBezTo>
                  <a:cubicBezTo>
                    <a:pt x="629" y="9613"/>
                    <a:pt x="629" y="9391"/>
                    <a:pt x="629" y="9132"/>
                  </a:cubicBezTo>
                  <a:cubicBezTo>
                    <a:pt x="592" y="7986"/>
                    <a:pt x="1073" y="6063"/>
                    <a:pt x="1738" y="4363"/>
                  </a:cubicBezTo>
                  <a:cubicBezTo>
                    <a:pt x="2071" y="3512"/>
                    <a:pt x="2478" y="2736"/>
                    <a:pt x="2885" y="2107"/>
                  </a:cubicBezTo>
                  <a:cubicBezTo>
                    <a:pt x="3299" y="1521"/>
                    <a:pt x="3681" y="1127"/>
                    <a:pt x="4030" y="957"/>
                  </a:cubicBezTo>
                  <a:lnTo>
                    <a:pt x="4030" y="957"/>
                  </a:lnTo>
                  <a:lnTo>
                    <a:pt x="4031" y="961"/>
                  </a:lnTo>
                  <a:cubicBezTo>
                    <a:pt x="4031" y="961"/>
                    <a:pt x="4289" y="924"/>
                    <a:pt x="4807" y="887"/>
                  </a:cubicBezTo>
                  <a:cubicBezTo>
                    <a:pt x="6249" y="813"/>
                    <a:pt x="9576" y="592"/>
                    <a:pt x="12682" y="592"/>
                  </a:cubicBezTo>
                  <a:close/>
                  <a:moveTo>
                    <a:pt x="12682" y="0"/>
                  </a:moveTo>
                  <a:cubicBezTo>
                    <a:pt x="8541" y="0"/>
                    <a:pt x="3994" y="333"/>
                    <a:pt x="3957" y="333"/>
                  </a:cubicBezTo>
                  <a:lnTo>
                    <a:pt x="3883" y="370"/>
                  </a:lnTo>
                  <a:cubicBezTo>
                    <a:pt x="3328" y="592"/>
                    <a:pt x="2848" y="1109"/>
                    <a:pt x="2404" y="1775"/>
                  </a:cubicBezTo>
                  <a:cubicBezTo>
                    <a:pt x="1701" y="2773"/>
                    <a:pt x="1110" y="4141"/>
                    <a:pt x="703" y="5472"/>
                  </a:cubicBezTo>
                  <a:cubicBezTo>
                    <a:pt x="260" y="6840"/>
                    <a:pt x="1" y="8171"/>
                    <a:pt x="1" y="9132"/>
                  </a:cubicBezTo>
                  <a:cubicBezTo>
                    <a:pt x="1" y="9539"/>
                    <a:pt x="38" y="9871"/>
                    <a:pt x="149" y="10167"/>
                  </a:cubicBezTo>
                  <a:cubicBezTo>
                    <a:pt x="223" y="10278"/>
                    <a:pt x="297" y="10426"/>
                    <a:pt x="444" y="10537"/>
                  </a:cubicBezTo>
                  <a:cubicBezTo>
                    <a:pt x="555" y="10611"/>
                    <a:pt x="703" y="10685"/>
                    <a:pt x="888" y="10685"/>
                  </a:cubicBezTo>
                  <a:lnTo>
                    <a:pt x="962" y="10685"/>
                  </a:lnTo>
                  <a:cubicBezTo>
                    <a:pt x="1849" y="10574"/>
                    <a:pt x="4992" y="10315"/>
                    <a:pt x="7913" y="10056"/>
                  </a:cubicBezTo>
                  <a:cubicBezTo>
                    <a:pt x="9354" y="9908"/>
                    <a:pt x="10759" y="9797"/>
                    <a:pt x="11794" y="9723"/>
                  </a:cubicBezTo>
                  <a:cubicBezTo>
                    <a:pt x="12393" y="9659"/>
                    <a:pt x="12868" y="9620"/>
                    <a:pt x="13162" y="9598"/>
                  </a:cubicBezTo>
                  <a:lnTo>
                    <a:pt x="13162" y="9598"/>
                  </a:lnTo>
                  <a:cubicBezTo>
                    <a:pt x="13162" y="9723"/>
                    <a:pt x="13162" y="9853"/>
                    <a:pt x="13162" y="9982"/>
                  </a:cubicBezTo>
                  <a:cubicBezTo>
                    <a:pt x="13162" y="12644"/>
                    <a:pt x="13939" y="16267"/>
                    <a:pt x="14974" y="19595"/>
                  </a:cubicBezTo>
                  <a:cubicBezTo>
                    <a:pt x="15528" y="21258"/>
                    <a:pt x="16120" y="22848"/>
                    <a:pt x="16749" y="24216"/>
                  </a:cubicBezTo>
                  <a:cubicBezTo>
                    <a:pt x="17340" y="25584"/>
                    <a:pt x="17969" y="26730"/>
                    <a:pt x="18597" y="27506"/>
                  </a:cubicBezTo>
                  <a:cubicBezTo>
                    <a:pt x="18967" y="27950"/>
                    <a:pt x="19373" y="28726"/>
                    <a:pt x="19780" y="29614"/>
                  </a:cubicBezTo>
                  <a:cubicBezTo>
                    <a:pt x="21000" y="32276"/>
                    <a:pt x="22257" y="36268"/>
                    <a:pt x="22997" y="38117"/>
                  </a:cubicBezTo>
                  <a:cubicBezTo>
                    <a:pt x="23218" y="38672"/>
                    <a:pt x="23329" y="39263"/>
                    <a:pt x="23329" y="39892"/>
                  </a:cubicBezTo>
                  <a:cubicBezTo>
                    <a:pt x="23329" y="40557"/>
                    <a:pt x="23181" y="41259"/>
                    <a:pt x="22886" y="41888"/>
                  </a:cubicBezTo>
                  <a:cubicBezTo>
                    <a:pt x="22664" y="42406"/>
                    <a:pt x="22479" y="42923"/>
                    <a:pt x="22479" y="43404"/>
                  </a:cubicBezTo>
                  <a:cubicBezTo>
                    <a:pt x="22479" y="43515"/>
                    <a:pt x="22479" y="43663"/>
                    <a:pt x="22553" y="43773"/>
                  </a:cubicBezTo>
                  <a:cubicBezTo>
                    <a:pt x="22627" y="44069"/>
                    <a:pt x="22812" y="44328"/>
                    <a:pt x="23034" y="44439"/>
                  </a:cubicBezTo>
                  <a:cubicBezTo>
                    <a:pt x="23366" y="44661"/>
                    <a:pt x="23699" y="44735"/>
                    <a:pt x="24032" y="44772"/>
                  </a:cubicBezTo>
                  <a:cubicBezTo>
                    <a:pt x="24364" y="44809"/>
                    <a:pt x="24623" y="44846"/>
                    <a:pt x="24808" y="44920"/>
                  </a:cubicBezTo>
                  <a:cubicBezTo>
                    <a:pt x="24919" y="44993"/>
                    <a:pt x="25178" y="45178"/>
                    <a:pt x="25437" y="45400"/>
                  </a:cubicBezTo>
                  <a:cubicBezTo>
                    <a:pt x="25880" y="45733"/>
                    <a:pt x="26398" y="46214"/>
                    <a:pt x="26915" y="46620"/>
                  </a:cubicBezTo>
                  <a:cubicBezTo>
                    <a:pt x="27396" y="47027"/>
                    <a:pt x="27803" y="47397"/>
                    <a:pt x="28062" y="47581"/>
                  </a:cubicBezTo>
                  <a:cubicBezTo>
                    <a:pt x="28320" y="47729"/>
                    <a:pt x="28616" y="47803"/>
                    <a:pt x="28986" y="47840"/>
                  </a:cubicBezTo>
                  <a:cubicBezTo>
                    <a:pt x="29355" y="47877"/>
                    <a:pt x="29799" y="47914"/>
                    <a:pt x="30206" y="47914"/>
                  </a:cubicBezTo>
                  <a:cubicBezTo>
                    <a:pt x="30612" y="47914"/>
                    <a:pt x="30982" y="47877"/>
                    <a:pt x="31315" y="47840"/>
                  </a:cubicBezTo>
                  <a:cubicBezTo>
                    <a:pt x="31500" y="47840"/>
                    <a:pt x="31648" y="47803"/>
                    <a:pt x="31759" y="47766"/>
                  </a:cubicBezTo>
                  <a:cubicBezTo>
                    <a:pt x="31906" y="47766"/>
                    <a:pt x="32017" y="47729"/>
                    <a:pt x="32128" y="47655"/>
                  </a:cubicBezTo>
                  <a:cubicBezTo>
                    <a:pt x="32202" y="47618"/>
                    <a:pt x="32276" y="47581"/>
                    <a:pt x="32313" y="47508"/>
                  </a:cubicBezTo>
                  <a:cubicBezTo>
                    <a:pt x="32387" y="47434"/>
                    <a:pt x="32461" y="47323"/>
                    <a:pt x="32461" y="47212"/>
                  </a:cubicBezTo>
                  <a:cubicBezTo>
                    <a:pt x="32424" y="47101"/>
                    <a:pt x="32387" y="47027"/>
                    <a:pt x="32350" y="46953"/>
                  </a:cubicBezTo>
                  <a:cubicBezTo>
                    <a:pt x="32276" y="46879"/>
                    <a:pt x="32202" y="46805"/>
                    <a:pt x="32091" y="46731"/>
                  </a:cubicBezTo>
                  <a:cubicBezTo>
                    <a:pt x="31833" y="46546"/>
                    <a:pt x="31426" y="46324"/>
                    <a:pt x="31167" y="46066"/>
                  </a:cubicBezTo>
                  <a:cubicBezTo>
                    <a:pt x="31130" y="46066"/>
                    <a:pt x="31019" y="45881"/>
                    <a:pt x="30871" y="45696"/>
                  </a:cubicBezTo>
                  <a:cubicBezTo>
                    <a:pt x="30354" y="44957"/>
                    <a:pt x="29429" y="43441"/>
                    <a:pt x="28616" y="42110"/>
                  </a:cubicBezTo>
                  <a:cubicBezTo>
                    <a:pt x="28209" y="41444"/>
                    <a:pt x="27840" y="40816"/>
                    <a:pt x="27581" y="40372"/>
                  </a:cubicBezTo>
                  <a:cubicBezTo>
                    <a:pt x="27378" y="40025"/>
                    <a:pt x="27221" y="39768"/>
                    <a:pt x="27162" y="39673"/>
                  </a:cubicBezTo>
                  <a:lnTo>
                    <a:pt x="27162" y="39673"/>
                  </a:lnTo>
                  <a:cubicBezTo>
                    <a:pt x="27016" y="38804"/>
                    <a:pt x="25533" y="30020"/>
                    <a:pt x="23884" y="21036"/>
                  </a:cubicBezTo>
                  <a:cubicBezTo>
                    <a:pt x="22997" y="16304"/>
                    <a:pt x="22072" y="11535"/>
                    <a:pt x="21296" y="7838"/>
                  </a:cubicBezTo>
                  <a:cubicBezTo>
                    <a:pt x="20926" y="5989"/>
                    <a:pt x="20556" y="4400"/>
                    <a:pt x="20261" y="3254"/>
                  </a:cubicBezTo>
                  <a:cubicBezTo>
                    <a:pt x="20113" y="2662"/>
                    <a:pt x="20002" y="2144"/>
                    <a:pt x="19854" y="1775"/>
                  </a:cubicBezTo>
                  <a:cubicBezTo>
                    <a:pt x="19817" y="1590"/>
                    <a:pt x="19743" y="1442"/>
                    <a:pt x="19706" y="1331"/>
                  </a:cubicBezTo>
                  <a:cubicBezTo>
                    <a:pt x="19632" y="1183"/>
                    <a:pt x="19595" y="1072"/>
                    <a:pt x="19521" y="998"/>
                  </a:cubicBezTo>
                  <a:cubicBezTo>
                    <a:pt x="19299" y="740"/>
                    <a:pt x="18967" y="592"/>
                    <a:pt x="18523" y="444"/>
                  </a:cubicBezTo>
                  <a:cubicBezTo>
                    <a:pt x="17895" y="259"/>
                    <a:pt x="17044" y="148"/>
                    <a:pt x="16009" y="74"/>
                  </a:cubicBezTo>
                  <a:cubicBezTo>
                    <a:pt x="15011" y="0"/>
                    <a:pt x="13865" y="0"/>
                    <a:pt x="12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2676375" y="4926925"/>
              <a:ext cx="287175" cy="118325"/>
            </a:xfrm>
            <a:custGeom>
              <a:avLst/>
              <a:gdLst/>
              <a:ahLst/>
              <a:cxnLst/>
              <a:rect l="l" t="t" r="r" b="b"/>
              <a:pathLst>
                <a:path w="11487" h="4733" extrusionOk="0">
                  <a:moveTo>
                    <a:pt x="1072" y="0"/>
                  </a:moveTo>
                  <a:cubicBezTo>
                    <a:pt x="1072" y="0"/>
                    <a:pt x="0" y="0"/>
                    <a:pt x="887" y="888"/>
                  </a:cubicBezTo>
                  <a:cubicBezTo>
                    <a:pt x="1775" y="1775"/>
                    <a:pt x="1775" y="4585"/>
                    <a:pt x="1775" y="4585"/>
                  </a:cubicBezTo>
                  <a:lnTo>
                    <a:pt x="2810" y="4585"/>
                  </a:lnTo>
                  <a:cubicBezTo>
                    <a:pt x="2810" y="4585"/>
                    <a:pt x="2477" y="3180"/>
                    <a:pt x="2995" y="2477"/>
                  </a:cubicBezTo>
                  <a:cubicBezTo>
                    <a:pt x="2995" y="2477"/>
                    <a:pt x="3097" y="2470"/>
                    <a:pt x="3259" y="2470"/>
                  </a:cubicBezTo>
                  <a:cubicBezTo>
                    <a:pt x="3805" y="2470"/>
                    <a:pt x="5030" y="2558"/>
                    <a:pt x="5287" y="3328"/>
                  </a:cubicBezTo>
                  <a:cubicBezTo>
                    <a:pt x="5509" y="4030"/>
                    <a:pt x="6248" y="4733"/>
                    <a:pt x="6248" y="4733"/>
                  </a:cubicBezTo>
                  <a:lnTo>
                    <a:pt x="9649" y="4733"/>
                  </a:lnTo>
                  <a:cubicBezTo>
                    <a:pt x="10574" y="4733"/>
                    <a:pt x="11165" y="4289"/>
                    <a:pt x="11313" y="4030"/>
                  </a:cubicBezTo>
                  <a:cubicBezTo>
                    <a:pt x="11442" y="3804"/>
                    <a:pt x="11487" y="3691"/>
                    <a:pt x="11075" y="3691"/>
                  </a:cubicBezTo>
                  <a:cubicBezTo>
                    <a:pt x="11016" y="3691"/>
                    <a:pt x="10948" y="3693"/>
                    <a:pt x="10869" y="3698"/>
                  </a:cubicBezTo>
                  <a:cubicBezTo>
                    <a:pt x="10783" y="3703"/>
                    <a:pt x="10660" y="3706"/>
                    <a:pt x="10509" y="3706"/>
                  </a:cubicBezTo>
                  <a:cubicBezTo>
                    <a:pt x="9626" y="3706"/>
                    <a:pt x="7820" y="3601"/>
                    <a:pt x="7283" y="3254"/>
                  </a:cubicBezTo>
                  <a:cubicBezTo>
                    <a:pt x="6951" y="3032"/>
                    <a:pt x="6581" y="2588"/>
                    <a:pt x="6322" y="2256"/>
                  </a:cubicBezTo>
                  <a:cubicBezTo>
                    <a:pt x="6063" y="1923"/>
                    <a:pt x="3697" y="814"/>
                    <a:pt x="2403" y="333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2681900" y="4919525"/>
              <a:ext cx="287475" cy="133125"/>
            </a:xfrm>
            <a:custGeom>
              <a:avLst/>
              <a:gdLst/>
              <a:ahLst/>
              <a:cxnLst/>
              <a:rect l="l" t="t" r="r" b="b"/>
              <a:pathLst>
                <a:path w="11499" h="5325" extrusionOk="0">
                  <a:moveTo>
                    <a:pt x="802" y="598"/>
                  </a:moveTo>
                  <a:lnTo>
                    <a:pt x="2074" y="916"/>
                  </a:lnTo>
                  <a:lnTo>
                    <a:pt x="2074" y="916"/>
                  </a:lnTo>
                  <a:lnTo>
                    <a:pt x="2071" y="925"/>
                  </a:lnTo>
                  <a:cubicBezTo>
                    <a:pt x="2700" y="1147"/>
                    <a:pt x="3624" y="1553"/>
                    <a:pt x="4400" y="1923"/>
                  </a:cubicBezTo>
                  <a:cubicBezTo>
                    <a:pt x="4807" y="2108"/>
                    <a:pt x="5140" y="2293"/>
                    <a:pt x="5399" y="2441"/>
                  </a:cubicBezTo>
                  <a:cubicBezTo>
                    <a:pt x="5546" y="2515"/>
                    <a:pt x="5657" y="2589"/>
                    <a:pt x="5731" y="2626"/>
                  </a:cubicBezTo>
                  <a:lnTo>
                    <a:pt x="5842" y="2700"/>
                  </a:lnTo>
                  <a:lnTo>
                    <a:pt x="5842" y="2737"/>
                  </a:lnTo>
                  <a:cubicBezTo>
                    <a:pt x="6138" y="3106"/>
                    <a:pt x="6508" y="3550"/>
                    <a:pt x="6914" y="3809"/>
                  </a:cubicBezTo>
                  <a:cubicBezTo>
                    <a:pt x="7099" y="3957"/>
                    <a:pt x="7321" y="3994"/>
                    <a:pt x="7617" y="4067"/>
                  </a:cubicBezTo>
                  <a:cubicBezTo>
                    <a:pt x="8430" y="4252"/>
                    <a:pt x="9613" y="4289"/>
                    <a:pt x="10279" y="4289"/>
                  </a:cubicBezTo>
                  <a:lnTo>
                    <a:pt x="10744" y="4289"/>
                  </a:lnTo>
                  <a:cubicBezTo>
                    <a:pt x="10673" y="4360"/>
                    <a:pt x="10564" y="4443"/>
                    <a:pt x="10427" y="4511"/>
                  </a:cubicBezTo>
                  <a:cubicBezTo>
                    <a:pt x="10168" y="4622"/>
                    <a:pt x="9835" y="4733"/>
                    <a:pt x="9428" y="4733"/>
                  </a:cubicBezTo>
                  <a:lnTo>
                    <a:pt x="6175" y="4733"/>
                  </a:lnTo>
                  <a:cubicBezTo>
                    <a:pt x="6087" y="4644"/>
                    <a:pt x="5933" y="4480"/>
                    <a:pt x="5805" y="4289"/>
                  </a:cubicBezTo>
                  <a:cubicBezTo>
                    <a:pt x="5620" y="4067"/>
                    <a:pt x="5436" y="3772"/>
                    <a:pt x="5362" y="3550"/>
                  </a:cubicBezTo>
                  <a:cubicBezTo>
                    <a:pt x="5288" y="3291"/>
                    <a:pt x="5103" y="3069"/>
                    <a:pt x="4881" y="2921"/>
                  </a:cubicBezTo>
                  <a:cubicBezTo>
                    <a:pt x="4585" y="2700"/>
                    <a:pt x="4216" y="2589"/>
                    <a:pt x="3883" y="2515"/>
                  </a:cubicBezTo>
                  <a:cubicBezTo>
                    <a:pt x="3550" y="2441"/>
                    <a:pt x="3217" y="2441"/>
                    <a:pt x="3032" y="2441"/>
                  </a:cubicBezTo>
                  <a:lnTo>
                    <a:pt x="2774" y="2441"/>
                  </a:lnTo>
                  <a:cubicBezTo>
                    <a:pt x="2663" y="2441"/>
                    <a:pt x="2589" y="2515"/>
                    <a:pt x="2515" y="2589"/>
                  </a:cubicBezTo>
                  <a:cubicBezTo>
                    <a:pt x="2256" y="2958"/>
                    <a:pt x="2182" y="3439"/>
                    <a:pt x="2182" y="3883"/>
                  </a:cubicBezTo>
                  <a:cubicBezTo>
                    <a:pt x="2182" y="4130"/>
                    <a:pt x="2204" y="4363"/>
                    <a:pt x="2229" y="4548"/>
                  </a:cubicBezTo>
                  <a:lnTo>
                    <a:pt x="1842" y="4548"/>
                  </a:lnTo>
                  <a:cubicBezTo>
                    <a:pt x="1832" y="4256"/>
                    <a:pt x="1805" y="3800"/>
                    <a:pt x="1739" y="3291"/>
                  </a:cubicBezTo>
                  <a:cubicBezTo>
                    <a:pt x="1702" y="2884"/>
                    <a:pt x="1591" y="2441"/>
                    <a:pt x="1480" y="2034"/>
                  </a:cubicBezTo>
                  <a:cubicBezTo>
                    <a:pt x="1332" y="1627"/>
                    <a:pt x="1184" y="1258"/>
                    <a:pt x="888" y="962"/>
                  </a:cubicBezTo>
                  <a:cubicBezTo>
                    <a:pt x="777" y="851"/>
                    <a:pt x="703" y="740"/>
                    <a:pt x="666" y="703"/>
                  </a:cubicBezTo>
                  <a:lnTo>
                    <a:pt x="638" y="647"/>
                  </a:lnTo>
                  <a:lnTo>
                    <a:pt x="638" y="647"/>
                  </a:lnTo>
                  <a:cubicBezTo>
                    <a:pt x="659" y="629"/>
                    <a:pt x="711" y="629"/>
                    <a:pt x="740" y="629"/>
                  </a:cubicBezTo>
                  <a:lnTo>
                    <a:pt x="802" y="598"/>
                  </a:lnTo>
                  <a:close/>
                  <a:moveTo>
                    <a:pt x="851" y="1"/>
                  </a:moveTo>
                  <a:cubicBezTo>
                    <a:pt x="814" y="1"/>
                    <a:pt x="666" y="1"/>
                    <a:pt x="482" y="38"/>
                  </a:cubicBezTo>
                  <a:cubicBezTo>
                    <a:pt x="408" y="75"/>
                    <a:pt x="297" y="112"/>
                    <a:pt x="186" y="186"/>
                  </a:cubicBezTo>
                  <a:cubicBezTo>
                    <a:pt x="112" y="296"/>
                    <a:pt x="1" y="444"/>
                    <a:pt x="1" y="592"/>
                  </a:cubicBezTo>
                  <a:cubicBezTo>
                    <a:pt x="1" y="740"/>
                    <a:pt x="75" y="888"/>
                    <a:pt x="149" y="999"/>
                  </a:cubicBezTo>
                  <a:cubicBezTo>
                    <a:pt x="223" y="1110"/>
                    <a:pt x="297" y="1258"/>
                    <a:pt x="445" y="1406"/>
                  </a:cubicBezTo>
                  <a:cubicBezTo>
                    <a:pt x="629" y="1553"/>
                    <a:pt x="777" y="1849"/>
                    <a:pt x="888" y="2219"/>
                  </a:cubicBezTo>
                  <a:cubicBezTo>
                    <a:pt x="1073" y="2773"/>
                    <a:pt x="1147" y="3439"/>
                    <a:pt x="1184" y="3957"/>
                  </a:cubicBezTo>
                  <a:cubicBezTo>
                    <a:pt x="1221" y="4215"/>
                    <a:pt x="1221" y="4437"/>
                    <a:pt x="1221" y="4622"/>
                  </a:cubicBezTo>
                  <a:cubicBezTo>
                    <a:pt x="1258" y="4770"/>
                    <a:pt x="1258" y="4881"/>
                    <a:pt x="1258" y="4881"/>
                  </a:cubicBezTo>
                  <a:cubicBezTo>
                    <a:pt x="1258" y="4955"/>
                    <a:pt x="1258" y="5029"/>
                    <a:pt x="1332" y="5066"/>
                  </a:cubicBezTo>
                  <a:cubicBezTo>
                    <a:pt x="1406" y="5140"/>
                    <a:pt x="1480" y="5177"/>
                    <a:pt x="1554" y="5177"/>
                  </a:cubicBezTo>
                  <a:lnTo>
                    <a:pt x="2589" y="5177"/>
                  </a:lnTo>
                  <a:cubicBezTo>
                    <a:pt x="2700" y="5177"/>
                    <a:pt x="2774" y="5140"/>
                    <a:pt x="2848" y="5066"/>
                  </a:cubicBezTo>
                  <a:cubicBezTo>
                    <a:pt x="2922" y="4992"/>
                    <a:pt x="2922" y="4881"/>
                    <a:pt x="2885" y="4807"/>
                  </a:cubicBezTo>
                  <a:lnTo>
                    <a:pt x="2885" y="4770"/>
                  </a:lnTo>
                  <a:cubicBezTo>
                    <a:pt x="2885" y="4696"/>
                    <a:pt x="2811" y="4289"/>
                    <a:pt x="2811" y="3883"/>
                  </a:cubicBezTo>
                  <a:cubicBezTo>
                    <a:pt x="2811" y="3577"/>
                    <a:pt x="2836" y="3270"/>
                    <a:pt x="2950" y="3069"/>
                  </a:cubicBezTo>
                  <a:lnTo>
                    <a:pt x="3032" y="3069"/>
                  </a:lnTo>
                  <a:cubicBezTo>
                    <a:pt x="3254" y="3069"/>
                    <a:pt x="3698" y="3069"/>
                    <a:pt x="4068" y="3180"/>
                  </a:cubicBezTo>
                  <a:cubicBezTo>
                    <a:pt x="4253" y="3254"/>
                    <a:pt x="4400" y="3328"/>
                    <a:pt x="4511" y="3402"/>
                  </a:cubicBezTo>
                  <a:cubicBezTo>
                    <a:pt x="4659" y="3513"/>
                    <a:pt x="4733" y="3587"/>
                    <a:pt x="4770" y="3735"/>
                  </a:cubicBezTo>
                  <a:cubicBezTo>
                    <a:pt x="4881" y="4141"/>
                    <a:pt x="5177" y="4511"/>
                    <a:pt x="5399" y="4770"/>
                  </a:cubicBezTo>
                  <a:cubicBezTo>
                    <a:pt x="5620" y="5066"/>
                    <a:pt x="5842" y="5251"/>
                    <a:pt x="5842" y="5251"/>
                  </a:cubicBezTo>
                  <a:cubicBezTo>
                    <a:pt x="5879" y="5287"/>
                    <a:pt x="5953" y="5324"/>
                    <a:pt x="6027" y="5324"/>
                  </a:cubicBezTo>
                  <a:lnTo>
                    <a:pt x="9428" y="5324"/>
                  </a:lnTo>
                  <a:cubicBezTo>
                    <a:pt x="9946" y="5324"/>
                    <a:pt x="10353" y="5214"/>
                    <a:pt x="10685" y="5066"/>
                  </a:cubicBezTo>
                  <a:cubicBezTo>
                    <a:pt x="11018" y="4881"/>
                    <a:pt x="11240" y="4696"/>
                    <a:pt x="11351" y="4474"/>
                  </a:cubicBezTo>
                  <a:cubicBezTo>
                    <a:pt x="11388" y="4437"/>
                    <a:pt x="11425" y="4400"/>
                    <a:pt x="11425" y="4326"/>
                  </a:cubicBezTo>
                  <a:cubicBezTo>
                    <a:pt x="11462" y="4252"/>
                    <a:pt x="11499" y="4215"/>
                    <a:pt x="11499" y="4104"/>
                  </a:cubicBezTo>
                  <a:cubicBezTo>
                    <a:pt x="11499" y="4030"/>
                    <a:pt x="11462" y="3920"/>
                    <a:pt x="11425" y="3846"/>
                  </a:cubicBezTo>
                  <a:cubicBezTo>
                    <a:pt x="11314" y="3735"/>
                    <a:pt x="11240" y="3698"/>
                    <a:pt x="11129" y="3698"/>
                  </a:cubicBezTo>
                  <a:cubicBezTo>
                    <a:pt x="11055" y="3661"/>
                    <a:pt x="10981" y="3661"/>
                    <a:pt x="10870" y="3661"/>
                  </a:cubicBezTo>
                  <a:lnTo>
                    <a:pt x="10648" y="3661"/>
                  </a:lnTo>
                  <a:cubicBezTo>
                    <a:pt x="10574" y="3698"/>
                    <a:pt x="10427" y="3698"/>
                    <a:pt x="10279" y="3698"/>
                  </a:cubicBezTo>
                  <a:cubicBezTo>
                    <a:pt x="9835" y="3698"/>
                    <a:pt x="9170" y="3661"/>
                    <a:pt x="8578" y="3587"/>
                  </a:cubicBezTo>
                  <a:cubicBezTo>
                    <a:pt x="8282" y="3550"/>
                    <a:pt x="7987" y="3513"/>
                    <a:pt x="7728" y="3476"/>
                  </a:cubicBezTo>
                  <a:cubicBezTo>
                    <a:pt x="7506" y="3402"/>
                    <a:pt x="7321" y="3365"/>
                    <a:pt x="7247" y="3291"/>
                  </a:cubicBezTo>
                  <a:cubicBezTo>
                    <a:pt x="6951" y="3143"/>
                    <a:pt x="6582" y="2700"/>
                    <a:pt x="6360" y="2367"/>
                  </a:cubicBezTo>
                  <a:cubicBezTo>
                    <a:pt x="6286" y="2256"/>
                    <a:pt x="6212" y="2219"/>
                    <a:pt x="6101" y="2145"/>
                  </a:cubicBezTo>
                  <a:cubicBezTo>
                    <a:pt x="5731" y="1886"/>
                    <a:pt x="5103" y="1553"/>
                    <a:pt x="4363" y="1221"/>
                  </a:cubicBezTo>
                  <a:cubicBezTo>
                    <a:pt x="3661" y="888"/>
                    <a:pt x="2885" y="555"/>
                    <a:pt x="2293" y="333"/>
                  </a:cubicBezTo>
                  <a:lnTo>
                    <a:pt x="2256" y="333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2816850" y="4909350"/>
              <a:ext cx="98000" cy="95225"/>
            </a:xfrm>
            <a:custGeom>
              <a:avLst/>
              <a:gdLst/>
              <a:ahLst/>
              <a:cxnLst/>
              <a:rect l="l" t="t" r="r" b="b"/>
              <a:pathLst>
                <a:path w="3920" h="3809" extrusionOk="0">
                  <a:moveTo>
                    <a:pt x="2404" y="1"/>
                  </a:moveTo>
                  <a:cubicBezTo>
                    <a:pt x="2404" y="1"/>
                    <a:pt x="1" y="2293"/>
                    <a:pt x="38" y="2552"/>
                  </a:cubicBezTo>
                  <a:cubicBezTo>
                    <a:pt x="75" y="3144"/>
                    <a:pt x="1442" y="3809"/>
                    <a:pt x="1442" y="3809"/>
                  </a:cubicBezTo>
                  <a:lnTo>
                    <a:pt x="3919" y="2367"/>
                  </a:lnTo>
                  <a:lnTo>
                    <a:pt x="3624" y="1258"/>
                  </a:lnTo>
                  <a:cubicBezTo>
                    <a:pt x="3217" y="260"/>
                    <a:pt x="2404" y="1"/>
                    <a:pt x="2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2809450" y="4901600"/>
              <a:ext cx="113725" cy="111000"/>
            </a:xfrm>
            <a:custGeom>
              <a:avLst/>
              <a:gdLst/>
              <a:ahLst/>
              <a:cxnLst/>
              <a:rect l="l" t="t" r="r" b="b"/>
              <a:pathLst>
                <a:path w="4549" h="4440" extrusionOk="0">
                  <a:moveTo>
                    <a:pt x="629" y="2751"/>
                  </a:moveTo>
                  <a:lnTo>
                    <a:pt x="614" y="2757"/>
                  </a:lnTo>
                  <a:lnTo>
                    <a:pt x="614" y="2757"/>
                  </a:lnTo>
                  <a:cubicBezTo>
                    <a:pt x="616" y="2753"/>
                    <a:pt x="621" y="2751"/>
                    <a:pt x="629" y="2751"/>
                  </a:cubicBezTo>
                  <a:close/>
                  <a:moveTo>
                    <a:pt x="2769" y="674"/>
                  </a:moveTo>
                  <a:lnTo>
                    <a:pt x="2769" y="674"/>
                  </a:lnTo>
                  <a:cubicBezTo>
                    <a:pt x="2840" y="710"/>
                    <a:pt x="2933" y="762"/>
                    <a:pt x="3032" y="829"/>
                  </a:cubicBezTo>
                  <a:cubicBezTo>
                    <a:pt x="3217" y="1013"/>
                    <a:pt x="3476" y="1272"/>
                    <a:pt x="3624" y="1679"/>
                  </a:cubicBezTo>
                  <a:lnTo>
                    <a:pt x="3846" y="2529"/>
                  </a:lnTo>
                  <a:lnTo>
                    <a:pt x="1733" y="3776"/>
                  </a:lnTo>
                  <a:lnTo>
                    <a:pt x="1733" y="3776"/>
                  </a:lnTo>
                  <a:cubicBezTo>
                    <a:pt x="1584" y="3694"/>
                    <a:pt x="1322" y="3562"/>
                    <a:pt x="1110" y="3380"/>
                  </a:cubicBezTo>
                  <a:cubicBezTo>
                    <a:pt x="962" y="3269"/>
                    <a:pt x="814" y="3158"/>
                    <a:pt x="740" y="3047"/>
                  </a:cubicBezTo>
                  <a:cubicBezTo>
                    <a:pt x="693" y="2999"/>
                    <a:pt x="660" y="2936"/>
                    <a:pt x="643" y="2887"/>
                  </a:cubicBezTo>
                  <a:lnTo>
                    <a:pt x="643" y="2887"/>
                  </a:lnTo>
                  <a:cubicBezTo>
                    <a:pt x="663" y="2849"/>
                    <a:pt x="704" y="2800"/>
                    <a:pt x="777" y="2751"/>
                  </a:cubicBezTo>
                  <a:cubicBezTo>
                    <a:pt x="1036" y="2418"/>
                    <a:pt x="1591" y="1864"/>
                    <a:pt x="2034" y="1383"/>
                  </a:cubicBezTo>
                  <a:cubicBezTo>
                    <a:pt x="2335" y="1082"/>
                    <a:pt x="2608" y="824"/>
                    <a:pt x="2769" y="674"/>
                  </a:cubicBezTo>
                  <a:close/>
                  <a:moveTo>
                    <a:pt x="2722" y="1"/>
                  </a:moveTo>
                  <a:cubicBezTo>
                    <a:pt x="2643" y="1"/>
                    <a:pt x="2569" y="35"/>
                    <a:pt x="2515" y="89"/>
                  </a:cubicBezTo>
                  <a:cubicBezTo>
                    <a:pt x="2515" y="89"/>
                    <a:pt x="1886" y="644"/>
                    <a:pt x="1295" y="1272"/>
                  </a:cubicBezTo>
                  <a:cubicBezTo>
                    <a:pt x="999" y="1568"/>
                    <a:pt x="703" y="1864"/>
                    <a:pt x="481" y="2123"/>
                  </a:cubicBezTo>
                  <a:cubicBezTo>
                    <a:pt x="334" y="2270"/>
                    <a:pt x="260" y="2381"/>
                    <a:pt x="186" y="2492"/>
                  </a:cubicBezTo>
                  <a:lnTo>
                    <a:pt x="75" y="2640"/>
                  </a:lnTo>
                  <a:cubicBezTo>
                    <a:pt x="38" y="2677"/>
                    <a:pt x="1" y="2714"/>
                    <a:pt x="1" y="2862"/>
                  </a:cubicBezTo>
                  <a:cubicBezTo>
                    <a:pt x="1" y="2862"/>
                    <a:pt x="1" y="2862"/>
                    <a:pt x="1" y="2862"/>
                  </a:cubicBezTo>
                  <a:lnTo>
                    <a:pt x="1" y="2862"/>
                  </a:lnTo>
                  <a:cubicBezTo>
                    <a:pt x="1" y="2882"/>
                    <a:pt x="4" y="2897"/>
                    <a:pt x="7" y="2907"/>
                  </a:cubicBezTo>
                  <a:lnTo>
                    <a:pt x="7" y="2907"/>
                  </a:lnTo>
                  <a:cubicBezTo>
                    <a:pt x="53" y="3177"/>
                    <a:pt x="193" y="3352"/>
                    <a:pt x="334" y="3527"/>
                  </a:cubicBezTo>
                  <a:cubicBezTo>
                    <a:pt x="555" y="3786"/>
                    <a:pt x="888" y="4008"/>
                    <a:pt x="1147" y="4156"/>
                  </a:cubicBezTo>
                  <a:cubicBezTo>
                    <a:pt x="1406" y="4304"/>
                    <a:pt x="1628" y="4415"/>
                    <a:pt x="1628" y="4415"/>
                  </a:cubicBezTo>
                  <a:cubicBezTo>
                    <a:pt x="1658" y="4430"/>
                    <a:pt x="1695" y="4439"/>
                    <a:pt x="1733" y="4439"/>
                  </a:cubicBezTo>
                  <a:cubicBezTo>
                    <a:pt x="1787" y="4439"/>
                    <a:pt x="1843" y="4421"/>
                    <a:pt x="1886" y="4378"/>
                  </a:cubicBezTo>
                  <a:lnTo>
                    <a:pt x="4363" y="2936"/>
                  </a:lnTo>
                  <a:cubicBezTo>
                    <a:pt x="4474" y="2862"/>
                    <a:pt x="4548" y="2714"/>
                    <a:pt x="4511" y="2566"/>
                  </a:cubicBezTo>
                  <a:lnTo>
                    <a:pt x="4215" y="1494"/>
                  </a:lnTo>
                  <a:lnTo>
                    <a:pt x="4179" y="1457"/>
                  </a:lnTo>
                  <a:cubicBezTo>
                    <a:pt x="3994" y="903"/>
                    <a:pt x="3624" y="533"/>
                    <a:pt x="3365" y="311"/>
                  </a:cubicBezTo>
                  <a:cubicBezTo>
                    <a:pt x="3069" y="89"/>
                    <a:pt x="2848" y="15"/>
                    <a:pt x="2811" y="15"/>
                  </a:cubicBezTo>
                  <a:cubicBezTo>
                    <a:pt x="2781" y="5"/>
                    <a:pt x="2751" y="1"/>
                    <a:pt x="2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1840825" y="3478600"/>
              <a:ext cx="636850" cy="232925"/>
            </a:xfrm>
            <a:custGeom>
              <a:avLst/>
              <a:gdLst/>
              <a:ahLst/>
              <a:cxnLst/>
              <a:rect l="l" t="t" r="r" b="b"/>
              <a:pathLst>
                <a:path w="25474" h="9317" extrusionOk="0">
                  <a:moveTo>
                    <a:pt x="22590" y="0"/>
                  </a:moveTo>
                  <a:cubicBezTo>
                    <a:pt x="21628" y="0"/>
                    <a:pt x="20187" y="333"/>
                    <a:pt x="20187" y="333"/>
                  </a:cubicBezTo>
                  <a:lnTo>
                    <a:pt x="17414" y="1442"/>
                  </a:lnTo>
                  <a:lnTo>
                    <a:pt x="1" y="4252"/>
                  </a:lnTo>
                  <a:lnTo>
                    <a:pt x="407" y="9317"/>
                  </a:lnTo>
                  <a:lnTo>
                    <a:pt x="17931" y="3623"/>
                  </a:lnTo>
                  <a:lnTo>
                    <a:pt x="23107" y="2071"/>
                  </a:lnTo>
                  <a:cubicBezTo>
                    <a:pt x="23107" y="2071"/>
                    <a:pt x="24327" y="2921"/>
                    <a:pt x="24845" y="3217"/>
                  </a:cubicBezTo>
                  <a:cubicBezTo>
                    <a:pt x="24954" y="3279"/>
                    <a:pt x="25044" y="3305"/>
                    <a:pt x="25120" y="3305"/>
                  </a:cubicBezTo>
                  <a:cubicBezTo>
                    <a:pt x="25404" y="3305"/>
                    <a:pt x="25473" y="2933"/>
                    <a:pt x="25473" y="2699"/>
                  </a:cubicBezTo>
                  <a:cubicBezTo>
                    <a:pt x="25473" y="2403"/>
                    <a:pt x="23514" y="0"/>
                    <a:pt x="22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1832500" y="3471200"/>
              <a:ext cx="652575" cy="248325"/>
            </a:xfrm>
            <a:custGeom>
              <a:avLst/>
              <a:gdLst/>
              <a:ahLst/>
              <a:cxnLst/>
              <a:rect l="l" t="t" r="r" b="b"/>
              <a:pathLst>
                <a:path w="26103" h="9933" extrusionOk="0">
                  <a:moveTo>
                    <a:pt x="22923" y="592"/>
                  </a:moveTo>
                  <a:cubicBezTo>
                    <a:pt x="22997" y="592"/>
                    <a:pt x="23292" y="703"/>
                    <a:pt x="23588" y="925"/>
                  </a:cubicBezTo>
                  <a:cubicBezTo>
                    <a:pt x="24032" y="1258"/>
                    <a:pt x="24512" y="1738"/>
                    <a:pt x="24919" y="2219"/>
                  </a:cubicBezTo>
                  <a:cubicBezTo>
                    <a:pt x="25104" y="2441"/>
                    <a:pt x="25252" y="2625"/>
                    <a:pt x="25363" y="2810"/>
                  </a:cubicBezTo>
                  <a:cubicBezTo>
                    <a:pt x="25437" y="2884"/>
                    <a:pt x="25474" y="2958"/>
                    <a:pt x="25474" y="2995"/>
                  </a:cubicBezTo>
                  <a:lnTo>
                    <a:pt x="25509" y="3031"/>
                  </a:lnTo>
                  <a:lnTo>
                    <a:pt x="25509" y="3031"/>
                  </a:lnTo>
                  <a:cubicBezTo>
                    <a:pt x="25503" y="3130"/>
                    <a:pt x="25474" y="3225"/>
                    <a:pt x="25474" y="3291"/>
                  </a:cubicBezTo>
                  <a:cubicBezTo>
                    <a:pt x="25474" y="3291"/>
                    <a:pt x="25437" y="3291"/>
                    <a:pt x="25363" y="3254"/>
                  </a:cubicBezTo>
                  <a:cubicBezTo>
                    <a:pt x="25104" y="3106"/>
                    <a:pt x="24660" y="2810"/>
                    <a:pt x="24291" y="2552"/>
                  </a:cubicBezTo>
                  <a:cubicBezTo>
                    <a:pt x="23921" y="2330"/>
                    <a:pt x="23588" y="2108"/>
                    <a:pt x="23588" y="2108"/>
                  </a:cubicBezTo>
                  <a:cubicBezTo>
                    <a:pt x="23536" y="2082"/>
                    <a:pt x="23484" y="2056"/>
                    <a:pt x="23418" y="2056"/>
                  </a:cubicBezTo>
                  <a:cubicBezTo>
                    <a:pt x="23391" y="2056"/>
                    <a:pt x="23362" y="2060"/>
                    <a:pt x="23329" y="2071"/>
                  </a:cubicBezTo>
                  <a:lnTo>
                    <a:pt x="18153" y="3624"/>
                  </a:lnTo>
                  <a:lnTo>
                    <a:pt x="1036" y="9206"/>
                  </a:lnTo>
                  <a:lnTo>
                    <a:pt x="666" y="4807"/>
                  </a:lnTo>
                  <a:lnTo>
                    <a:pt x="17784" y="2071"/>
                  </a:lnTo>
                  <a:lnTo>
                    <a:pt x="17858" y="2034"/>
                  </a:lnTo>
                  <a:lnTo>
                    <a:pt x="20589" y="905"/>
                  </a:lnTo>
                  <a:lnTo>
                    <a:pt x="20589" y="905"/>
                  </a:lnTo>
                  <a:lnTo>
                    <a:pt x="20594" y="925"/>
                  </a:lnTo>
                  <a:cubicBezTo>
                    <a:pt x="20594" y="925"/>
                    <a:pt x="20667" y="888"/>
                    <a:pt x="20815" y="851"/>
                  </a:cubicBezTo>
                  <a:cubicBezTo>
                    <a:pt x="21259" y="777"/>
                    <a:pt x="22257" y="592"/>
                    <a:pt x="22923" y="592"/>
                  </a:cubicBezTo>
                  <a:close/>
                  <a:moveTo>
                    <a:pt x="22923" y="1"/>
                  </a:moveTo>
                  <a:cubicBezTo>
                    <a:pt x="21924" y="1"/>
                    <a:pt x="20483" y="296"/>
                    <a:pt x="20446" y="296"/>
                  </a:cubicBezTo>
                  <a:lnTo>
                    <a:pt x="20409" y="333"/>
                  </a:lnTo>
                  <a:lnTo>
                    <a:pt x="17674" y="1449"/>
                  </a:lnTo>
                  <a:lnTo>
                    <a:pt x="17674" y="1449"/>
                  </a:lnTo>
                  <a:lnTo>
                    <a:pt x="17673" y="1442"/>
                  </a:lnTo>
                  <a:lnTo>
                    <a:pt x="297" y="4252"/>
                  </a:lnTo>
                  <a:cubicBezTo>
                    <a:pt x="112" y="4252"/>
                    <a:pt x="1" y="4400"/>
                    <a:pt x="38" y="4585"/>
                  </a:cubicBezTo>
                  <a:lnTo>
                    <a:pt x="445" y="9650"/>
                  </a:lnTo>
                  <a:cubicBezTo>
                    <a:pt x="445" y="9724"/>
                    <a:pt x="482" y="9835"/>
                    <a:pt x="592" y="9872"/>
                  </a:cubicBezTo>
                  <a:cubicBezTo>
                    <a:pt x="636" y="9915"/>
                    <a:pt x="679" y="9933"/>
                    <a:pt x="730" y="9933"/>
                  </a:cubicBezTo>
                  <a:cubicBezTo>
                    <a:pt x="766" y="9933"/>
                    <a:pt x="805" y="9924"/>
                    <a:pt x="851" y="9909"/>
                  </a:cubicBezTo>
                  <a:lnTo>
                    <a:pt x="18338" y="4215"/>
                  </a:lnTo>
                  <a:lnTo>
                    <a:pt x="23376" y="2704"/>
                  </a:lnTo>
                  <a:lnTo>
                    <a:pt x="23376" y="2704"/>
                  </a:lnTo>
                  <a:cubicBezTo>
                    <a:pt x="23704" y="2916"/>
                    <a:pt x="24610" y="3502"/>
                    <a:pt x="25030" y="3772"/>
                  </a:cubicBezTo>
                  <a:cubicBezTo>
                    <a:pt x="25178" y="3846"/>
                    <a:pt x="25326" y="3919"/>
                    <a:pt x="25474" y="3919"/>
                  </a:cubicBezTo>
                  <a:cubicBezTo>
                    <a:pt x="25622" y="3919"/>
                    <a:pt x="25732" y="3846"/>
                    <a:pt x="25843" y="3772"/>
                  </a:cubicBezTo>
                  <a:cubicBezTo>
                    <a:pt x="25991" y="3661"/>
                    <a:pt x="26028" y="3513"/>
                    <a:pt x="26065" y="3365"/>
                  </a:cubicBezTo>
                  <a:cubicBezTo>
                    <a:pt x="26102" y="3217"/>
                    <a:pt x="26102" y="3106"/>
                    <a:pt x="26102" y="2995"/>
                  </a:cubicBezTo>
                  <a:cubicBezTo>
                    <a:pt x="26102" y="2884"/>
                    <a:pt x="26102" y="2847"/>
                    <a:pt x="26065" y="2773"/>
                  </a:cubicBezTo>
                  <a:cubicBezTo>
                    <a:pt x="25991" y="2589"/>
                    <a:pt x="25843" y="2367"/>
                    <a:pt x="25622" y="2108"/>
                  </a:cubicBezTo>
                  <a:cubicBezTo>
                    <a:pt x="25289" y="1664"/>
                    <a:pt x="24808" y="1184"/>
                    <a:pt x="24365" y="777"/>
                  </a:cubicBezTo>
                  <a:cubicBezTo>
                    <a:pt x="24106" y="555"/>
                    <a:pt x="23884" y="370"/>
                    <a:pt x="23625" y="222"/>
                  </a:cubicBezTo>
                  <a:cubicBezTo>
                    <a:pt x="23403" y="111"/>
                    <a:pt x="23181" y="1"/>
                    <a:pt x="22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2303875" y="3514650"/>
              <a:ext cx="171025" cy="49925"/>
            </a:xfrm>
            <a:custGeom>
              <a:avLst/>
              <a:gdLst/>
              <a:ahLst/>
              <a:cxnLst/>
              <a:rect l="l" t="t" r="r" b="b"/>
              <a:pathLst>
                <a:path w="6841" h="1997" extrusionOk="0">
                  <a:moveTo>
                    <a:pt x="1665" y="0"/>
                  </a:moveTo>
                  <a:lnTo>
                    <a:pt x="1" y="1997"/>
                  </a:lnTo>
                  <a:cubicBezTo>
                    <a:pt x="1" y="1997"/>
                    <a:pt x="334" y="1997"/>
                    <a:pt x="1665" y="1886"/>
                  </a:cubicBezTo>
                  <a:cubicBezTo>
                    <a:pt x="3033" y="1775"/>
                    <a:pt x="3735" y="1146"/>
                    <a:pt x="3735" y="1146"/>
                  </a:cubicBezTo>
                  <a:cubicBezTo>
                    <a:pt x="3735" y="1146"/>
                    <a:pt x="4992" y="1257"/>
                    <a:pt x="5916" y="1257"/>
                  </a:cubicBezTo>
                  <a:cubicBezTo>
                    <a:pt x="6840" y="1257"/>
                    <a:pt x="6545" y="444"/>
                    <a:pt x="5805" y="333"/>
                  </a:cubicBezTo>
                  <a:cubicBezTo>
                    <a:pt x="5103" y="222"/>
                    <a:pt x="1665" y="0"/>
                    <a:pt x="1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2296500" y="3507250"/>
              <a:ext cx="177475" cy="64725"/>
            </a:xfrm>
            <a:custGeom>
              <a:avLst/>
              <a:gdLst/>
              <a:ahLst/>
              <a:cxnLst/>
              <a:rect l="l" t="t" r="r" b="b"/>
              <a:pathLst>
                <a:path w="7099" h="2589" extrusionOk="0">
                  <a:moveTo>
                    <a:pt x="1997" y="0"/>
                  </a:moveTo>
                  <a:cubicBezTo>
                    <a:pt x="1812" y="0"/>
                    <a:pt x="1664" y="111"/>
                    <a:pt x="1664" y="296"/>
                  </a:cubicBezTo>
                  <a:cubicBezTo>
                    <a:pt x="1664" y="444"/>
                    <a:pt x="1775" y="592"/>
                    <a:pt x="1960" y="629"/>
                  </a:cubicBezTo>
                  <a:cubicBezTo>
                    <a:pt x="1960" y="629"/>
                    <a:pt x="2810" y="666"/>
                    <a:pt x="3734" y="740"/>
                  </a:cubicBezTo>
                  <a:cubicBezTo>
                    <a:pt x="4695" y="814"/>
                    <a:pt x="5731" y="888"/>
                    <a:pt x="6063" y="925"/>
                  </a:cubicBezTo>
                  <a:cubicBezTo>
                    <a:pt x="6211" y="962"/>
                    <a:pt x="6322" y="999"/>
                    <a:pt x="6396" y="1073"/>
                  </a:cubicBezTo>
                  <a:lnTo>
                    <a:pt x="6470" y="1147"/>
                  </a:lnTo>
                  <a:lnTo>
                    <a:pt x="6470" y="1183"/>
                  </a:lnTo>
                  <a:cubicBezTo>
                    <a:pt x="6470" y="1220"/>
                    <a:pt x="6359" y="1257"/>
                    <a:pt x="6211" y="1257"/>
                  </a:cubicBezTo>
                  <a:cubicBezTo>
                    <a:pt x="5768" y="1257"/>
                    <a:pt x="5213" y="1220"/>
                    <a:pt x="4806" y="1183"/>
                  </a:cubicBezTo>
                  <a:cubicBezTo>
                    <a:pt x="4363" y="1183"/>
                    <a:pt x="4067" y="1147"/>
                    <a:pt x="4067" y="1147"/>
                  </a:cubicBezTo>
                  <a:cubicBezTo>
                    <a:pt x="3993" y="1147"/>
                    <a:pt x="3882" y="1147"/>
                    <a:pt x="3845" y="1220"/>
                  </a:cubicBezTo>
                  <a:cubicBezTo>
                    <a:pt x="3808" y="1220"/>
                    <a:pt x="3180" y="1775"/>
                    <a:pt x="1960" y="1849"/>
                  </a:cubicBezTo>
                  <a:cubicBezTo>
                    <a:pt x="1257" y="1923"/>
                    <a:pt x="850" y="1960"/>
                    <a:pt x="629" y="1960"/>
                  </a:cubicBezTo>
                  <a:lnTo>
                    <a:pt x="296" y="1960"/>
                  </a:lnTo>
                  <a:cubicBezTo>
                    <a:pt x="148" y="1960"/>
                    <a:pt x="0" y="2108"/>
                    <a:pt x="0" y="2293"/>
                  </a:cubicBezTo>
                  <a:cubicBezTo>
                    <a:pt x="0" y="2440"/>
                    <a:pt x="148" y="2588"/>
                    <a:pt x="296" y="2588"/>
                  </a:cubicBezTo>
                  <a:cubicBezTo>
                    <a:pt x="333" y="2588"/>
                    <a:pt x="629" y="2588"/>
                    <a:pt x="1997" y="2477"/>
                  </a:cubicBezTo>
                  <a:cubicBezTo>
                    <a:pt x="3158" y="2388"/>
                    <a:pt x="3888" y="1939"/>
                    <a:pt x="4147" y="1748"/>
                  </a:cubicBezTo>
                  <a:lnTo>
                    <a:pt x="4147" y="1748"/>
                  </a:lnTo>
                  <a:cubicBezTo>
                    <a:pt x="4475" y="1775"/>
                    <a:pt x="5429" y="1849"/>
                    <a:pt x="6211" y="1849"/>
                  </a:cubicBezTo>
                  <a:cubicBezTo>
                    <a:pt x="6470" y="1849"/>
                    <a:pt x="6655" y="1812"/>
                    <a:pt x="6840" y="1701"/>
                  </a:cubicBezTo>
                  <a:cubicBezTo>
                    <a:pt x="6988" y="1590"/>
                    <a:pt x="7099" y="1405"/>
                    <a:pt x="7099" y="1220"/>
                  </a:cubicBezTo>
                  <a:cubicBezTo>
                    <a:pt x="7099" y="962"/>
                    <a:pt x="6988" y="777"/>
                    <a:pt x="6803" y="629"/>
                  </a:cubicBezTo>
                  <a:cubicBezTo>
                    <a:pt x="6655" y="481"/>
                    <a:pt x="6433" y="370"/>
                    <a:pt x="6137" y="296"/>
                  </a:cubicBezTo>
                  <a:cubicBezTo>
                    <a:pt x="5768" y="259"/>
                    <a:pt x="4732" y="185"/>
                    <a:pt x="3771" y="111"/>
                  </a:cubicBezTo>
                  <a:cubicBezTo>
                    <a:pt x="2847" y="37"/>
                    <a:pt x="1997" y="0"/>
                    <a:pt x="1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1536750" y="3107250"/>
              <a:ext cx="905800" cy="1073350"/>
            </a:xfrm>
            <a:custGeom>
              <a:avLst/>
              <a:gdLst/>
              <a:ahLst/>
              <a:cxnLst/>
              <a:rect l="l" t="t" r="r" b="b"/>
              <a:pathLst>
                <a:path w="36232" h="42934" extrusionOk="0">
                  <a:moveTo>
                    <a:pt x="12856" y="1"/>
                  </a:moveTo>
                  <a:cubicBezTo>
                    <a:pt x="7710" y="1"/>
                    <a:pt x="4615" y="2378"/>
                    <a:pt x="4215" y="7090"/>
                  </a:cubicBezTo>
                  <a:cubicBezTo>
                    <a:pt x="3734" y="12784"/>
                    <a:pt x="2921" y="20881"/>
                    <a:pt x="2440" y="25095"/>
                  </a:cubicBezTo>
                  <a:cubicBezTo>
                    <a:pt x="1923" y="29310"/>
                    <a:pt x="0" y="30419"/>
                    <a:pt x="333" y="34819"/>
                  </a:cubicBezTo>
                  <a:cubicBezTo>
                    <a:pt x="629" y="39181"/>
                    <a:pt x="3069" y="42434"/>
                    <a:pt x="7284" y="42730"/>
                  </a:cubicBezTo>
                  <a:cubicBezTo>
                    <a:pt x="9090" y="42873"/>
                    <a:pt x="10563" y="42934"/>
                    <a:pt x="12094" y="42934"/>
                  </a:cubicBezTo>
                  <a:cubicBezTo>
                    <a:pt x="14135" y="42934"/>
                    <a:pt x="16278" y="42825"/>
                    <a:pt x="19447" y="42656"/>
                  </a:cubicBezTo>
                  <a:cubicBezTo>
                    <a:pt x="24105" y="42398"/>
                    <a:pt x="33754" y="41362"/>
                    <a:pt x="33754" y="41362"/>
                  </a:cubicBezTo>
                  <a:cubicBezTo>
                    <a:pt x="33754" y="41362"/>
                    <a:pt x="35455" y="37591"/>
                    <a:pt x="35603" y="35817"/>
                  </a:cubicBezTo>
                  <a:cubicBezTo>
                    <a:pt x="35751" y="34042"/>
                    <a:pt x="36232" y="28681"/>
                    <a:pt x="35270" y="28681"/>
                  </a:cubicBezTo>
                  <a:cubicBezTo>
                    <a:pt x="34309" y="28681"/>
                    <a:pt x="15713" y="29606"/>
                    <a:pt x="15713" y="29606"/>
                  </a:cubicBezTo>
                  <a:lnTo>
                    <a:pt x="16859" y="22507"/>
                  </a:lnTo>
                  <a:cubicBezTo>
                    <a:pt x="16859" y="22507"/>
                    <a:pt x="20741" y="19882"/>
                    <a:pt x="21074" y="18293"/>
                  </a:cubicBezTo>
                  <a:cubicBezTo>
                    <a:pt x="21369" y="16666"/>
                    <a:pt x="21221" y="9678"/>
                    <a:pt x="20408" y="5944"/>
                  </a:cubicBezTo>
                  <a:cubicBezTo>
                    <a:pt x="19595" y="2247"/>
                    <a:pt x="16193" y="288"/>
                    <a:pt x="16193" y="288"/>
                  </a:cubicBezTo>
                  <a:cubicBezTo>
                    <a:pt x="15002" y="97"/>
                    <a:pt x="13888" y="1"/>
                    <a:pt x="128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1535825" y="3099650"/>
              <a:ext cx="904875" cy="1088800"/>
            </a:xfrm>
            <a:custGeom>
              <a:avLst/>
              <a:gdLst/>
              <a:ahLst/>
              <a:cxnLst/>
              <a:rect l="l" t="t" r="r" b="b"/>
              <a:pathLst>
                <a:path w="36195" h="43552" extrusionOk="0">
                  <a:moveTo>
                    <a:pt x="12940" y="629"/>
                  </a:moveTo>
                  <a:cubicBezTo>
                    <a:pt x="13914" y="629"/>
                    <a:pt x="14958" y="699"/>
                    <a:pt x="16106" y="874"/>
                  </a:cubicBezTo>
                  <a:lnTo>
                    <a:pt x="16106" y="874"/>
                  </a:lnTo>
                  <a:lnTo>
                    <a:pt x="16120" y="888"/>
                  </a:lnTo>
                  <a:cubicBezTo>
                    <a:pt x="16267" y="999"/>
                    <a:pt x="17118" y="1516"/>
                    <a:pt x="18005" y="2440"/>
                  </a:cubicBezTo>
                  <a:cubicBezTo>
                    <a:pt x="18855" y="3365"/>
                    <a:pt x="19780" y="4659"/>
                    <a:pt x="20149" y="6322"/>
                  </a:cubicBezTo>
                  <a:cubicBezTo>
                    <a:pt x="20704" y="8836"/>
                    <a:pt x="20926" y="12903"/>
                    <a:pt x="20926" y="15713"/>
                  </a:cubicBezTo>
                  <a:cubicBezTo>
                    <a:pt x="20926" y="17007"/>
                    <a:pt x="20889" y="18042"/>
                    <a:pt x="20778" y="18523"/>
                  </a:cubicBezTo>
                  <a:cubicBezTo>
                    <a:pt x="20741" y="18818"/>
                    <a:pt x="20445" y="19262"/>
                    <a:pt x="20075" y="19706"/>
                  </a:cubicBezTo>
                  <a:cubicBezTo>
                    <a:pt x="19484" y="20408"/>
                    <a:pt x="18634" y="21111"/>
                    <a:pt x="17931" y="21628"/>
                  </a:cubicBezTo>
                  <a:cubicBezTo>
                    <a:pt x="17598" y="21924"/>
                    <a:pt x="17303" y="22146"/>
                    <a:pt x="17081" y="22294"/>
                  </a:cubicBezTo>
                  <a:cubicBezTo>
                    <a:pt x="16859" y="22442"/>
                    <a:pt x="16711" y="22552"/>
                    <a:pt x="16711" y="22552"/>
                  </a:cubicBezTo>
                  <a:cubicBezTo>
                    <a:pt x="16637" y="22589"/>
                    <a:pt x="16600" y="22663"/>
                    <a:pt x="16563" y="22737"/>
                  </a:cubicBezTo>
                  <a:lnTo>
                    <a:pt x="15454" y="29873"/>
                  </a:lnTo>
                  <a:cubicBezTo>
                    <a:pt x="15417" y="29984"/>
                    <a:pt x="15454" y="30058"/>
                    <a:pt x="15528" y="30131"/>
                  </a:cubicBezTo>
                  <a:cubicBezTo>
                    <a:pt x="15565" y="30205"/>
                    <a:pt x="15676" y="30242"/>
                    <a:pt x="15750" y="30242"/>
                  </a:cubicBezTo>
                  <a:cubicBezTo>
                    <a:pt x="15750" y="30242"/>
                    <a:pt x="16933" y="30168"/>
                    <a:pt x="18671" y="30094"/>
                  </a:cubicBezTo>
                  <a:cubicBezTo>
                    <a:pt x="21332" y="29947"/>
                    <a:pt x="25288" y="29762"/>
                    <a:pt x="28727" y="29614"/>
                  </a:cubicBezTo>
                  <a:cubicBezTo>
                    <a:pt x="30427" y="29503"/>
                    <a:pt x="31980" y="29429"/>
                    <a:pt x="33163" y="29392"/>
                  </a:cubicBezTo>
                  <a:cubicBezTo>
                    <a:pt x="34280" y="29357"/>
                    <a:pt x="35068" y="29322"/>
                    <a:pt x="35276" y="29318"/>
                  </a:cubicBezTo>
                  <a:lnTo>
                    <a:pt x="35276" y="29318"/>
                  </a:lnTo>
                  <a:cubicBezTo>
                    <a:pt x="35311" y="29322"/>
                    <a:pt x="35346" y="29361"/>
                    <a:pt x="35381" y="29466"/>
                  </a:cubicBezTo>
                  <a:cubicBezTo>
                    <a:pt x="35455" y="29651"/>
                    <a:pt x="35529" y="29984"/>
                    <a:pt x="35529" y="30316"/>
                  </a:cubicBezTo>
                  <a:cubicBezTo>
                    <a:pt x="35566" y="30686"/>
                    <a:pt x="35603" y="31130"/>
                    <a:pt x="35603" y="31573"/>
                  </a:cubicBezTo>
                  <a:cubicBezTo>
                    <a:pt x="35603" y="33200"/>
                    <a:pt x="35418" y="35159"/>
                    <a:pt x="35344" y="36121"/>
                  </a:cubicBezTo>
                  <a:cubicBezTo>
                    <a:pt x="35270" y="36934"/>
                    <a:pt x="34790" y="38302"/>
                    <a:pt x="34383" y="39448"/>
                  </a:cubicBezTo>
                  <a:cubicBezTo>
                    <a:pt x="34161" y="40040"/>
                    <a:pt x="33939" y="40557"/>
                    <a:pt x="33755" y="40927"/>
                  </a:cubicBezTo>
                  <a:cubicBezTo>
                    <a:pt x="33681" y="41129"/>
                    <a:pt x="33617" y="41286"/>
                    <a:pt x="33570" y="41392"/>
                  </a:cubicBezTo>
                  <a:lnTo>
                    <a:pt x="33570" y="41392"/>
                  </a:lnTo>
                  <a:cubicBezTo>
                    <a:pt x="33323" y="41419"/>
                    <a:pt x="32836" y="41469"/>
                    <a:pt x="32165" y="41518"/>
                  </a:cubicBezTo>
                  <a:cubicBezTo>
                    <a:pt x="29244" y="41851"/>
                    <a:pt x="22959" y="42443"/>
                    <a:pt x="19484" y="42628"/>
                  </a:cubicBezTo>
                  <a:cubicBezTo>
                    <a:pt x="16230" y="42812"/>
                    <a:pt x="14049" y="42923"/>
                    <a:pt x="11979" y="42923"/>
                  </a:cubicBezTo>
                  <a:cubicBezTo>
                    <a:pt x="10500" y="42923"/>
                    <a:pt x="9095" y="42886"/>
                    <a:pt x="7358" y="42738"/>
                  </a:cubicBezTo>
                  <a:cubicBezTo>
                    <a:pt x="5324" y="42591"/>
                    <a:pt x="3734" y="41740"/>
                    <a:pt x="2625" y="40409"/>
                  </a:cubicBezTo>
                  <a:cubicBezTo>
                    <a:pt x="1479" y="39078"/>
                    <a:pt x="814" y="37230"/>
                    <a:pt x="666" y="35086"/>
                  </a:cubicBezTo>
                  <a:cubicBezTo>
                    <a:pt x="629" y="34753"/>
                    <a:pt x="629" y="34457"/>
                    <a:pt x="629" y="34161"/>
                  </a:cubicBezTo>
                  <a:cubicBezTo>
                    <a:pt x="629" y="32387"/>
                    <a:pt x="1036" y="31241"/>
                    <a:pt x="1516" y="29984"/>
                  </a:cubicBezTo>
                  <a:cubicBezTo>
                    <a:pt x="1997" y="28727"/>
                    <a:pt x="2551" y="27396"/>
                    <a:pt x="2773" y="25436"/>
                  </a:cubicBezTo>
                  <a:cubicBezTo>
                    <a:pt x="3254" y="21222"/>
                    <a:pt x="4067" y="13088"/>
                    <a:pt x="4548" y="7431"/>
                  </a:cubicBezTo>
                  <a:cubicBezTo>
                    <a:pt x="4733" y="5102"/>
                    <a:pt x="5583" y="3439"/>
                    <a:pt x="6988" y="2329"/>
                  </a:cubicBezTo>
                  <a:cubicBezTo>
                    <a:pt x="8393" y="1183"/>
                    <a:pt x="10389" y="629"/>
                    <a:pt x="12940" y="629"/>
                  </a:cubicBezTo>
                  <a:close/>
                  <a:moveTo>
                    <a:pt x="12940" y="0"/>
                  </a:moveTo>
                  <a:cubicBezTo>
                    <a:pt x="10315" y="0"/>
                    <a:pt x="8171" y="592"/>
                    <a:pt x="6618" y="1849"/>
                  </a:cubicBezTo>
                  <a:cubicBezTo>
                    <a:pt x="5065" y="3069"/>
                    <a:pt x="4141" y="4954"/>
                    <a:pt x="3919" y="7358"/>
                  </a:cubicBezTo>
                  <a:cubicBezTo>
                    <a:pt x="3439" y="13051"/>
                    <a:pt x="2625" y="21148"/>
                    <a:pt x="2145" y="25362"/>
                  </a:cubicBezTo>
                  <a:cubicBezTo>
                    <a:pt x="1923" y="27248"/>
                    <a:pt x="1405" y="28505"/>
                    <a:pt x="925" y="29762"/>
                  </a:cubicBezTo>
                  <a:cubicBezTo>
                    <a:pt x="444" y="31019"/>
                    <a:pt x="0" y="32313"/>
                    <a:pt x="0" y="34161"/>
                  </a:cubicBezTo>
                  <a:cubicBezTo>
                    <a:pt x="0" y="34457"/>
                    <a:pt x="37" y="34790"/>
                    <a:pt x="37" y="35123"/>
                  </a:cubicBezTo>
                  <a:cubicBezTo>
                    <a:pt x="222" y="37378"/>
                    <a:pt x="925" y="39337"/>
                    <a:pt x="2145" y="40779"/>
                  </a:cubicBezTo>
                  <a:cubicBezTo>
                    <a:pt x="3365" y="42258"/>
                    <a:pt x="5102" y="43182"/>
                    <a:pt x="7284" y="43367"/>
                  </a:cubicBezTo>
                  <a:cubicBezTo>
                    <a:pt x="9058" y="43478"/>
                    <a:pt x="10500" y="43552"/>
                    <a:pt x="11979" y="43552"/>
                  </a:cubicBezTo>
                  <a:cubicBezTo>
                    <a:pt x="14086" y="43552"/>
                    <a:pt x="16267" y="43441"/>
                    <a:pt x="19521" y="43256"/>
                  </a:cubicBezTo>
                  <a:cubicBezTo>
                    <a:pt x="24179" y="42997"/>
                    <a:pt x="33828" y="41999"/>
                    <a:pt x="33828" y="41999"/>
                  </a:cubicBezTo>
                  <a:cubicBezTo>
                    <a:pt x="33939" y="41962"/>
                    <a:pt x="34013" y="41888"/>
                    <a:pt x="34087" y="41814"/>
                  </a:cubicBezTo>
                  <a:cubicBezTo>
                    <a:pt x="34087" y="41814"/>
                    <a:pt x="34494" y="40853"/>
                    <a:pt x="34938" y="39670"/>
                  </a:cubicBezTo>
                  <a:cubicBezTo>
                    <a:pt x="35381" y="38487"/>
                    <a:pt x="35862" y="37119"/>
                    <a:pt x="35936" y="36158"/>
                  </a:cubicBezTo>
                  <a:cubicBezTo>
                    <a:pt x="36047" y="35196"/>
                    <a:pt x="36195" y="33237"/>
                    <a:pt x="36195" y="31573"/>
                  </a:cubicBezTo>
                  <a:cubicBezTo>
                    <a:pt x="36195" y="30871"/>
                    <a:pt x="36195" y="30205"/>
                    <a:pt x="36084" y="29688"/>
                  </a:cubicBezTo>
                  <a:cubicBezTo>
                    <a:pt x="36047" y="29466"/>
                    <a:pt x="35973" y="29244"/>
                    <a:pt x="35862" y="29059"/>
                  </a:cubicBezTo>
                  <a:cubicBezTo>
                    <a:pt x="35825" y="28948"/>
                    <a:pt x="35751" y="28874"/>
                    <a:pt x="35640" y="28801"/>
                  </a:cubicBezTo>
                  <a:cubicBezTo>
                    <a:pt x="35566" y="28727"/>
                    <a:pt x="35455" y="28690"/>
                    <a:pt x="35307" y="28690"/>
                  </a:cubicBezTo>
                  <a:cubicBezTo>
                    <a:pt x="35048" y="28690"/>
                    <a:pt x="33718" y="28764"/>
                    <a:pt x="31832" y="28837"/>
                  </a:cubicBezTo>
                  <a:cubicBezTo>
                    <a:pt x="26798" y="29068"/>
                    <a:pt x="17985" y="29503"/>
                    <a:pt x="16108" y="29596"/>
                  </a:cubicBezTo>
                  <a:lnTo>
                    <a:pt x="16108" y="29596"/>
                  </a:lnTo>
                  <a:lnTo>
                    <a:pt x="17176" y="22948"/>
                  </a:lnTo>
                  <a:lnTo>
                    <a:pt x="17176" y="22948"/>
                  </a:lnTo>
                  <a:cubicBezTo>
                    <a:pt x="17480" y="22747"/>
                    <a:pt x="18267" y="22211"/>
                    <a:pt x="19077" y="21517"/>
                  </a:cubicBezTo>
                  <a:cubicBezTo>
                    <a:pt x="19595" y="21111"/>
                    <a:pt x="20112" y="20630"/>
                    <a:pt x="20519" y="20112"/>
                  </a:cubicBezTo>
                  <a:cubicBezTo>
                    <a:pt x="20963" y="19632"/>
                    <a:pt x="21295" y="19151"/>
                    <a:pt x="21406" y="18634"/>
                  </a:cubicBezTo>
                  <a:cubicBezTo>
                    <a:pt x="21517" y="18079"/>
                    <a:pt x="21554" y="17044"/>
                    <a:pt x="21554" y="15713"/>
                  </a:cubicBezTo>
                  <a:cubicBezTo>
                    <a:pt x="21554" y="12866"/>
                    <a:pt x="21295" y="8799"/>
                    <a:pt x="20741" y="6211"/>
                  </a:cubicBezTo>
                  <a:cubicBezTo>
                    <a:pt x="20334" y="4252"/>
                    <a:pt x="19225" y="2810"/>
                    <a:pt x="18264" y="1812"/>
                  </a:cubicBezTo>
                  <a:cubicBezTo>
                    <a:pt x="17266" y="851"/>
                    <a:pt x="16415" y="333"/>
                    <a:pt x="16378" y="333"/>
                  </a:cubicBezTo>
                  <a:lnTo>
                    <a:pt x="16267" y="296"/>
                  </a:lnTo>
                  <a:cubicBezTo>
                    <a:pt x="15084" y="111"/>
                    <a:pt x="13975" y="0"/>
                    <a:pt x="12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2022900" y="2863875"/>
              <a:ext cx="279150" cy="311575"/>
            </a:xfrm>
            <a:custGeom>
              <a:avLst/>
              <a:gdLst/>
              <a:ahLst/>
              <a:cxnLst/>
              <a:rect l="l" t="t" r="r" b="b"/>
              <a:pathLst>
                <a:path w="11166" h="12463" extrusionOk="0">
                  <a:moveTo>
                    <a:pt x="8878" y="1"/>
                  </a:moveTo>
                  <a:cubicBezTo>
                    <a:pt x="8592" y="1"/>
                    <a:pt x="8271" y="46"/>
                    <a:pt x="7913" y="152"/>
                  </a:cubicBezTo>
                  <a:cubicBezTo>
                    <a:pt x="5177" y="965"/>
                    <a:pt x="1" y="8396"/>
                    <a:pt x="1" y="8396"/>
                  </a:cubicBezTo>
                  <a:cubicBezTo>
                    <a:pt x="1" y="8396"/>
                    <a:pt x="1775" y="12463"/>
                    <a:pt x="2737" y="12463"/>
                  </a:cubicBezTo>
                  <a:cubicBezTo>
                    <a:pt x="3735" y="12463"/>
                    <a:pt x="7765" y="10836"/>
                    <a:pt x="9244" y="8248"/>
                  </a:cubicBezTo>
                  <a:cubicBezTo>
                    <a:pt x="10685" y="5660"/>
                    <a:pt x="11166" y="2074"/>
                    <a:pt x="11166" y="2074"/>
                  </a:cubicBezTo>
                  <a:cubicBezTo>
                    <a:pt x="11166" y="2074"/>
                    <a:pt x="10802" y="1"/>
                    <a:pt x="8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2014600" y="2855650"/>
              <a:ext cx="294850" cy="327200"/>
            </a:xfrm>
            <a:custGeom>
              <a:avLst/>
              <a:gdLst/>
              <a:ahLst/>
              <a:cxnLst/>
              <a:rect l="l" t="t" r="r" b="b"/>
              <a:pathLst>
                <a:path w="11794" h="13088" extrusionOk="0">
                  <a:moveTo>
                    <a:pt x="9206" y="629"/>
                  </a:moveTo>
                  <a:cubicBezTo>
                    <a:pt x="9649" y="629"/>
                    <a:pt x="9945" y="739"/>
                    <a:pt x="10204" y="924"/>
                  </a:cubicBezTo>
                  <a:cubicBezTo>
                    <a:pt x="10611" y="1146"/>
                    <a:pt x="10869" y="1553"/>
                    <a:pt x="11017" y="1886"/>
                  </a:cubicBezTo>
                  <a:cubicBezTo>
                    <a:pt x="11091" y="2033"/>
                    <a:pt x="11128" y="2181"/>
                    <a:pt x="11165" y="2292"/>
                  </a:cubicBezTo>
                  <a:lnTo>
                    <a:pt x="11197" y="2418"/>
                  </a:lnTo>
                  <a:lnTo>
                    <a:pt x="11197" y="2418"/>
                  </a:lnTo>
                  <a:cubicBezTo>
                    <a:pt x="11192" y="2445"/>
                    <a:pt x="11183" y="2479"/>
                    <a:pt x="11165" y="2514"/>
                  </a:cubicBezTo>
                  <a:cubicBezTo>
                    <a:pt x="11054" y="3217"/>
                    <a:pt x="10537" y="6211"/>
                    <a:pt x="9280" y="8429"/>
                  </a:cubicBezTo>
                  <a:cubicBezTo>
                    <a:pt x="8614" y="9649"/>
                    <a:pt x="7283" y="10685"/>
                    <a:pt x="5989" y="11387"/>
                  </a:cubicBezTo>
                  <a:cubicBezTo>
                    <a:pt x="5361" y="11757"/>
                    <a:pt x="4695" y="12016"/>
                    <a:pt x="4178" y="12200"/>
                  </a:cubicBezTo>
                  <a:cubicBezTo>
                    <a:pt x="3660" y="12385"/>
                    <a:pt x="3254" y="12496"/>
                    <a:pt x="3069" y="12496"/>
                  </a:cubicBezTo>
                  <a:cubicBezTo>
                    <a:pt x="3069" y="12496"/>
                    <a:pt x="2995" y="12459"/>
                    <a:pt x="2884" y="12385"/>
                  </a:cubicBezTo>
                  <a:cubicBezTo>
                    <a:pt x="2662" y="12200"/>
                    <a:pt x="2403" y="11905"/>
                    <a:pt x="2144" y="11498"/>
                  </a:cubicBezTo>
                  <a:cubicBezTo>
                    <a:pt x="1775" y="10943"/>
                    <a:pt x="1368" y="10204"/>
                    <a:pt x="1072" y="9612"/>
                  </a:cubicBezTo>
                  <a:cubicBezTo>
                    <a:pt x="924" y="9317"/>
                    <a:pt x="813" y="9095"/>
                    <a:pt x="740" y="8910"/>
                  </a:cubicBezTo>
                  <a:cubicBezTo>
                    <a:pt x="719" y="8860"/>
                    <a:pt x="699" y="8815"/>
                    <a:pt x="681" y="8776"/>
                  </a:cubicBezTo>
                  <a:lnTo>
                    <a:pt x="681" y="8776"/>
                  </a:lnTo>
                  <a:cubicBezTo>
                    <a:pt x="715" y="8725"/>
                    <a:pt x="759" y="8659"/>
                    <a:pt x="813" y="8577"/>
                  </a:cubicBezTo>
                  <a:cubicBezTo>
                    <a:pt x="1294" y="7875"/>
                    <a:pt x="2625" y="6063"/>
                    <a:pt x="4104" y="4363"/>
                  </a:cubicBezTo>
                  <a:cubicBezTo>
                    <a:pt x="4880" y="3512"/>
                    <a:pt x="5657" y="2699"/>
                    <a:pt x="6396" y="2033"/>
                  </a:cubicBezTo>
                  <a:cubicBezTo>
                    <a:pt x="7135" y="1405"/>
                    <a:pt x="7838" y="924"/>
                    <a:pt x="8355" y="776"/>
                  </a:cubicBezTo>
                  <a:cubicBezTo>
                    <a:pt x="8688" y="666"/>
                    <a:pt x="8947" y="629"/>
                    <a:pt x="9206" y="629"/>
                  </a:cubicBezTo>
                  <a:close/>
                  <a:moveTo>
                    <a:pt x="9206" y="0"/>
                  </a:moveTo>
                  <a:cubicBezTo>
                    <a:pt x="8910" y="0"/>
                    <a:pt x="8540" y="74"/>
                    <a:pt x="8171" y="185"/>
                  </a:cubicBezTo>
                  <a:cubicBezTo>
                    <a:pt x="7394" y="407"/>
                    <a:pt x="6544" y="1072"/>
                    <a:pt x="5657" y="1886"/>
                  </a:cubicBezTo>
                  <a:cubicBezTo>
                    <a:pt x="2995" y="4363"/>
                    <a:pt x="74" y="8540"/>
                    <a:pt x="74" y="8577"/>
                  </a:cubicBezTo>
                  <a:cubicBezTo>
                    <a:pt x="0" y="8651"/>
                    <a:pt x="0" y="8762"/>
                    <a:pt x="37" y="8873"/>
                  </a:cubicBezTo>
                  <a:cubicBezTo>
                    <a:pt x="37" y="8873"/>
                    <a:pt x="481" y="9871"/>
                    <a:pt x="1072" y="10906"/>
                  </a:cubicBezTo>
                  <a:cubicBezTo>
                    <a:pt x="1368" y="11424"/>
                    <a:pt x="1664" y="11942"/>
                    <a:pt x="1997" y="12348"/>
                  </a:cubicBezTo>
                  <a:cubicBezTo>
                    <a:pt x="2144" y="12533"/>
                    <a:pt x="2329" y="12718"/>
                    <a:pt x="2477" y="12866"/>
                  </a:cubicBezTo>
                  <a:cubicBezTo>
                    <a:pt x="2662" y="12977"/>
                    <a:pt x="2847" y="13088"/>
                    <a:pt x="3069" y="13088"/>
                  </a:cubicBezTo>
                  <a:cubicBezTo>
                    <a:pt x="3401" y="13088"/>
                    <a:pt x="3845" y="12977"/>
                    <a:pt x="4400" y="12792"/>
                  </a:cubicBezTo>
                  <a:cubicBezTo>
                    <a:pt x="5250" y="12496"/>
                    <a:pt x="6285" y="11979"/>
                    <a:pt x="7283" y="11313"/>
                  </a:cubicBezTo>
                  <a:cubicBezTo>
                    <a:pt x="8282" y="10611"/>
                    <a:pt x="9243" y="9760"/>
                    <a:pt x="9834" y="8725"/>
                  </a:cubicBezTo>
                  <a:cubicBezTo>
                    <a:pt x="11313" y="6063"/>
                    <a:pt x="11794" y="2477"/>
                    <a:pt x="11794" y="2440"/>
                  </a:cubicBezTo>
                  <a:lnTo>
                    <a:pt x="11794" y="2366"/>
                  </a:lnTo>
                  <a:cubicBezTo>
                    <a:pt x="11794" y="2329"/>
                    <a:pt x="11720" y="1775"/>
                    <a:pt x="11350" y="1220"/>
                  </a:cubicBezTo>
                  <a:cubicBezTo>
                    <a:pt x="11165" y="924"/>
                    <a:pt x="10906" y="629"/>
                    <a:pt x="10537" y="407"/>
                  </a:cubicBezTo>
                  <a:cubicBezTo>
                    <a:pt x="10204" y="148"/>
                    <a:pt x="9760" y="0"/>
                    <a:pt x="9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1440650" y="2636575"/>
              <a:ext cx="1007450" cy="899975"/>
            </a:xfrm>
            <a:custGeom>
              <a:avLst/>
              <a:gdLst/>
              <a:ahLst/>
              <a:cxnLst/>
              <a:rect l="l" t="t" r="r" b="b"/>
              <a:pathLst>
                <a:path w="40298" h="35999" extrusionOk="0">
                  <a:moveTo>
                    <a:pt x="25818" y="0"/>
                  </a:moveTo>
                  <a:cubicBezTo>
                    <a:pt x="24898" y="0"/>
                    <a:pt x="23943" y="132"/>
                    <a:pt x="22958" y="482"/>
                  </a:cubicBezTo>
                  <a:cubicBezTo>
                    <a:pt x="18891" y="1960"/>
                    <a:pt x="18891" y="6471"/>
                    <a:pt x="18743" y="9392"/>
                  </a:cubicBezTo>
                  <a:cubicBezTo>
                    <a:pt x="18596" y="12312"/>
                    <a:pt x="18411" y="13126"/>
                    <a:pt x="12089" y="15381"/>
                  </a:cubicBezTo>
                  <a:cubicBezTo>
                    <a:pt x="5767" y="17673"/>
                    <a:pt x="2070" y="21703"/>
                    <a:pt x="924" y="27544"/>
                  </a:cubicBezTo>
                  <a:cubicBezTo>
                    <a:pt x="0" y="32252"/>
                    <a:pt x="3927" y="35999"/>
                    <a:pt x="8040" y="35999"/>
                  </a:cubicBezTo>
                  <a:cubicBezTo>
                    <a:pt x="9031" y="35999"/>
                    <a:pt x="10033" y="35782"/>
                    <a:pt x="10980" y="35308"/>
                  </a:cubicBezTo>
                  <a:cubicBezTo>
                    <a:pt x="15823" y="32905"/>
                    <a:pt x="15823" y="21703"/>
                    <a:pt x="19409" y="20409"/>
                  </a:cubicBezTo>
                  <a:cubicBezTo>
                    <a:pt x="22958" y="19115"/>
                    <a:pt x="27653" y="18967"/>
                    <a:pt x="29428" y="14087"/>
                  </a:cubicBezTo>
                  <a:cubicBezTo>
                    <a:pt x="29428" y="14087"/>
                    <a:pt x="29280" y="12978"/>
                    <a:pt x="33014" y="12978"/>
                  </a:cubicBezTo>
                  <a:cubicBezTo>
                    <a:pt x="36711" y="12978"/>
                    <a:pt x="39632" y="9392"/>
                    <a:pt x="39965" y="5510"/>
                  </a:cubicBezTo>
                  <a:cubicBezTo>
                    <a:pt x="40297" y="1628"/>
                    <a:pt x="36083" y="1295"/>
                    <a:pt x="33310" y="1295"/>
                  </a:cubicBezTo>
                  <a:cubicBezTo>
                    <a:pt x="31237" y="1295"/>
                    <a:pt x="28697" y="0"/>
                    <a:pt x="25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1"/>
            <p:cNvSpPr/>
            <p:nvPr/>
          </p:nvSpPr>
          <p:spPr>
            <a:xfrm>
              <a:off x="1452650" y="2629200"/>
              <a:ext cx="995450" cy="915050"/>
            </a:xfrm>
            <a:custGeom>
              <a:avLst/>
              <a:gdLst/>
              <a:ahLst/>
              <a:cxnLst/>
              <a:rect l="l" t="t" r="r" b="b"/>
              <a:pathLst>
                <a:path w="39818" h="36602" extrusionOk="0">
                  <a:moveTo>
                    <a:pt x="25325" y="592"/>
                  </a:moveTo>
                  <a:cubicBezTo>
                    <a:pt x="26730" y="592"/>
                    <a:pt x="28061" y="925"/>
                    <a:pt x="29318" y="1257"/>
                  </a:cubicBezTo>
                  <a:cubicBezTo>
                    <a:pt x="30575" y="1553"/>
                    <a:pt x="31758" y="1886"/>
                    <a:pt x="32830" y="1886"/>
                  </a:cubicBezTo>
                  <a:cubicBezTo>
                    <a:pt x="34161" y="1886"/>
                    <a:pt x="35788" y="1960"/>
                    <a:pt x="37045" y="2477"/>
                  </a:cubicBezTo>
                  <a:cubicBezTo>
                    <a:pt x="37710" y="2699"/>
                    <a:pt x="38228" y="3032"/>
                    <a:pt x="38597" y="3512"/>
                  </a:cubicBezTo>
                  <a:cubicBezTo>
                    <a:pt x="38967" y="3993"/>
                    <a:pt x="39189" y="4585"/>
                    <a:pt x="39189" y="5398"/>
                  </a:cubicBezTo>
                  <a:cubicBezTo>
                    <a:pt x="39189" y="5509"/>
                    <a:pt x="39189" y="5657"/>
                    <a:pt x="39189" y="5768"/>
                  </a:cubicBezTo>
                  <a:cubicBezTo>
                    <a:pt x="39041" y="7653"/>
                    <a:pt x="38228" y="9465"/>
                    <a:pt x="37045" y="10796"/>
                  </a:cubicBezTo>
                  <a:cubicBezTo>
                    <a:pt x="35861" y="12090"/>
                    <a:pt x="34272" y="12940"/>
                    <a:pt x="32534" y="12940"/>
                  </a:cubicBezTo>
                  <a:cubicBezTo>
                    <a:pt x="30797" y="12940"/>
                    <a:pt x="29835" y="13199"/>
                    <a:pt x="29318" y="13495"/>
                  </a:cubicBezTo>
                  <a:cubicBezTo>
                    <a:pt x="29022" y="13642"/>
                    <a:pt x="28874" y="13827"/>
                    <a:pt x="28763" y="13975"/>
                  </a:cubicBezTo>
                  <a:cubicBezTo>
                    <a:pt x="28686" y="14078"/>
                    <a:pt x="28662" y="14181"/>
                    <a:pt x="28655" y="14272"/>
                  </a:cubicBezTo>
                  <a:lnTo>
                    <a:pt x="28652" y="14271"/>
                  </a:lnTo>
                  <a:cubicBezTo>
                    <a:pt x="27802" y="16637"/>
                    <a:pt x="26286" y="17820"/>
                    <a:pt x="24475" y="18597"/>
                  </a:cubicBezTo>
                  <a:cubicBezTo>
                    <a:pt x="22700" y="19410"/>
                    <a:pt x="20630" y="19743"/>
                    <a:pt x="18818" y="20408"/>
                  </a:cubicBezTo>
                  <a:cubicBezTo>
                    <a:pt x="18300" y="20593"/>
                    <a:pt x="17857" y="20963"/>
                    <a:pt x="17487" y="21443"/>
                  </a:cubicBezTo>
                  <a:cubicBezTo>
                    <a:pt x="16822" y="22257"/>
                    <a:pt x="16341" y="23403"/>
                    <a:pt x="15860" y="24697"/>
                  </a:cubicBezTo>
                  <a:cubicBezTo>
                    <a:pt x="15158" y="26656"/>
                    <a:pt x="14566" y="28948"/>
                    <a:pt x="13716" y="30945"/>
                  </a:cubicBezTo>
                  <a:cubicBezTo>
                    <a:pt x="12866" y="32941"/>
                    <a:pt x="11831" y="34605"/>
                    <a:pt x="10352" y="35344"/>
                  </a:cubicBezTo>
                  <a:cubicBezTo>
                    <a:pt x="9464" y="35788"/>
                    <a:pt x="8503" y="36010"/>
                    <a:pt x="7579" y="36010"/>
                  </a:cubicBezTo>
                  <a:cubicBezTo>
                    <a:pt x="5804" y="36010"/>
                    <a:pt x="4067" y="35270"/>
                    <a:pt x="2773" y="34050"/>
                  </a:cubicBezTo>
                  <a:cubicBezTo>
                    <a:pt x="1479" y="32830"/>
                    <a:pt x="629" y="31130"/>
                    <a:pt x="629" y="29207"/>
                  </a:cubicBezTo>
                  <a:cubicBezTo>
                    <a:pt x="629" y="28800"/>
                    <a:pt x="665" y="28357"/>
                    <a:pt x="739" y="27913"/>
                  </a:cubicBezTo>
                  <a:cubicBezTo>
                    <a:pt x="1294" y="25029"/>
                    <a:pt x="2477" y="22626"/>
                    <a:pt x="4326" y="20630"/>
                  </a:cubicBezTo>
                  <a:cubicBezTo>
                    <a:pt x="6137" y="18670"/>
                    <a:pt x="8614" y="17081"/>
                    <a:pt x="11720" y="15972"/>
                  </a:cubicBezTo>
                  <a:cubicBezTo>
                    <a:pt x="14899" y="14825"/>
                    <a:pt x="16526" y="14086"/>
                    <a:pt x="17487" y="13162"/>
                  </a:cubicBezTo>
                  <a:cubicBezTo>
                    <a:pt x="17931" y="12681"/>
                    <a:pt x="18190" y="12164"/>
                    <a:pt x="18337" y="11609"/>
                  </a:cubicBezTo>
                  <a:cubicBezTo>
                    <a:pt x="18485" y="11054"/>
                    <a:pt x="18522" y="10426"/>
                    <a:pt x="18559" y="9724"/>
                  </a:cubicBezTo>
                  <a:cubicBezTo>
                    <a:pt x="18633" y="8245"/>
                    <a:pt x="18707" y="6396"/>
                    <a:pt x="19188" y="4769"/>
                  </a:cubicBezTo>
                  <a:cubicBezTo>
                    <a:pt x="19705" y="3143"/>
                    <a:pt x="20667" y="1775"/>
                    <a:pt x="22589" y="1072"/>
                  </a:cubicBezTo>
                  <a:cubicBezTo>
                    <a:pt x="23513" y="740"/>
                    <a:pt x="24438" y="592"/>
                    <a:pt x="25325" y="592"/>
                  </a:cubicBezTo>
                  <a:close/>
                  <a:moveTo>
                    <a:pt x="25325" y="0"/>
                  </a:moveTo>
                  <a:cubicBezTo>
                    <a:pt x="24401" y="0"/>
                    <a:pt x="23402" y="111"/>
                    <a:pt x="22367" y="481"/>
                  </a:cubicBezTo>
                  <a:cubicBezTo>
                    <a:pt x="20260" y="1257"/>
                    <a:pt x="19151" y="2847"/>
                    <a:pt x="18633" y="4585"/>
                  </a:cubicBezTo>
                  <a:cubicBezTo>
                    <a:pt x="18079" y="6322"/>
                    <a:pt x="18042" y="8208"/>
                    <a:pt x="17968" y="9687"/>
                  </a:cubicBezTo>
                  <a:cubicBezTo>
                    <a:pt x="17931" y="10389"/>
                    <a:pt x="17857" y="10981"/>
                    <a:pt x="17746" y="11461"/>
                  </a:cubicBezTo>
                  <a:cubicBezTo>
                    <a:pt x="17561" y="12164"/>
                    <a:pt x="17191" y="12681"/>
                    <a:pt x="16304" y="13310"/>
                  </a:cubicBezTo>
                  <a:cubicBezTo>
                    <a:pt x="15380" y="13901"/>
                    <a:pt x="13864" y="14567"/>
                    <a:pt x="11535" y="15380"/>
                  </a:cubicBezTo>
                  <a:cubicBezTo>
                    <a:pt x="8318" y="16526"/>
                    <a:pt x="5767" y="18153"/>
                    <a:pt x="3845" y="20223"/>
                  </a:cubicBezTo>
                  <a:cubicBezTo>
                    <a:pt x="1959" y="22294"/>
                    <a:pt x="702" y="24808"/>
                    <a:pt x="148" y="27765"/>
                  </a:cubicBezTo>
                  <a:cubicBezTo>
                    <a:pt x="37" y="28283"/>
                    <a:pt x="0" y="28726"/>
                    <a:pt x="0" y="29207"/>
                  </a:cubicBezTo>
                  <a:cubicBezTo>
                    <a:pt x="0" y="31314"/>
                    <a:pt x="924" y="33163"/>
                    <a:pt x="2329" y="34494"/>
                  </a:cubicBezTo>
                  <a:cubicBezTo>
                    <a:pt x="3734" y="35825"/>
                    <a:pt x="5620" y="36601"/>
                    <a:pt x="7579" y="36601"/>
                  </a:cubicBezTo>
                  <a:cubicBezTo>
                    <a:pt x="8614" y="36601"/>
                    <a:pt x="9649" y="36379"/>
                    <a:pt x="10611" y="35899"/>
                  </a:cubicBezTo>
                  <a:cubicBezTo>
                    <a:pt x="11942" y="35233"/>
                    <a:pt x="12866" y="34013"/>
                    <a:pt x="13642" y="32571"/>
                  </a:cubicBezTo>
                  <a:cubicBezTo>
                    <a:pt x="14751" y="30427"/>
                    <a:pt x="15491" y="27728"/>
                    <a:pt x="16267" y="25436"/>
                  </a:cubicBezTo>
                  <a:cubicBezTo>
                    <a:pt x="16637" y="24327"/>
                    <a:pt x="17043" y="23292"/>
                    <a:pt x="17487" y="22515"/>
                  </a:cubicBezTo>
                  <a:cubicBezTo>
                    <a:pt x="17931" y="21739"/>
                    <a:pt x="18448" y="21184"/>
                    <a:pt x="19003" y="21000"/>
                  </a:cubicBezTo>
                  <a:cubicBezTo>
                    <a:pt x="20777" y="20371"/>
                    <a:pt x="22848" y="20001"/>
                    <a:pt x="24733" y="19151"/>
                  </a:cubicBezTo>
                  <a:cubicBezTo>
                    <a:pt x="26619" y="18338"/>
                    <a:pt x="28319" y="17007"/>
                    <a:pt x="29244" y="14493"/>
                  </a:cubicBezTo>
                  <a:cubicBezTo>
                    <a:pt x="29271" y="14466"/>
                    <a:pt x="29278" y="14419"/>
                    <a:pt x="29266" y="14382"/>
                  </a:cubicBezTo>
                  <a:lnTo>
                    <a:pt x="29281" y="14382"/>
                  </a:lnTo>
                  <a:lnTo>
                    <a:pt x="29281" y="14345"/>
                  </a:lnTo>
                  <a:cubicBezTo>
                    <a:pt x="29281" y="14308"/>
                    <a:pt x="29318" y="14123"/>
                    <a:pt x="29761" y="13938"/>
                  </a:cubicBezTo>
                  <a:cubicBezTo>
                    <a:pt x="30205" y="13753"/>
                    <a:pt x="31055" y="13568"/>
                    <a:pt x="32534" y="13568"/>
                  </a:cubicBezTo>
                  <a:cubicBezTo>
                    <a:pt x="34494" y="13568"/>
                    <a:pt x="36231" y="12607"/>
                    <a:pt x="37525" y="11202"/>
                  </a:cubicBezTo>
                  <a:cubicBezTo>
                    <a:pt x="38782" y="9761"/>
                    <a:pt x="39632" y="7838"/>
                    <a:pt x="39780" y="5842"/>
                  </a:cubicBezTo>
                  <a:cubicBezTo>
                    <a:pt x="39817" y="5694"/>
                    <a:pt x="39817" y="5546"/>
                    <a:pt x="39817" y="5398"/>
                  </a:cubicBezTo>
                  <a:cubicBezTo>
                    <a:pt x="39817" y="4474"/>
                    <a:pt x="39559" y="3697"/>
                    <a:pt x="39078" y="3143"/>
                  </a:cubicBezTo>
                  <a:cubicBezTo>
                    <a:pt x="38375" y="2255"/>
                    <a:pt x="37303" y="1812"/>
                    <a:pt x="36194" y="1553"/>
                  </a:cubicBezTo>
                  <a:cubicBezTo>
                    <a:pt x="35048" y="1331"/>
                    <a:pt x="33865" y="1294"/>
                    <a:pt x="32830" y="1294"/>
                  </a:cubicBezTo>
                  <a:cubicBezTo>
                    <a:pt x="31869" y="1294"/>
                    <a:pt x="30723" y="961"/>
                    <a:pt x="29466" y="629"/>
                  </a:cubicBezTo>
                  <a:cubicBezTo>
                    <a:pt x="28209" y="333"/>
                    <a:pt x="26841" y="0"/>
                    <a:pt x="25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1"/>
            <p:cNvSpPr/>
            <p:nvPr/>
          </p:nvSpPr>
          <p:spPr>
            <a:xfrm>
              <a:off x="1917550" y="3189350"/>
              <a:ext cx="738725" cy="637725"/>
            </a:xfrm>
            <a:custGeom>
              <a:avLst/>
              <a:gdLst/>
              <a:ahLst/>
              <a:cxnLst/>
              <a:rect l="l" t="t" r="r" b="b"/>
              <a:pathLst>
                <a:path w="29549" h="25509" extrusionOk="0">
                  <a:moveTo>
                    <a:pt x="3335" y="0"/>
                  </a:moveTo>
                  <a:cubicBezTo>
                    <a:pt x="3240" y="0"/>
                    <a:pt x="3151" y="24"/>
                    <a:pt x="3069" y="72"/>
                  </a:cubicBezTo>
                  <a:lnTo>
                    <a:pt x="0" y="7873"/>
                  </a:lnTo>
                  <a:cubicBezTo>
                    <a:pt x="0" y="7873"/>
                    <a:pt x="8245" y="25508"/>
                    <a:pt x="9391" y="25508"/>
                  </a:cubicBezTo>
                  <a:cubicBezTo>
                    <a:pt x="10537" y="25508"/>
                    <a:pt x="23477" y="16783"/>
                    <a:pt x="23477" y="16783"/>
                  </a:cubicBezTo>
                  <a:cubicBezTo>
                    <a:pt x="23477" y="16783"/>
                    <a:pt x="23986" y="16931"/>
                    <a:pt x="24512" y="16931"/>
                  </a:cubicBezTo>
                  <a:cubicBezTo>
                    <a:pt x="24775" y="16931"/>
                    <a:pt x="25042" y="16894"/>
                    <a:pt x="25251" y="16783"/>
                  </a:cubicBezTo>
                  <a:cubicBezTo>
                    <a:pt x="25917" y="16450"/>
                    <a:pt x="27211" y="14824"/>
                    <a:pt x="27211" y="14824"/>
                  </a:cubicBezTo>
                  <a:cubicBezTo>
                    <a:pt x="27211" y="14824"/>
                    <a:pt x="28673" y="15931"/>
                    <a:pt x="29258" y="15931"/>
                  </a:cubicBezTo>
                  <a:cubicBezTo>
                    <a:pt x="29451" y="15931"/>
                    <a:pt x="29548" y="15810"/>
                    <a:pt x="29466" y="15489"/>
                  </a:cubicBezTo>
                  <a:cubicBezTo>
                    <a:pt x="29170" y="14195"/>
                    <a:pt x="27543" y="12901"/>
                    <a:pt x="26064" y="12901"/>
                  </a:cubicBezTo>
                  <a:cubicBezTo>
                    <a:pt x="24623" y="12901"/>
                    <a:pt x="22515" y="16303"/>
                    <a:pt x="22515" y="16303"/>
                  </a:cubicBezTo>
                  <a:lnTo>
                    <a:pt x="11165" y="20332"/>
                  </a:lnTo>
                  <a:cubicBezTo>
                    <a:pt x="11165" y="20332"/>
                    <a:pt x="8245" y="7688"/>
                    <a:pt x="6803" y="4620"/>
                  </a:cubicBezTo>
                  <a:cubicBezTo>
                    <a:pt x="5474" y="1862"/>
                    <a:pt x="4175" y="0"/>
                    <a:pt x="3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1908300" y="3181900"/>
              <a:ext cx="755150" cy="653500"/>
            </a:xfrm>
            <a:custGeom>
              <a:avLst/>
              <a:gdLst/>
              <a:ahLst/>
              <a:cxnLst/>
              <a:rect l="l" t="t" r="r" b="b"/>
              <a:pathLst>
                <a:path w="30206" h="26140" extrusionOk="0">
                  <a:moveTo>
                    <a:pt x="3698" y="1"/>
                  </a:moveTo>
                  <a:cubicBezTo>
                    <a:pt x="3550" y="1"/>
                    <a:pt x="3402" y="38"/>
                    <a:pt x="3291" y="112"/>
                  </a:cubicBezTo>
                  <a:cubicBezTo>
                    <a:pt x="3143" y="223"/>
                    <a:pt x="3106" y="407"/>
                    <a:pt x="3180" y="555"/>
                  </a:cubicBezTo>
                  <a:cubicBezTo>
                    <a:pt x="3225" y="645"/>
                    <a:pt x="3310" y="694"/>
                    <a:pt x="3403" y="694"/>
                  </a:cubicBezTo>
                  <a:cubicBezTo>
                    <a:pt x="3464" y="694"/>
                    <a:pt x="3528" y="673"/>
                    <a:pt x="3587" y="629"/>
                  </a:cubicBezTo>
                  <a:lnTo>
                    <a:pt x="3698" y="629"/>
                  </a:lnTo>
                  <a:cubicBezTo>
                    <a:pt x="3808" y="629"/>
                    <a:pt x="3993" y="666"/>
                    <a:pt x="4215" y="888"/>
                  </a:cubicBezTo>
                  <a:cubicBezTo>
                    <a:pt x="4585" y="1184"/>
                    <a:pt x="4992" y="1701"/>
                    <a:pt x="5472" y="2404"/>
                  </a:cubicBezTo>
                  <a:cubicBezTo>
                    <a:pt x="5916" y="3143"/>
                    <a:pt x="6396" y="4031"/>
                    <a:pt x="6877" y="5066"/>
                  </a:cubicBezTo>
                  <a:cubicBezTo>
                    <a:pt x="7247" y="5805"/>
                    <a:pt x="7690" y="7136"/>
                    <a:pt x="8171" y="8763"/>
                  </a:cubicBezTo>
                  <a:cubicBezTo>
                    <a:pt x="8873" y="11166"/>
                    <a:pt x="9650" y="14161"/>
                    <a:pt x="10241" y="16564"/>
                  </a:cubicBezTo>
                  <a:cubicBezTo>
                    <a:pt x="10537" y="17747"/>
                    <a:pt x="10796" y="18782"/>
                    <a:pt x="10981" y="19521"/>
                  </a:cubicBezTo>
                  <a:cubicBezTo>
                    <a:pt x="11129" y="20261"/>
                    <a:pt x="11240" y="20704"/>
                    <a:pt x="11240" y="20704"/>
                  </a:cubicBezTo>
                  <a:cubicBezTo>
                    <a:pt x="11277" y="20778"/>
                    <a:pt x="11314" y="20852"/>
                    <a:pt x="11387" y="20889"/>
                  </a:cubicBezTo>
                  <a:cubicBezTo>
                    <a:pt x="11431" y="20932"/>
                    <a:pt x="11487" y="20950"/>
                    <a:pt x="11541" y="20950"/>
                  </a:cubicBezTo>
                  <a:cubicBezTo>
                    <a:pt x="11579" y="20950"/>
                    <a:pt x="11616" y="20941"/>
                    <a:pt x="11646" y="20926"/>
                  </a:cubicBezTo>
                  <a:lnTo>
                    <a:pt x="22996" y="16859"/>
                  </a:lnTo>
                  <a:cubicBezTo>
                    <a:pt x="23070" y="16859"/>
                    <a:pt x="23107" y="16822"/>
                    <a:pt x="23144" y="16748"/>
                  </a:cubicBezTo>
                  <a:cubicBezTo>
                    <a:pt x="23144" y="16748"/>
                    <a:pt x="23181" y="16711"/>
                    <a:pt x="23218" y="16601"/>
                  </a:cubicBezTo>
                  <a:cubicBezTo>
                    <a:pt x="23440" y="16305"/>
                    <a:pt x="23994" y="15491"/>
                    <a:pt x="24623" y="14789"/>
                  </a:cubicBezTo>
                  <a:cubicBezTo>
                    <a:pt x="24956" y="14419"/>
                    <a:pt x="25288" y="14087"/>
                    <a:pt x="25621" y="13865"/>
                  </a:cubicBezTo>
                  <a:cubicBezTo>
                    <a:pt x="25917" y="13606"/>
                    <a:pt x="26250" y="13495"/>
                    <a:pt x="26434" y="13495"/>
                  </a:cubicBezTo>
                  <a:cubicBezTo>
                    <a:pt x="27100" y="13495"/>
                    <a:pt x="27802" y="13791"/>
                    <a:pt x="28394" y="14234"/>
                  </a:cubicBezTo>
                  <a:cubicBezTo>
                    <a:pt x="28985" y="14678"/>
                    <a:pt x="29429" y="15307"/>
                    <a:pt x="29540" y="15861"/>
                  </a:cubicBezTo>
                  <a:cubicBezTo>
                    <a:pt x="29556" y="15877"/>
                    <a:pt x="29565" y="15892"/>
                    <a:pt x="29570" y="15908"/>
                  </a:cubicBezTo>
                  <a:lnTo>
                    <a:pt x="29570" y="15908"/>
                  </a:lnTo>
                  <a:cubicBezTo>
                    <a:pt x="29496" y="15903"/>
                    <a:pt x="29352" y="15845"/>
                    <a:pt x="29207" y="15787"/>
                  </a:cubicBezTo>
                  <a:cubicBezTo>
                    <a:pt x="28875" y="15639"/>
                    <a:pt x="28542" y="15418"/>
                    <a:pt x="28246" y="15233"/>
                  </a:cubicBezTo>
                  <a:cubicBezTo>
                    <a:pt x="28098" y="15122"/>
                    <a:pt x="27987" y="15048"/>
                    <a:pt x="27913" y="14974"/>
                  </a:cubicBezTo>
                  <a:cubicBezTo>
                    <a:pt x="27802" y="14900"/>
                    <a:pt x="27765" y="14900"/>
                    <a:pt x="27765" y="14900"/>
                  </a:cubicBezTo>
                  <a:cubicBezTo>
                    <a:pt x="27697" y="14848"/>
                    <a:pt x="27620" y="14821"/>
                    <a:pt x="27550" y="14821"/>
                  </a:cubicBezTo>
                  <a:cubicBezTo>
                    <a:pt x="27470" y="14821"/>
                    <a:pt x="27398" y="14858"/>
                    <a:pt x="27359" y="14937"/>
                  </a:cubicBezTo>
                  <a:cubicBezTo>
                    <a:pt x="27359" y="14937"/>
                    <a:pt x="27248" y="15048"/>
                    <a:pt x="27137" y="15196"/>
                  </a:cubicBezTo>
                  <a:cubicBezTo>
                    <a:pt x="26952" y="15418"/>
                    <a:pt x="26619" y="15787"/>
                    <a:pt x="26324" y="16083"/>
                  </a:cubicBezTo>
                  <a:cubicBezTo>
                    <a:pt x="25991" y="16416"/>
                    <a:pt x="25658" y="16711"/>
                    <a:pt x="25510" y="16785"/>
                  </a:cubicBezTo>
                  <a:cubicBezTo>
                    <a:pt x="25362" y="16859"/>
                    <a:pt x="25141" y="16896"/>
                    <a:pt x="24882" y="16896"/>
                  </a:cubicBezTo>
                  <a:cubicBezTo>
                    <a:pt x="24660" y="16896"/>
                    <a:pt x="24401" y="16859"/>
                    <a:pt x="24216" y="16859"/>
                  </a:cubicBezTo>
                  <a:cubicBezTo>
                    <a:pt x="24142" y="16822"/>
                    <a:pt x="24068" y="16822"/>
                    <a:pt x="24031" y="16785"/>
                  </a:cubicBezTo>
                  <a:lnTo>
                    <a:pt x="23957" y="16785"/>
                  </a:lnTo>
                  <a:cubicBezTo>
                    <a:pt x="23912" y="16770"/>
                    <a:pt x="23872" y="16761"/>
                    <a:pt x="23836" y="16761"/>
                  </a:cubicBezTo>
                  <a:cubicBezTo>
                    <a:pt x="23785" y="16761"/>
                    <a:pt x="23742" y="16779"/>
                    <a:pt x="23699" y="16822"/>
                  </a:cubicBezTo>
                  <a:cubicBezTo>
                    <a:pt x="23699" y="16822"/>
                    <a:pt x="23477" y="16970"/>
                    <a:pt x="23107" y="17192"/>
                  </a:cubicBezTo>
                  <a:cubicBezTo>
                    <a:pt x="21887" y="18042"/>
                    <a:pt x="18745" y="20113"/>
                    <a:pt x="15787" y="21998"/>
                  </a:cubicBezTo>
                  <a:cubicBezTo>
                    <a:pt x="14308" y="22960"/>
                    <a:pt x="12903" y="23847"/>
                    <a:pt x="11794" y="24475"/>
                  </a:cubicBezTo>
                  <a:cubicBezTo>
                    <a:pt x="11240" y="24808"/>
                    <a:pt x="10759" y="25067"/>
                    <a:pt x="10389" y="25252"/>
                  </a:cubicBezTo>
                  <a:cubicBezTo>
                    <a:pt x="10204" y="25363"/>
                    <a:pt x="10057" y="25400"/>
                    <a:pt x="9946" y="25474"/>
                  </a:cubicBezTo>
                  <a:cubicBezTo>
                    <a:pt x="9885" y="25474"/>
                    <a:pt x="9849" y="25498"/>
                    <a:pt x="9818" y="25507"/>
                  </a:cubicBezTo>
                  <a:lnTo>
                    <a:pt x="9818" y="25507"/>
                  </a:lnTo>
                  <a:cubicBezTo>
                    <a:pt x="9771" y="25492"/>
                    <a:pt x="9673" y="25419"/>
                    <a:pt x="9576" y="25289"/>
                  </a:cubicBezTo>
                  <a:cubicBezTo>
                    <a:pt x="9095" y="24697"/>
                    <a:pt x="8282" y="23292"/>
                    <a:pt x="7321" y="21555"/>
                  </a:cubicBezTo>
                  <a:cubicBezTo>
                    <a:pt x="5953" y="18967"/>
                    <a:pt x="4252" y="15565"/>
                    <a:pt x="2921" y="12830"/>
                  </a:cubicBezTo>
                  <a:cubicBezTo>
                    <a:pt x="2293" y="11462"/>
                    <a:pt x="1701" y="10279"/>
                    <a:pt x="1294" y="9428"/>
                  </a:cubicBezTo>
                  <a:cubicBezTo>
                    <a:pt x="888" y="8541"/>
                    <a:pt x="629" y="8023"/>
                    <a:pt x="629" y="8023"/>
                  </a:cubicBezTo>
                  <a:cubicBezTo>
                    <a:pt x="575" y="7915"/>
                    <a:pt x="461" y="7846"/>
                    <a:pt x="346" y="7846"/>
                  </a:cubicBezTo>
                  <a:cubicBezTo>
                    <a:pt x="304" y="7846"/>
                    <a:pt x="262" y="7856"/>
                    <a:pt x="222" y="7875"/>
                  </a:cubicBezTo>
                  <a:cubicBezTo>
                    <a:pt x="74" y="7949"/>
                    <a:pt x="1" y="8134"/>
                    <a:pt x="74" y="8282"/>
                  </a:cubicBezTo>
                  <a:cubicBezTo>
                    <a:pt x="74" y="8282"/>
                    <a:pt x="2145" y="12719"/>
                    <a:pt x="4363" y="17118"/>
                  </a:cubicBezTo>
                  <a:cubicBezTo>
                    <a:pt x="5472" y="19336"/>
                    <a:pt x="6618" y="21555"/>
                    <a:pt x="7543" y="23218"/>
                  </a:cubicBezTo>
                  <a:cubicBezTo>
                    <a:pt x="8023" y="24032"/>
                    <a:pt x="8430" y="24734"/>
                    <a:pt x="8763" y="25252"/>
                  </a:cubicBezTo>
                  <a:cubicBezTo>
                    <a:pt x="8947" y="25474"/>
                    <a:pt x="9095" y="25695"/>
                    <a:pt x="9243" y="25843"/>
                  </a:cubicBezTo>
                  <a:cubicBezTo>
                    <a:pt x="9317" y="25917"/>
                    <a:pt x="9391" y="25991"/>
                    <a:pt x="9465" y="26028"/>
                  </a:cubicBezTo>
                  <a:cubicBezTo>
                    <a:pt x="9539" y="26065"/>
                    <a:pt x="9613" y="26139"/>
                    <a:pt x="9761" y="26139"/>
                  </a:cubicBezTo>
                  <a:cubicBezTo>
                    <a:pt x="9909" y="26139"/>
                    <a:pt x="10057" y="26065"/>
                    <a:pt x="10204" y="25991"/>
                  </a:cubicBezTo>
                  <a:cubicBezTo>
                    <a:pt x="10870" y="25732"/>
                    <a:pt x="12016" y="25104"/>
                    <a:pt x="13421" y="24217"/>
                  </a:cubicBezTo>
                  <a:cubicBezTo>
                    <a:pt x="17312" y="21862"/>
                    <a:pt x="23062" y="17994"/>
                    <a:pt x="23922" y="17414"/>
                  </a:cubicBezTo>
                  <a:lnTo>
                    <a:pt x="23922" y="17414"/>
                  </a:lnTo>
                  <a:cubicBezTo>
                    <a:pt x="24118" y="17458"/>
                    <a:pt x="24483" y="17525"/>
                    <a:pt x="24882" y="17525"/>
                  </a:cubicBezTo>
                  <a:cubicBezTo>
                    <a:pt x="25177" y="17525"/>
                    <a:pt x="25473" y="17488"/>
                    <a:pt x="25769" y="17340"/>
                  </a:cubicBezTo>
                  <a:cubicBezTo>
                    <a:pt x="25991" y="17229"/>
                    <a:pt x="26213" y="17081"/>
                    <a:pt x="26434" y="16859"/>
                  </a:cubicBezTo>
                  <a:cubicBezTo>
                    <a:pt x="26896" y="16424"/>
                    <a:pt x="27375" y="15863"/>
                    <a:pt x="27638" y="15548"/>
                  </a:cubicBezTo>
                  <a:lnTo>
                    <a:pt x="27638" y="15548"/>
                  </a:lnTo>
                  <a:cubicBezTo>
                    <a:pt x="27786" y="15650"/>
                    <a:pt x="27988" y="15788"/>
                    <a:pt x="28209" y="15935"/>
                  </a:cubicBezTo>
                  <a:cubicBezTo>
                    <a:pt x="28431" y="16083"/>
                    <a:pt x="28690" y="16231"/>
                    <a:pt x="28948" y="16342"/>
                  </a:cubicBezTo>
                  <a:cubicBezTo>
                    <a:pt x="29170" y="16453"/>
                    <a:pt x="29392" y="16527"/>
                    <a:pt x="29614" y="16527"/>
                  </a:cubicBezTo>
                  <a:cubicBezTo>
                    <a:pt x="29762" y="16527"/>
                    <a:pt x="29910" y="16490"/>
                    <a:pt x="30021" y="16379"/>
                  </a:cubicBezTo>
                  <a:cubicBezTo>
                    <a:pt x="30132" y="16268"/>
                    <a:pt x="30205" y="16120"/>
                    <a:pt x="30169" y="15972"/>
                  </a:cubicBezTo>
                  <a:cubicBezTo>
                    <a:pt x="30169" y="15898"/>
                    <a:pt x="30169" y="15787"/>
                    <a:pt x="30132" y="15713"/>
                  </a:cubicBezTo>
                  <a:cubicBezTo>
                    <a:pt x="29947" y="14974"/>
                    <a:pt x="29429" y="14271"/>
                    <a:pt x="28764" y="13754"/>
                  </a:cubicBezTo>
                  <a:cubicBezTo>
                    <a:pt x="28098" y="13236"/>
                    <a:pt x="27285" y="12867"/>
                    <a:pt x="26434" y="12867"/>
                  </a:cubicBezTo>
                  <a:cubicBezTo>
                    <a:pt x="25954" y="12867"/>
                    <a:pt x="25510" y="13125"/>
                    <a:pt x="25067" y="13458"/>
                  </a:cubicBezTo>
                  <a:cubicBezTo>
                    <a:pt x="24438" y="13976"/>
                    <a:pt x="23847" y="14715"/>
                    <a:pt x="23366" y="15344"/>
                  </a:cubicBezTo>
                  <a:cubicBezTo>
                    <a:pt x="23027" y="15796"/>
                    <a:pt x="22774" y="16183"/>
                    <a:pt x="22674" y="16341"/>
                  </a:cubicBezTo>
                  <a:lnTo>
                    <a:pt x="22674" y="16341"/>
                  </a:lnTo>
                  <a:lnTo>
                    <a:pt x="11754" y="20217"/>
                  </a:lnTo>
                  <a:lnTo>
                    <a:pt x="11754" y="20217"/>
                  </a:lnTo>
                  <a:cubicBezTo>
                    <a:pt x="11548" y="19314"/>
                    <a:pt x="10948" y="16721"/>
                    <a:pt x="10204" y="13865"/>
                  </a:cubicBezTo>
                  <a:cubicBezTo>
                    <a:pt x="9761" y="12090"/>
                    <a:pt x="9243" y="10205"/>
                    <a:pt x="8763" y="8578"/>
                  </a:cubicBezTo>
                  <a:cubicBezTo>
                    <a:pt x="8282" y="6951"/>
                    <a:pt x="7838" y="5583"/>
                    <a:pt x="7432" y="4807"/>
                  </a:cubicBezTo>
                  <a:cubicBezTo>
                    <a:pt x="6803" y="3402"/>
                    <a:pt x="6138" y="2219"/>
                    <a:pt x="5509" y="1406"/>
                  </a:cubicBezTo>
                  <a:cubicBezTo>
                    <a:pt x="5213" y="962"/>
                    <a:pt x="4918" y="629"/>
                    <a:pt x="4622" y="407"/>
                  </a:cubicBezTo>
                  <a:cubicBezTo>
                    <a:pt x="4326" y="149"/>
                    <a:pt x="4030" y="1"/>
                    <a:pt x="3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2058950" y="3511875"/>
              <a:ext cx="597325" cy="315200"/>
            </a:xfrm>
            <a:custGeom>
              <a:avLst/>
              <a:gdLst/>
              <a:ahLst/>
              <a:cxnLst/>
              <a:rect l="l" t="t" r="r" b="b"/>
              <a:pathLst>
                <a:path w="23893" h="12608" extrusionOk="0">
                  <a:moveTo>
                    <a:pt x="20408" y="0"/>
                  </a:moveTo>
                  <a:cubicBezTo>
                    <a:pt x="18967" y="0"/>
                    <a:pt x="16859" y="3402"/>
                    <a:pt x="16859" y="3402"/>
                  </a:cubicBezTo>
                  <a:lnTo>
                    <a:pt x="5509" y="7431"/>
                  </a:lnTo>
                  <a:cubicBezTo>
                    <a:pt x="5509" y="7431"/>
                    <a:pt x="5140" y="5842"/>
                    <a:pt x="4622" y="3623"/>
                  </a:cubicBezTo>
                  <a:lnTo>
                    <a:pt x="1" y="6544"/>
                  </a:lnTo>
                  <a:cubicBezTo>
                    <a:pt x="1738" y="9871"/>
                    <a:pt x="3291" y="12607"/>
                    <a:pt x="3735" y="12607"/>
                  </a:cubicBezTo>
                  <a:cubicBezTo>
                    <a:pt x="4881" y="12607"/>
                    <a:pt x="17821" y="3882"/>
                    <a:pt x="17821" y="3882"/>
                  </a:cubicBezTo>
                  <a:cubicBezTo>
                    <a:pt x="17821" y="3882"/>
                    <a:pt x="18330" y="4030"/>
                    <a:pt x="18856" y="4030"/>
                  </a:cubicBezTo>
                  <a:cubicBezTo>
                    <a:pt x="19119" y="4030"/>
                    <a:pt x="19386" y="3993"/>
                    <a:pt x="19595" y="3882"/>
                  </a:cubicBezTo>
                  <a:cubicBezTo>
                    <a:pt x="20261" y="3549"/>
                    <a:pt x="21555" y="1923"/>
                    <a:pt x="21555" y="1923"/>
                  </a:cubicBezTo>
                  <a:cubicBezTo>
                    <a:pt x="21555" y="1923"/>
                    <a:pt x="23017" y="3030"/>
                    <a:pt x="23602" y="3030"/>
                  </a:cubicBezTo>
                  <a:cubicBezTo>
                    <a:pt x="23795" y="3030"/>
                    <a:pt x="23892" y="2909"/>
                    <a:pt x="23810" y="2588"/>
                  </a:cubicBezTo>
                  <a:cubicBezTo>
                    <a:pt x="23514" y="1294"/>
                    <a:pt x="21887" y="0"/>
                    <a:pt x="20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2050625" y="3503550"/>
              <a:ext cx="612825" cy="331850"/>
            </a:xfrm>
            <a:custGeom>
              <a:avLst/>
              <a:gdLst/>
              <a:ahLst/>
              <a:cxnLst/>
              <a:rect l="l" t="t" r="r" b="b"/>
              <a:pathLst>
                <a:path w="24513" h="13274" extrusionOk="0">
                  <a:moveTo>
                    <a:pt x="20741" y="629"/>
                  </a:moveTo>
                  <a:cubicBezTo>
                    <a:pt x="21407" y="629"/>
                    <a:pt x="22109" y="925"/>
                    <a:pt x="22701" y="1368"/>
                  </a:cubicBezTo>
                  <a:cubicBezTo>
                    <a:pt x="23292" y="1812"/>
                    <a:pt x="23736" y="2441"/>
                    <a:pt x="23847" y="2995"/>
                  </a:cubicBezTo>
                  <a:cubicBezTo>
                    <a:pt x="23863" y="3011"/>
                    <a:pt x="23872" y="3026"/>
                    <a:pt x="23877" y="3042"/>
                  </a:cubicBezTo>
                  <a:lnTo>
                    <a:pt x="23877" y="3042"/>
                  </a:lnTo>
                  <a:cubicBezTo>
                    <a:pt x="23803" y="3037"/>
                    <a:pt x="23659" y="2979"/>
                    <a:pt x="23514" y="2921"/>
                  </a:cubicBezTo>
                  <a:cubicBezTo>
                    <a:pt x="23182" y="2773"/>
                    <a:pt x="22849" y="2552"/>
                    <a:pt x="22553" y="2367"/>
                  </a:cubicBezTo>
                  <a:cubicBezTo>
                    <a:pt x="22405" y="2256"/>
                    <a:pt x="22294" y="2182"/>
                    <a:pt x="22220" y="2108"/>
                  </a:cubicBezTo>
                  <a:cubicBezTo>
                    <a:pt x="22109" y="2034"/>
                    <a:pt x="22072" y="2034"/>
                    <a:pt x="22072" y="2034"/>
                  </a:cubicBezTo>
                  <a:cubicBezTo>
                    <a:pt x="22004" y="1982"/>
                    <a:pt x="21927" y="1955"/>
                    <a:pt x="21857" y="1955"/>
                  </a:cubicBezTo>
                  <a:cubicBezTo>
                    <a:pt x="21777" y="1955"/>
                    <a:pt x="21705" y="1992"/>
                    <a:pt x="21666" y="2071"/>
                  </a:cubicBezTo>
                  <a:cubicBezTo>
                    <a:pt x="21666" y="2071"/>
                    <a:pt x="21555" y="2182"/>
                    <a:pt x="21444" y="2330"/>
                  </a:cubicBezTo>
                  <a:cubicBezTo>
                    <a:pt x="21259" y="2552"/>
                    <a:pt x="20926" y="2921"/>
                    <a:pt x="20631" y="3217"/>
                  </a:cubicBezTo>
                  <a:cubicBezTo>
                    <a:pt x="20298" y="3550"/>
                    <a:pt x="19965" y="3845"/>
                    <a:pt x="19817" y="3919"/>
                  </a:cubicBezTo>
                  <a:cubicBezTo>
                    <a:pt x="19669" y="3993"/>
                    <a:pt x="19448" y="4030"/>
                    <a:pt x="19189" y="4030"/>
                  </a:cubicBezTo>
                  <a:cubicBezTo>
                    <a:pt x="18967" y="4030"/>
                    <a:pt x="18708" y="3993"/>
                    <a:pt x="18523" y="3993"/>
                  </a:cubicBezTo>
                  <a:cubicBezTo>
                    <a:pt x="18449" y="3956"/>
                    <a:pt x="18375" y="3956"/>
                    <a:pt x="18338" y="3919"/>
                  </a:cubicBezTo>
                  <a:lnTo>
                    <a:pt x="18264" y="3919"/>
                  </a:lnTo>
                  <a:cubicBezTo>
                    <a:pt x="18219" y="3904"/>
                    <a:pt x="18179" y="3895"/>
                    <a:pt x="18143" y="3895"/>
                  </a:cubicBezTo>
                  <a:cubicBezTo>
                    <a:pt x="18092" y="3895"/>
                    <a:pt x="18049" y="3913"/>
                    <a:pt x="18006" y="3956"/>
                  </a:cubicBezTo>
                  <a:cubicBezTo>
                    <a:pt x="18006" y="3956"/>
                    <a:pt x="17784" y="4104"/>
                    <a:pt x="17414" y="4326"/>
                  </a:cubicBezTo>
                  <a:cubicBezTo>
                    <a:pt x="16194" y="5176"/>
                    <a:pt x="13052" y="7247"/>
                    <a:pt x="10094" y="9132"/>
                  </a:cubicBezTo>
                  <a:cubicBezTo>
                    <a:pt x="8615" y="10094"/>
                    <a:pt x="7210" y="10981"/>
                    <a:pt x="6101" y="11609"/>
                  </a:cubicBezTo>
                  <a:cubicBezTo>
                    <a:pt x="5547" y="11942"/>
                    <a:pt x="5066" y="12201"/>
                    <a:pt x="4696" y="12386"/>
                  </a:cubicBezTo>
                  <a:cubicBezTo>
                    <a:pt x="4511" y="12497"/>
                    <a:pt x="4364" y="12534"/>
                    <a:pt x="4253" y="12608"/>
                  </a:cubicBezTo>
                  <a:cubicBezTo>
                    <a:pt x="4179" y="12608"/>
                    <a:pt x="4142" y="12645"/>
                    <a:pt x="4105" y="12645"/>
                  </a:cubicBezTo>
                  <a:cubicBezTo>
                    <a:pt x="4031" y="12608"/>
                    <a:pt x="3846" y="12386"/>
                    <a:pt x="3624" y="12053"/>
                  </a:cubicBezTo>
                  <a:cubicBezTo>
                    <a:pt x="2948" y="11092"/>
                    <a:pt x="1894" y="9171"/>
                    <a:pt x="761" y="6983"/>
                  </a:cubicBezTo>
                  <a:lnTo>
                    <a:pt x="761" y="6983"/>
                  </a:lnTo>
                  <a:lnTo>
                    <a:pt x="4740" y="4480"/>
                  </a:lnTo>
                  <a:lnTo>
                    <a:pt x="4740" y="4480"/>
                  </a:lnTo>
                  <a:cubicBezTo>
                    <a:pt x="4978" y="5399"/>
                    <a:pt x="5160" y="6192"/>
                    <a:pt x="5288" y="6766"/>
                  </a:cubicBezTo>
                  <a:cubicBezTo>
                    <a:pt x="5473" y="7432"/>
                    <a:pt x="5547" y="7838"/>
                    <a:pt x="5547" y="7838"/>
                  </a:cubicBezTo>
                  <a:cubicBezTo>
                    <a:pt x="5584" y="7912"/>
                    <a:pt x="5621" y="7986"/>
                    <a:pt x="5694" y="8023"/>
                  </a:cubicBezTo>
                  <a:cubicBezTo>
                    <a:pt x="5738" y="8066"/>
                    <a:pt x="5794" y="8084"/>
                    <a:pt x="5848" y="8084"/>
                  </a:cubicBezTo>
                  <a:cubicBezTo>
                    <a:pt x="5886" y="8084"/>
                    <a:pt x="5923" y="8075"/>
                    <a:pt x="5953" y="8060"/>
                  </a:cubicBezTo>
                  <a:lnTo>
                    <a:pt x="17303" y="3993"/>
                  </a:lnTo>
                  <a:cubicBezTo>
                    <a:pt x="17377" y="3993"/>
                    <a:pt x="17414" y="3956"/>
                    <a:pt x="17451" y="3882"/>
                  </a:cubicBezTo>
                  <a:cubicBezTo>
                    <a:pt x="17451" y="3882"/>
                    <a:pt x="17488" y="3845"/>
                    <a:pt x="17525" y="3735"/>
                  </a:cubicBezTo>
                  <a:cubicBezTo>
                    <a:pt x="17747" y="3439"/>
                    <a:pt x="18301" y="2625"/>
                    <a:pt x="18930" y="1923"/>
                  </a:cubicBezTo>
                  <a:cubicBezTo>
                    <a:pt x="19263" y="1553"/>
                    <a:pt x="19595" y="1221"/>
                    <a:pt x="19928" y="999"/>
                  </a:cubicBezTo>
                  <a:cubicBezTo>
                    <a:pt x="20224" y="740"/>
                    <a:pt x="20557" y="629"/>
                    <a:pt x="20741" y="629"/>
                  </a:cubicBezTo>
                  <a:close/>
                  <a:moveTo>
                    <a:pt x="20741" y="1"/>
                  </a:moveTo>
                  <a:cubicBezTo>
                    <a:pt x="20261" y="1"/>
                    <a:pt x="19817" y="259"/>
                    <a:pt x="19374" y="592"/>
                  </a:cubicBezTo>
                  <a:cubicBezTo>
                    <a:pt x="18745" y="1110"/>
                    <a:pt x="18154" y="1849"/>
                    <a:pt x="17673" y="2478"/>
                  </a:cubicBezTo>
                  <a:cubicBezTo>
                    <a:pt x="17334" y="2930"/>
                    <a:pt x="17081" y="3317"/>
                    <a:pt x="16981" y="3475"/>
                  </a:cubicBezTo>
                  <a:lnTo>
                    <a:pt x="16981" y="3475"/>
                  </a:lnTo>
                  <a:lnTo>
                    <a:pt x="6059" y="7352"/>
                  </a:lnTo>
                  <a:lnTo>
                    <a:pt x="6059" y="7352"/>
                  </a:lnTo>
                  <a:cubicBezTo>
                    <a:pt x="5924" y="6772"/>
                    <a:pt x="5627" y="5493"/>
                    <a:pt x="5251" y="3882"/>
                  </a:cubicBezTo>
                  <a:cubicBezTo>
                    <a:pt x="5214" y="3809"/>
                    <a:pt x="5140" y="3735"/>
                    <a:pt x="5066" y="3698"/>
                  </a:cubicBezTo>
                  <a:cubicBezTo>
                    <a:pt x="5011" y="3679"/>
                    <a:pt x="4955" y="3670"/>
                    <a:pt x="4904" y="3670"/>
                  </a:cubicBezTo>
                  <a:cubicBezTo>
                    <a:pt x="4853" y="3670"/>
                    <a:pt x="4807" y="3679"/>
                    <a:pt x="4770" y="3698"/>
                  </a:cubicBezTo>
                  <a:lnTo>
                    <a:pt x="186" y="6618"/>
                  </a:lnTo>
                  <a:cubicBezTo>
                    <a:pt x="38" y="6692"/>
                    <a:pt x="1" y="6877"/>
                    <a:pt x="75" y="7025"/>
                  </a:cubicBezTo>
                  <a:cubicBezTo>
                    <a:pt x="925" y="8689"/>
                    <a:pt x="1739" y="10204"/>
                    <a:pt x="2404" y="11314"/>
                  </a:cubicBezTo>
                  <a:cubicBezTo>
                    <a:pt x="2737" y="11868"/>
                    <a:pt x="3033" y="12349"/>
                    <a:pt x="3291" y="12645"/>
                  </a:cubicBezTo>
                  <a:cubicBezTo>
                    <a:pt x="3402" y="12829"/>
                    <a:pt x="3513" y="12940"/>
                    <a:pt x="3624" y="13051"/>
                  </a:cubicBezTo>
                  <a:cubicBezTo>
                    <a:pt x="3698" y="13125"/>
                    <a:pt x="3735" y="13162"/>
                    <a:pt x="3809" y="13199"/>
                  </a:cubicBezTo>
                  <a:cubicBezTo>
                    <a:pt x="3883" y="13236"/>
                    <a:pt x="3957" y="13273"/>
                    <a:pt x="4068" y="13273"/>
                  </a:cubicBezTo>
                  <a:cubicBezTo>
                    <a:pt x="4216" y="13273"/>
                    <a:pt x="4364" y="13199"/>
                    <a:pt x="4511" y="13125"/>
                  </a:cubicBezTo>
                  <a:cubicBezTo>
                    <a:pt x="5177" y="12866"/>
                    <a:pt x="6323" y="12238"/>
                    <a:pt x="7728" y="11351"/>
                  </a:cubicBezTo>
                  <a:cubicBezTo>
                    <a:pt x="11619" y="8996"/>
                    <a:pt x="17369" y="5128"/>
                    <a:pt x="18229" y="4548"/>
                  </a:cubicBezTo>
                  <a:lnTo>
                    <a:pt x="18229" y="4548"/>
                  </a:lnTo>
                  <a:cubicBezTo>
                    <a:pt x="18425" y="4592"/>
                    <a:pt x="18790" y="4659"/>
                    <a:pt x="19189" y="4659"/>
                  </a:cubicBezTo>
                  <a:cubicBezTo>
                    <a:pt x="19484" y="4659"/>
                    <a:pt x="19780" y="4622"/>
                    <a:pt x="20076" y="4474"/>
                  </a:cubicBezTo>
                  <a:cubicBezTo>
                    <a:pt x="20298" y="4363"/>
                    <a:pt x="20520" y="4215"/>
                    <a:pt x="20741" y="3993"/>
                  </a:cubicBezTo>
                  <a:cubicBezTo>
                    <a:pt x="21203" y="3558"/>
                    <a:pt x="21682" y="2997"/>
                    <a:pt x="21945" y="2682"/>
                  </a:cubicBezTo>
                  <a:lnTo>
                    <a:pt x="21945" y="2682"/>
                  </a:lnTo>
                  <a:cubicBezTo>
                    <a:pt x="22093" y="2784"/>
                    <a:pt x="22295" y="2922"/>
                    <a:pt x="22516" y="3069"/>
                  </a:cubicBezTo>
                  <a:cubicBezTo>
                    <a:pt x="22738" y="3217"/>
                    <a:pt x="22997" y="3365"/>
                    <a:pt x="23255" y="3476"/>
                  </a:cubicBezTo>
                  <a:cubicBezTo>
                    <a:pt x="23477" y="3587"/>
                    <a:pt x="23699" y="3661"/>
                    <a:pt x="23921" y="3661"/>
                  </a:cubicBezTo>
                  <a:cubicBezTo>
                    <a:pt x="24069" y="3661"/>
                    <a:pt x="24217" y="3624"/>
                    <a:pt x="24328" y="3513"/>
                  </a:cubicBezTo>
                  <a:cubicBezTo>
                    <a:pt x="24439" y="3402"/>
                    <a:pt x="24512" y="3254"/>
                    <a:pt x="24476" y="3106"/>
                  </a:cubicBezTo>
                  <a:cubicBezTo>
                    <a:pt x="24476" y="3032"/>
                    <a:pt x="24476" y="2921"/>
                    <a:pt x="24439" y="2847"/>
                  </a:cubicBezTo>
                  <a:cubicBezTo>
                    <a:pt x="24254" y="2108"/>
                    <a:pt x="23736" y="1405"/>
                    <a:pt x="23071" y="888"/>
                  </a:cubicBezTo>
                  <a:cubicBezTo>
                    <a:pt x="22405" y="370"/>
                    <a:pt x="21592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1660600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2514" y="0"/>
                  </a:moveTo>
                  <a:lnTo>
                    <a:pt x="0" y="555"/>
                  </a:lnTo>
                  <a:lnTo>
                    <a:pt x="4733" y="34346"/>
                  </a:lnTo>
                  <a:cubicBezTo>
                    <a:pt x="4765" y="34635"/>
                    <a:pt x="5021" y="34841"/>
                    <a:pt x="5306" y="34841"/>
                  </a:cubicBezTo>
                  <a:cubicBezTo>
                    <a:pt x="5348" y="34841"/>
                    <a:pt x="5392" y="34836"/>
                    <a:pt x="5435" y="34827"/>
                  </a:cubicBezTo>
                  <a:cubicBezTo>
                    <a:pt x="5731" y="34790"/>
                    <a:pt x="5916" y="34531"/>
                    <a:pt x="5879" y="34235"/>
                  </a:cubicBezTo>
                  <a:lnTo>
                    <a:pt x="25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1652275" y="4199525"/>
              <a:ext cx="162700" cy="886400"/>
            </a:xfrm>
            <a:custGeom>
              <a:avLst/>
              <a:gdLst/>
              <a:ahLst/>
              <a:cxnLst/>
              <a:rect l="l" t="t" r="r" b="b"/>
              <a:pathLst>
                <a:path w="6508" h="35456" extrusionOk="0">
                  <a:moveTo>
                    <a:pt x="2589" y="703"/>
                  </a:moveTo>
                  <a:lnTo>
                    <a:pt x="5912" y="34531"/>
                  </a:lnTo>
                  <a:lnTo>
                    <a:pt x="5879" y="34531"/>
                  </a:lnTo>
                  <a:lnTo>
                    <a:pt x="5916" y="34568"/>
                  </a:lnTo>
                  <a:cubicBezTo>
                    <a:pt x="5916" y="34716"/>
                    <a:pt x="5805" y="34790"/>
                    <a:pt x="5694" y="34827"/>
                  </a:cubicBezTo>
                  <a:lnTo>
                    <a:pt x="5620" y="34827"/>
                  </a:lnTo>
                  <a:cubicBezTo>
                    <a:pt x="5509" y="34827"/>
                    <a:pt x="5398" y="34753"/>
                    <a:pt x="5361" y="34605"/>
                  </a:cubicBezTo>
                  <a:lnTo>
                    <a:pt x="672" y="1118"/>
                  </a:lnTo>
                  <a:lnTo>
                    <a:pt x="672" y="1118"/>
                  </a:lnTo>
                  <a:lnTo>
                    <a:pt x="2589" y="703"/>
                  </a:lnTo>
                  <a:close/>
                  <a:moveTo>
                    <a:pt x="2773" y="0"/>
                  </a:moveTo>
                  <a:lnTo>
                    <a:pt x="259" y="555"/>
                  </a:lnTo>
                  <a:cubicBezTo>
                    <a:pt x="112" y="592"/>
                    <a:pt x="1" y="740"/>
                    <a:pt x="1" y="925"/>
                  </a:cubicBezTo>
                  <a:lnTo>
                    <a:pt x="4770" y="34716"/>
                  </a:lnTo>
                  <a:cubicBezTo>
                    <a:pt x="4844" y="35160"/>
                    <a:pt x="5214" y="35455"/>
                    <a:pt x="5620" y="35455"/>
                  </a:cubicBezTo>
                  <a:cubicBezTo>
                    <a:pt x="5694" y="35455"/>
                    <a:pt x="5768" y="35455"/>
                    <a:pt x="5842" y="35418"/>
                  </a:cubicBezTo>
                  <a:cubicBezTo>
                    <a:pt x="6249" y="35344"/>
                    <a:pt x="6507" y="34975"/>
                    <a:pt x="6507" y="34568"/>
                  </a:cubicBezTo>
                  <a:lnTo>
                    <a:pt x="6507" y="34494"/>
                  </a:lnTo>
                  <a:lnTo>
                    <a:pt x="3143" y="296"/>
                  </a:lnTo>
                  <a:cubicBezTo>
                    <a:pt x="3143" y="185"/>
                    <a:pt x="3106" y="111"/>
                    <a:pt x="3032" y="74"/>
                  </a:cubicBezTo>
                  <a:cubicBezTo>
                    <a:pt x="2958" y="0"/>
                    <a:pt x="2884" y="0"/>
                    <a:pt x="2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1118050" y="4228175"/>
              <a:ext cx="260675" cy="847075"/>
            </a:xfrm>
            <a:custGeom>
              <a:avLst/>
              <a:gdLst/>
              <a:ahLst/>
              <a:cxnLst/>
              <a:rect l="l" t="t" r="r" b="b"/>
              <a:pathLst>
                <a:path w="10427" h="33883" extrusionOk="0">
                  <a:moveTo>
                    <a:pt x="8023" y="1"/>
                  </a:moveTo>
                  <a:lnTo>
                    <a:pt x="75" y="33200"/>
                  </a:lnTo>
                  <a:cubicBezTo>
                    <a:pt x="1" y="33496"/>
                    <a:pt x="222" y="33829"/>
                    <a:pt x="555" y="33866"/>
                  </a:cubicBezTo>
                  <a:cubicBezTo>
                    <a:pt x="599" y="33877"/>
                    <a:pt x="643" y="33882"/>
                    <a:pt x="685" y="33882"/>
                  </a:cubicBezTo>
                  <a:cubicBezTo>
                    <a:pt x="924" y="33882"/>
                    <a:pt x="1121" y="33711"/>
                    <a:pt x="1184" y="33459"/>
                  </a:cubicBezTo>
                  <a:lnTo>
                    <a:pt x="10426" y="1258"/>
                  </a:lnTo>
                  <a:lnTo>
                    <a:pt x="80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1112500" y="4220175"/>
              <a:ext cx="274550" cy="862975"/>
            </a:xfrm>
            <a:custGeom>
              <a:avLst/>
              <a:gdLst/>
              <a:ahLst/>
              <a:cxnLst/>
              <a:rect l="l" t="t" r="r" b="b"/>
              <a:pathLst>
                <a:path w="10982" h="34519" extrusionOk="0">
                  <a:moveTo>
                    <a:pt x="8452" y="766"/>
                  </a:moveTo>
                  <a:lnTo>
                    <a:pt x="10279" y="1725"/>
                  </a:lnTo>
                  <a:lnTo>
                    <a:pt x="1110" y="33705"/>
                  </a:lnTo>
                  <a:cubicBezTo>
                    <a:pt x="1073" y="33816"/>
                    <a:pt x="962" y="33890"/>
                    <a:pt x="851" y="33890"/>
                  </a:cubicBezTo>
                  <a:lnTo>
                    <a:pt x="814" y="33890"/>
                  </a:lnTo>
                  <a:cubicBezTo>
                    <a:pt x="703" y="33890"/>
                    <a:pt x="592" y="33779"/>
                    <a:pt x="592" y="33631"/>
                  </a:cubicBezTo>
                  <a:lnTo>
                    <a:pt x="592" y="33594"/>
                  </a:lnTo>
                  <a:lnTo>
                    <a:pt x="8452" y="766"/>
                  </a:lnTo>
                  <a:close/>
                  <a:moveTo>
                    <a:pt x="8240" y="1"/>
                  </a:moveTo>
                  <a:cubicBezTo>
                    <a:pt x="8202" y="1"/>
                    <a:pt x="8165" y="9"/>
                    <a:pt x="8134" y="25"/>
                  </a:cubicBezTo>
                  <a:cubicBezTo>
                    <a:pt x="8060" y="62"/>
                    <a:pt x="7986" y="173"/>
                    <a:pt x="7950" y="247"/>
                  </a:cubicBezTo>
                  <a:lnTo>
                    <a:pt x="1" y="33446"/>
                  </a:lnTo>
                  <a:cubicBezTo>
                    <a:pt x="1" y="33483"/>
                    <a:pt x="1" y="33557"/>
                    <a:pt x="1" y="33631"/>
                  </a:cubicBezTo>
                  <a:cubicBezTo>
                    <a:pt x="1" y="34075"/>
                    <a:pt x="297" y="34445"/>
                    <a:pt x="740" y="34518"/>
                  </a:cubicBezTo>
                  <a:lnTo>
                    <a:pt x="851" y="34518"/>
                  </a:lnTo>
                  <a:cubicBezTo>
                    <a:pt x="1258" y="34518"/>
                    <a:pt x="1591" y="34260"/>
                    <a:pt x="1701" y="33890"/>
                  </a:cubicBezTo>
                  <a:lnTo>
                    <a:pt x="10944" y="1688"/>
                  </a:lnTo>
                  <a:cubicBezTo>
                    <a:pt x="10981" y="1541"/>
                    <a:pt x="10907" y="1393"/>
                    <a:pt x="10796" y="1319"/>
                  </a:cubicBezTo>
                  <a:lnTo>
                    <a:pt x="8393" y="62"/>
                  </a:lnTo>
                  <a:cubicBezTo>
                    <a:pt x="8350" y="18"/>
                    <a:pt x="8294" y="1"/>
                    <a:pt x="8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1551525" y="4218000"/>
              <a:ext cx="190425" cy="859700"/>
            </a:xfrm>
            <a:custGeom>
              <a:avLst/>
              <a:gdLst/>
              <a:ahLst/>
              <a:cxnLst/>
              <a:rect l="l" t="t" r="r" b="b"/>
              <a:pathLst>
                <a:path w="7617" h="34388" extrusionOk="0">
                  <a:moveTo>
                    <a:pt x="5140" y="1"/>
                  </a:moveTo>
                  <a:lnTo>
                    <a:pt x="75" y="33755"/>
                  </a:lnTo>
                  <a:cubicBezTo>
                    <a:pt x="1" y="34088"/>
                    <a:pt x="260" y="34384"/>
                    <a:pt x="592" y="34384"/>
                  </a:cubicBezTo>
                  <a:cubicBezTo>
                    <a:pt x="614" y="34386"/>
                    <a:pt x="636" y="34388"/>
                    <a:pt x="657" y="34388"/>
                  </a:cubicBezTo>
                  <a:cubicBezTo>
                    <a:pt x="925" y="34388"/>
                    <a:pt x="1150" y="34180"/>
                    <a:pt x="1184" y="33940"/>
                  </a:cubicBezTo>
                  <a:lnTo>
                    <a:pt x="7617" y="107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1545075" y="4210000"/>
              <a:ext cx="205200" cy="875925"/>
            </a:xfrm>
            <a:custGeom>
              <a:avLst/>
              <a:gdLst/>
              <a:ahLst/>
              <a:cxnLst/>
              <a:rect l="l" t="t" r="r" b="b"/>
              <a:pathLst>
                <a:path w="8208" h="35037" extrusionOk="0">
                  <a:moveTo>
                    <a:pt x="5630" y="779"/>
                  </a:moveTo>
                  <a:lnTo>
                    <a:pt x="7505" y="1578"/>
                  </a:lnTo>
                  <a:lnTo>
                    <a:pt x="1146" y="34186"/>
                  </a:lnTo>
                  <a:cubicBezTo>
                    <a:pt x="1109" y="34334"/>
                    <a:pt x="998" y="34408"/>
                    <a:pt x="887" y="34408"/>
                  </a:cubicBezTo>
                  <a:cubicBezTo>
                    <a:pt x="739" y="34408"/>
                    <a:pt x="629" y="34297"/>
                    <a:pt x="629" y="34149"/>
                  </a:cubicBezTo>
                  <a:lnTo>
                    <a:pt x="629" y="34112"/>
                  </a:lnTo>
                  <a:lnTo>
                    <a:pt x="5630" y="779"/>
                  </a:lnTo>
                  <a:close/>
                  <a:moveTo>
                    <a:pt x="5385" y="1"/>
                  </a:moveTo>
                  <a:cubicBezTo>
                    <a:pt x="5330" y="1"/>
                    <a:pt x="5278" y="19"/>
                    <a:pt x="5213" y="62"/>
                  </a:cubicBezTo>
                  <a:cubicBezTo>
                    <a:pt x="5139" y="99"/>
                    <a:pt x="5102" y="173"/>
                    <a:pt x="5065" y="284"/>
                  </a:cubicBezTo>
                  <a:lnTo>
                    <a:pt x="0" y="34001"/>
                  </a:lnTo>
                  <a:lnTo>
                    <a:pt x="37" y="34001"/>
                  </a:lnTo>
                  <a:lnTo>
                    <a:pt x="0" y="34149"/>
                  </a:lnTo>
                  <a:cubicBezTo>
                    <a:pt x="0" y="34593"/>
                    <a:pt x="370" y="34999"/>
                    <a:pt x="850" y="35036"/>
                  </a:cubicBezTo>
                  <a:lnTo>
                    <a:pt x="887" y="35036"/>
                  </a:lnTo>
                  <a:cubicBezTo>
                    <a:pt x="1294" y="35036"/>
                    <a:pt x="1664" y="34741"/>
                    <a:pt x="1738" y="34334"/>
                  </a:cubicBezTo>
                  <a:lnTo>
                    <a:pt x="8171" y="1430"/>
                  </a:lnTo>
                  <a:cubicBezTo>
                    <a:pt x="8208" y="1282"/>
                    <a:pt x="8134" y="1134"/>
                    <a:pt x="7986" y="1097"/>
                  </a:cubicBezTo>
                  <a:lnTo>
                    <a:pt x="5509" y="25"/>
                  </a:lnTo>
                  <a:cubicBezTo>
                    <a:pt x="5463" y="10"/>
                    <a:pt x="5423" y="1"/>
                    <a:pt x="5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2127350" y="4206925"/>
              <a:ext cx="147900" cy="871025"/>
            </a:xfrm>
            <a:custGeom>
              <a:avLst/>
              <a:gdLst/>
              <a:ahLst/>
              <a:cxnLst/>
              <a:rect l="l" t="t" r="r" b="b"/>
              <a:pathLst>
                <a:path w="5916" h="34841" extrusionOk="0">
                  <a:moveTo>
                    <a:pt x="2515" y="0"/>
                  </a:moveTo>
                  <a:lnTo>
                    <a:pt x="1" y="555"/>
                  </a:lnTo>
                  <a:lnTo>
                    <a:pt x="4733" y="34346"/>
                  </a:lnTo>
                  <a:cubicBezTo>
                    <a:pt x="4797" y="34635"/>
                    <a:pt x="5029" y="34841"/>
                    <a:pt x="5307" y="34841"/>
                  </a:cubicBezTo>
                  <a:cubicBezTo>
                    <a:pt x="5349" y="34841"/>
                    <a:pt x="5392" y="34836"/>
                    <a:pt x="5435" y="34827"/>
                  </a:cubicBezTo>
                  <a:cubicBezTo>
                    <a:pt x="5731" y="34790"/>
                    <a:pt x="5916" y="34531"/>
                    <a:pt x="5879" y="34235"/>
                  </a:cubicBezTo>
                  <a:lnTo>
                    <a:pt x="2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2119025" y="4199525"/>
              <a:ext cx="162700" cy="886400"/>
            </a:xfrm>
            <a:custGeom>
              <a:avLst/>
              <a:gdLst/>
              <a:ahLst/>
              <a:cxnLst/>
              <a:rect l="l" t="t" r="r" b="b"/>
              <a:pathLst>
                <a:path w="6508" h="35456" extrusionOk="0">
                  <a:moveTo>
                    <a:pt x="2589" y="703"/>
                  </a:moveTo>
                  <a:lnTo>
                    <a:pt x="5916" y="34568"/>
                  </a:lnTo>
                  <a:cubicBezTo>
                    <a:pt x="5916" y="34716"/>
                    <a:pt x="5805" y="34790"/>
                    <a:pt x="5694" y="34827"/>
                  </a:cubicBezTo>
                  <a:lnTo>
                    <a:pt x="5657" y="34827"/>
                  </a:lnTo>
                  <a:cubicBezTo>
                    <a:pt x="5509" y="34827"/>
                    <a:pt x="5399" y="34753"/>
                    <a:pt x="5399" y="34605"/>
                  </a:cubicBezTo>
                  <a:lnTo>
                    <a:pt x="673" y="1125"/>
                  </a:lnTo>
                  <a:lnTo>
                    <a:pt x="673" y="1125"/>
                  </a:lnTo>
                  <a:lnTo>
                    <a:pt x="2589" y="703"/>
                  </a:lnTo>
                  <a:close/>
                  <a:moveTo>
                    <a:pt x="2811" y="0"/>
                  </a:moveTo>
                  <a:lnTo>
                    <a:pt x="260" y="555"/>
                  </a:lnTo>
                  <a:cubicBezTo>
                    <a:pt x="112" y="592"/>
                    <a:pt x="1" y="740"/>
                    <a:pt x="1" y="925"/>
                  </a:cubicBezTo>
                  <a:lnTo>
                    <a:pt x="4770" y="34716"/>
                  </a:lnTo>
                  <a:cubicBezTo>
                    <a:pt x="4844" y="35160"/>
                    <a:pt x="5214" y="35455"/>
                    <a:pt x="5657" y="35455"/>
                  </a:cubicBezTo>
                  <a:cubicBezTo>
                    <a:pt x="5694" y="35455"/>
                    <a:pt x="5768" y="35455"/>
                    <a:pt x="5842" y="35418"/>
                  </a:cubicBezTo>
                  <a:cubicBezTo>
                    <a:pt x="6249" y="35344"/>
                    <a:pt x="6508" y="34975"/>
                    <a:pt x="6508" y="34568"/>
                  </a:cubicBezTo>
                  <a:lnTo>
                    <a:pt x="6508" y="34494"/>
                  </a:lnTo>
                  <a:lnTo>
                    <a:pt x="3180" y="296"/>
                  </a:lnTo>
                  <a:cubicBezTo>
                    <a:pt x="3143" y="185"/>
                    <a:pt x="3106" y="111"/>
                    <a:pt x="3032" y="74"/>
                  </a:cubicBezTo>
                  <a:cubicBezTo>
                    <a:pt x="2958" y="0"/>
                    <a:pt x="2885" y="0"/>
                    <a:pt x="2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1121750" y="3236425"/>
              <a:ext cx="1197875" cy="1049075"/>
            </a:xfrm>
            <a:custGeom>
              <a:avLst/>
              <a:gdLst/>
              <a:ahLst/>
              <a:cxnLst/>
              <a:rect l="l" t="t" r="r" b="b"/>
              <a:pathLst>
                <a:path w="47915" h="41963" extrusionOk="0">
                  <a:moveTo>
                    <a:pt x="4067" y="1"/>
                  </a:moveTo>
                  <a:cubicBezTo>
                    <a:pt x="1775" y="1"/>
                    <a:pt x="1" y="2071"/>
                    <a:pt x="370" y="4327"/>
                  </a:cubicBezTo>
                  <a:lnTo>
                    <a:pt x="6138" y="41963"/>
                  </a:lnTo>
                  <a:lnTo>
                    <a:pt x="47286" y="41963"/>
                  </a:lnTo>
                  <a:cubicBezTo>
                    <a:pt x="47286" y="41963"/>
                    <a:pt x="47914" y="31130"/>
                    <a:pt x="46103" y="27285"/>
                  </a:cubicBezTo>
                  <a:cubicBezTo>
                    <a:pt x="45759" y="26556"/>
                    <a:pt x="44676" y="26262"/>
                    <a:pt x="43140" y="26262"/>
                  </a:cubicBezTo>
                  <a:cubicBezTo>
                    <a:pt x="36681" y="26262"/>
                    <a:pt x="22218" y="31467"/>
                    <a:pt x="21118" y="31467"/>
                  </a:cubicBezTo>
                  <a:cubicBezTo>
                    <a:pt x="21099" y="31467"/>
                    <a:pt x="21085" y="31466"/>
                    <a:pt x="21074" y="31463"/>
                  </a:cubicBezTo>
                  <a:cubicBezTo>
                    <a:pt x="20482" y="31315"/>
                    <a:pt x="21370" y="11906"/>
                    <a:pt x="22442" y="4290"/>
                  </a:cubicBezTo>
                  <a:cubicBezTo>
                    <a:pt x="22774" y="2034"/>
                    <a:pt x="21037" y="1"/>
                    <a:pt x="18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1121750" y="3229050"/>
              <a:ext cx="1192325" cy="1063850"/>
            </a:xfrm>
            <a:custGeom>
              <a:avLst/>
              <a:gdLst/>
              <a:ahLst/>
              <a:cxnLst/>
              <a:rect l="l" t="t" r="r" b="b"/>
              <a:pathLst>
                <a:path w="47693" h="42554" extrusionOk="0">
                  <a:moveTo>
                    <a:pt x="18745" y="592"/>
                  </a:moveTo>
                  <a:cubicBezTo>
                    <a:pt x="19706" y="592"/>
                    <a:pt x="20556" y="998"/>
                    <a:pt x="21185" y="1627"/>
                  </a:cubicBezTo>
                  <a:cubicBezTo>
                    <a:pt x="21813" y="2255"/>
                    <a:pt x="22183" y="3106"/>
                    <a:pt x="22183" y="4067"/>
                  </a:cubicBezTo>
                  <a:cubicBezTo>
                    <a:pt x="22183" y="4215"/>
                    <a:pt x="22183" y="4400"/>
                    <a:pt x="22146" y="4548"/>
                  </a:cubicBezTo>
                  <a:cubicBezTo>
                    <a:pt x="21296" y="10463"/>
                    <a:pt x="20556" y="23477"/>
                    <a:pt x="20556" y="29096"/>
                  </a:cubicBezTo>
                  <a:cubicBezTo>
                    <a:pt x="20556" y="29910"/>
                    <a:pt x="20593" y="30575"/>
                    <a:pt x="20630" y="31056"/>
                  </a:cubicBezTo>
                  <a:cubicBezTo>
                    <a:pt x="20630" y="31277"/>
                    <a:pt x="20667" y="31462"/>
                    <a:pt x="20704" y="31610"/>
                  </a:cubicBezTo>
                  <a:cubicBezTo>
                    <a:pt x="20704" y="31684"/>
                    <a:pt x="20704" y="31758"/>
                    <a:pt x="20741" y="31832"/>
                  </a:cubicBezTo>
                  <a:lnTo>
                    <a:pt x="20815" y="31943"/>
                  </a:lnTo>
                  <a:cubicBezTo>
                    <a:pt x="20852" y="31980"/>
                    <a:pt x="20889" y="32054"/>
                    <a:pt x="21000" y="32054"/>
                  </a:cubicBezTo>
                  <a:lnTo>
                    <a:pt x="21111" y="32091"/>
                  </a:lnTo>
                  <a:cubicBezTo>
                    <a:pt x="21222" y="32091"/>
                    <a:pt x="21370" y="32054"/>
                    <a:pt x="21517" y="32017"/>
                  </a:cubicBezTo>
                  <a:cubicBezTo>
                    <a:pt x="22183" y="31869"/>
                    <a:pt x="23477" y="31462"/>
                    <a:pt x="25141" y="30945"/>
                  </a:cubicBezTo>
                  <a:cubicBezTo>
                    <a:pt x="27655" y="30205"/>
                    <a:pt x="31019" y="29170"/>
                    <a:pt x="34346" y="28320"/>
                  </a:cubicBezTo>
                  <a:cubicBezTo>
                    <a:pt x="37637" y="27506"/>
                    <a:pt x="40927" y="26878"/>
                    <a:pt x="43145" y="26878"/>
                  </a:cubicBezTo>
                  <a:cubicBezTo>
                    <a:pt x="43885" y="26878"/>
                    <a:pt x="44513" y="26952"/>
                    <a:pt x="44957" y="27100"/>
                  </a:cubicBezTo>
                  <a:cubicBezTo>
                    <a:pt x="45437" y="27248"/>
                    <a:pt x="45696" y="27469"/>
                    <a:pt x="45807" y="27728"/>
                  </a:cubicBezTo>
                  <a:cubicBezTo>
                    <a:pt x="46325" y="28800"/>
                    <a:pt x="46657" y="30538"/>
                    <a:pt x="46842" y="32461"/>
                  </a:cubicBezTo>
                  <a:cubicBezTo>
                    <a:pt x="47027" y="34346"/>
                    <a:pt x="47101" y="36416"/>
                    <a:pt x="47101" y="38154"/>
                  </a:cubicBezTo>
                  <a:cubicBezTo>
                    <a:pt x="47101" y="39337"/>
                    <a:pt x="47064" y="40335"/>
                    <a:pt x="47027" y="41075"/>
                  </a:cubicBezTo>
                  <a:cubicBezTo>
                    <a:pt x="47027" y="41469"/>
                    <a:pt x="47017" y="41768"/>
                    <a:pt x="47007" y="41962"/>
                  </a:cubicBezTo>
                  <a:lnTo>
                    <a:pt x="6396" y="41962"/>
                  </a:lnTo>
                  <a:lnTo>
                    <a:pt x="666" y="4585"/>
                  </a:lnTo>
                  <a:cubicBezTo>
                    <a:pt x="629" y="4400"/>
                    <a:pt x="629" y="4215"/>
                    <a:pt x="629" y="4067"/>
                  </a:cubicBezTo>
                  <a:cubicBezTo>
                    <a:pt x="629" y="3106"/>
                    <a:pt x="999" y="2255"/>
                    <a:pt x="1627" y="1627"/>
                  </a:cubicBezTo>
                  <a:cubicBezTo>
                    <a:pt x="2256" y="998"/>
                    <a:pt x="3106" y="592"/>
                    <a:pt x="4067" y="592"/>
                  </a:cubicBezTo>
                  <a:close/>
                  <a:moveTo>
                    <a:pt x="4067" y="0"/>
                  </a:moveTo>
                  <a:cubicBezTo>
                    <a:pt x="1812" y="0"/>
                    <a:pt x="1" y="1849"/>
                    <a:pt x="1" y="4067"/>
                  </a:cubicBezTo>
                  <a:cubicBezTo>
                    <a:pt x="1" y="4252"/>
                    <a:pt x="38" y="4474"/>
                    <a:pt x="38" y="4696"/>
                  </a:cubicBezTo>
                  <a:lnTo>
                    <a:pt x="5842" y="42295"/>
                  </a:lnTo>
                  <a:cubicBezTo>
                    <a:pt x="5879" y="42443"/>
                    <a:pt x="5990" y="42554"/>
                    <a:pt x="6138" y="42554"/>
                  </a:cubicBezTo>
                  <a:lnTo>
                    <a:pt x="47286" y="42554"/>
                  </a:lnTo>
                  <a:cubicBezTo>
                    <a:pt x="47471" y="42554"/>
                    <a:pt x="47582" y="42443"/>
                    <a:pt x="47619" y="42258"/>
                  </a:cubicBezTo>
                  <a:cubicBezTo>
                    <a:pt x="47619" y="42258"/>
                    <a:pt x="47693" y="40520"/>
                    <a:pt x="47693" y="38154"/>
                  </a:cubicBezTo>
                  <a:cubicBezTo>
                    <a:pt x="47693" y="36416"/>
                    <a:pt x="47656" y="34309"/>
                    <a:pt x="47471" y="32387"/>
                  </a:cubicBezTo>
                  <a:cubicBezTo>
                    <a:pt x="47249" y="30464"/>
                    <a:pt x="46953" y="28653"/>
                    <a:pt x="46362" y="27433"/>
                  </a:cubicBezTo>
                  <a:cubicBezTo>
                    <a:pt x="46140" y="26989"/>
                    <a:pt x="45696" y="26693"/>
                    <a:pt x="45142" y="26508"/>
                  </a:cubicBezTo>
                  <a:cubicBezTo>
                    <a:pt x="44587" y="26323"/>
                    <a:pt x="43922" y="26249"/>
                    <a:pt x="43145" y="26249"/>
                  </a:cubicBezTo>
                  <a:cubicBezTo>
                    <a:pt x="39818" y="26249"/>
                    <a:pt x="34568" y="27580"/>
                    <a:pt x="30021" y="28874"/>
                  </a:cubicBezTo>
                  <a:cubicBezTo>
                    <a:pt x="27728" y="29503"/>
                    <a:pt x="25621" y="30168"/>
                    <a:pt x="23994" y="30649"/>
                  </a:cubicBezTo>
                  <a:cubicBezTo>
                    <a:pt x="23181" y="30908"/>
                    <a:pt x="22516" y="31093"/>
                    <a:pt x="21998" y="31240"/>
                  </a:cubicBezTo>
                  <a:cubicBezTo>
                    <a:pt x="21776" y="31314"/>
                    <a:pt x="21554" y="31388"/>
                    <a:pt x="21407" y="31425"/>
                  </a:cubicBezTo>
                  <a:cubicBezTo>
                    <a:pt x="21362" y="31436"/>
                    <a:pt x="21318" y="31444"/>
                    <a:pt x="21277" y="31450"/>
                  </a:cubicBezTo>
                  <a:lnTo>
                    <a:pt x="21277" y="31450"/>
                  </a:lnTo>
                  <a:cubicBezTo>
                    <a:pt x="21247" y="31286"/>
                    <a:pt x="21222" y="31024"/>
                    <a:pt x="21222" y="30686"/>
                  </a:cubicBezTo>
                  <a:cubicBezTo>
                    <a:pt x="21185" y="30242"/>
                    <a:pt x="21185" y="29725"/>
                    <a:pt x="21185" y="29096"/>
                  </a:cubicBezTo>
                  <a:cubicBezTo>
                    <a:pt x="21185" y="23514"/>
                    <a:pt x="21924" y="10500"/>
                    <a:pt x="22774" y="4659"/>
                  </a:cubicBezTo>
                  <a:cubicBezTo>
                    <a:pt x="22774" y="4437"/>
                    <a:pt x="22811" y="4252"/>
                    <a:pt x="22811" y="4067"/>
                  </a:cubicBezTo>
                  <a:cubicBezTo>
                    <a:pt x="22811" y="1849"/>
                    <a:pt x="21000" y="0"/>
                    <a:pt x="18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1495150" y="3236425"/>
              <a:ext cx="824475" cy="1049075"/>
            </a:xfrm>
            <a:custGeom>
              <a:avLst/>
              <a:gdLst/>
              <a:ahLst/>
              <a:cxnLst/>
              <a:rect l="l" t="t" r="r" b="b"/>
              <a:pathLst>
                <a:path w="32979" h="41963" extrusionOk="0">
                  <a:moveTo>
                    <a:pt x="3920" y="1"/>
                  </a:moveTo>
                  <a:cubicBezTo>
                    <a:pt x="1701" y="75"/>
                    <a:pt x="1" y="2108"/>
                    <a:pt x="333" y="4327"/>
                  </a:cubicBezTo>
                  <a:lnTo>
                    <a:pt x="6138" y="41963"/>
                  </a:lnTo>
                  <a:lnTo>
                    <a:pt x="32350" y="41963"/>
                  </a:lnTo>
                  <a:cubicBezTo>
                    <a:pt x="32350" y="41963"/>
                    <a:pt x="32978" y="31130"/>
                    <a:pt x="31167" y="27285"/>
                  </a:cubicBezTo>
                  <a:cubicBezTo>
                    <a:pt x="30823" y="26556"/>
                    <a:pt x="29740" y="26262"/>
                    <a:pt x="28204" y="26262"/>
                  </a:cubicBezTo>
                  <a:cubicBezTo>
                    <a:pt x="21745" y="26262"/>
                    <a:pt x="7282" y="31467"/>
                    <a:pt x="6182" y="31467"/>
                  </a:cubicBezTo>
                  <a:cubicBezTo>
                    <a:pt x="6163" y="31467"/>
                    <a:pt x="6149" y="31466"/>
                    <a:pt x="6138" y="31463"/>
                  </a:cubicBezTo>
                  <a:cubicBezTo>
                    <a:pt x="5546" y="31315"/>
                    <a:pt x="6434" y="11906"/>
                    <a:pt x="7506" y="4290"/>
                  </a:cubicBezTo>
                  <a:cubicBezTo>
                    <a:pt x="7838" y="2071"/>
                    <a:pt x="6175" y="75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1495150" y="3229050"/>
              <a:ext cx="818925" cy="1063850"/>
            </a:xfrm>
            <a:custGeom>
              <a:avLst/>
              <a:gdLst/>
              <a:ahLst/>
              <a:cxnLst/>
              <a:rect l="l" t="t" r="r" b="b"/>
              <a:pathLst>
                <a:path w="32757" h="42554" extrusionOk="0">
                  <a:moveTo>
                    <a:pt x="3938" y="629"/>
                  </a:moveTo>
                  <a:cubicBezTo>
                    <a:pt x="5814" y="676"/>
                    <a:pt x="7247" y="2225"/>
                    <a:pt x="7247" y="4067"/>
                  </a:cubicBezTo>
                  <a:cubicBezTo>
                    <a:pt x="7247" y="4215"/>
                    <a:pt x="7247" y="4400"/>
                    <a:pt x="7210" y="4548"/>
                  </a:cubicBezTo>
                  <a:cubicBezTo>
                    <a:pt x="6360" y="10463"/>
                    <a:pt x="5620" y="23477"/>
                    <a:pt x="5620" y="29096"/>
                  </a:cubicBezTo>
                  <a:cubicBezTo>
                    <a:pt x="5620" y="29910"/>
                    <a:pt x="5657" y="30575"/>
                    <a:pt x="5694" y="31056"/>
                  </a:cubicBezTo>
                  <a:cubicBezTo>
                    <a:pt x="5694" y="31277"/>
                    <a:pt x="5731" y="31462"/>
                    <a:pt x="5768" y="31610"/>
                  </a:cubicBezTo>
                  <a:cubicBezTo>
                    <a:pt x="5768" y="31684"/>
                    <a:pt x="5768" y="31758"/>
                    <a:pt x="5805" y="31832"/>
                  </a:cubicBezTo>
                  <a:lnTo>
                    <a:pt x="5879" y="31943"/>
                  </a:lnTo>
                  <a:cubicBezTo>
                    <a:pt x="5916" y="31980"/>
                    <a:pt x="5953" y="32054"/>
                    <a:pt x="6064" y="32054"/>
                  </a:cubicBezTo>
                  <a:lnTo>
                    <a:pt x="6175" y="32091"/>
                  </a:lnTo>
                  <a:cubicBezTo>
                    <a:pt x="6286" y="32091"/>
                    <a:pt x="6434" y="32054"/>
                    <a:pt x="6581" y="32017"/>
                  </a:cubicBezTo>
                  <a:cubicBezTo>
                    <a:pt x="7247" y="31869"/>
                    <a:pt x="8541" y="31462"/>
                    <a:pt x="10205" y="30945"/>
                  </a:cubicBezTo>
                  <a:cubicBezTo>
                    <a:pt x="12719" y="30205"/>
                    <a:pt x="16083" y="29170"/>
                    <a:pt x="19410" y="28320"/>
                  </a:cubicBezTo>
                  <a:cubicBezTo>
                    <a:pt x="22701" y="27506"/>
                    <a:pt x="25991" y="26878"/>
                    <a:pt x="28209" y="26878"/>
                  </a:cubicBezTo>
                  <a:cubicBezTo>
                    <a:pt x="28949" y="26878"/>
                    <a:pt x="29577" y="26952"/>
                    <a:pt x="30021" y="27100"/>
                  </a:cubicBezTo>
                  <a:cubicBezTo>
                    <a:pt x="30501" y="27248"/>
                    <a:pt x="30760" y="27469"/>
                    <a:pt x="30871" y="27728"/>
                  </a:cubicBezTo>
                  <a:cubicBezTo>
                    <a:pt x="31389" y="28800"/>
                    <a:pt x="31721" y="30538"/>
                    <a:pt x="31906" y="32461"/>
                  </a:cubicBezTo>
                  <a:cubicBezTo>
                    <a:pt x="32091" y="34346"/>
                    <a:pt x="32165" y="36416"/>
                    <a:pt x="32165" y="38154"/>
                  </a:cubicBezTo>
                  <a:cubicBezTo>
                    <a:pt x="32165" y="39337"/>
                    <a:pt x="32128" y="40335"/>
                    <a:pt x="32091" y="41075"/>
                  </a:cubicBezTo>
                  <a:cubicBezTo>
                    <a:pt x="32091" y="41469"/>
                    <a:pt x="32081" y="41768"/>
                    <a:pt x="32071" y="41962"/>
                  </a:cubicBezTo>
                  <a:lnTo>
                    <a:pt x="6397" y="41962"/>
                  </a:lnTo>
                  <a:lnTo>
                    <a:pt x="666" y="4585"/>
                  </a:lnTo>
                  <a:cubicBezTo>
                    <a:pt x="629" y="4400"/>
                    <a:pt x="629" y="4215"/>
                    <a:pt x="629" y="4067"/>
                  </a:cubicBezTo>
                  <a:cubicBezTo>
                    <a:pt x="629" y="2225"/>
                    <a:pt x="2062" y="676"/>
                    <a:pt x="3938" y="629"/>
                  </a:cubicBezTo>
                  <a:close/>
                  <a:moveTo>
                    <a:pt x="3920" y="0"/>
                  </a:moveTo>
                  <a:cubicBezTo>
                    <a:pt x="1701" y="74"/>
                    <a:pt x="1" y="1886"/>
                    <a:pt x="1" y="4067"/>
                  </a:cubicBezTo>
                  <a:cubicBezTo>
                    <a:pt x="1" y="4252"/>
                    <a:pt x="1" y="4474"/>
                    <a:pt x="38" y="4696"/>
                  </a:cubicBezTo>
                  <a:lnTo>
                    <a:pt x="5842" y="42295"/>
                  </a:lnTo>
                  <a:cubicBezTo>
                    <a:pt x="5842" y="42443"/>
                    <a:pt x="5990" y="42554"/>
                    <a:pt x="6138" y="42554"/>
                  </a:cubicBezTo>
                  <a:lnTo>
                    <a:pt x="32350" y="42554"/>
                  </a:lnTo>
                  <a:cubicBezTo>
                    <a:pt x="32535" y="42554"/>
                    <a:pt x="32646" y="42443"/>
                    <a:pt x="32683" y="42258"/>
                  </a:cubicBezTo>
                  <a:cubicBezTo>
                    <a:pt x="32683" y="42258"/>
                    <a:pt x="32757" y="40520"/>
                    <a:pt x="32757" y="38154"/>
                  </a:cubicBezTo>
                  <a:cubicBezTo>
                    <a:pt x="32757" y="36416"/>
                    <a:pt x="32720" y="34309"/>
                    <a:pt x="32535" y="32387"/>
                  </a:cubicBezTo>
                  <a:cubicBezTo>
                    <a:pt x="32313" y="30464"/>
                    <a:pt x="32017" y="28653"/>
                    <a:pt x="31426" y="27433"/>
                  </a:cubicBezTo>
                  <a:cubicBezTo>
                    <a:pt x="31204" y="26989"/>
                    <a:pt x="30760" y="26693"/>
                    <a:pt x="30206" y="26508"/>
                  </a:cubicBezTo>
                  <a:cubicBezTo>
                    <a:pt x="29651" y="26323"/>
                    <a:pt x="28986" y="26249"/>
                    <a:pt x="28209" y="26249"/>
                  </a:cubicBezTo>
                  <a:cubicBezTo>
                    <a:pt x="24882" y="26249"/>
                    <a:pt x="19632" y="27580"/>
                    <a:pt x="15085" y="28874"/>
                  </a:cubicBezTo>
                  <a:cubicBezTo>
                    <a:pt x="12792" y="29503"/>
                    <a:pt x="10685" y="30168"/>
                    <a:pt x="9058" y="30649"/>
                  </a:cubicBezTo>
                  <a:cubicBezTo>
                    <a:pt x="8245" y="30908"/>
                    <a:pt x="7580" y="31093"/>
                    <a:pt x="7062" y="31240"/>
                  </a:cubicBezTo>
                  <a:cubicBezTo>
                    <a:pt x="6840" y="31314"/>
                    <a:pt x="6618" y="31388"/>
                    <a:pt x="6471" y="31425"/>
                  </a:cubicBezTo>
                  <a:cubicBezTo>
                    <a:pt x="6426" y="31436"/>
                    <a:pt x="6382" y="31444"/>
                    <a:pt x="6341" y="31450"/>
                  </a:cubicBezTo>
                  <a:lnTo>
                    <a:pt x="6341" y="31450"/>
                  </a:lnTo>
                  <a:cubicBezTo>
                    <a:pt x="6311" y="31286"/>
                    <a:pt x="6286" y="31024"/>
                    <a:pt x="6286" y="30686"/>
                  </a:cubicBezTo>
                  <a:cubicBezTo>
                    <a:pt x="6249" y="30242"/>
                    <a:pt x="6249" y="29725"/>
                    <a:pt x="6249" y="29096"/>
                  </a:cubicBezTo>
                  <a:cubicBezTo>
                    <a:pt x="6249" y="23514"/>
                    <a:pt x="6988" y="10500"/>
                    <a:pt x="7838" y="4659"/>
                  </a:cubicBezTo>
                  <a:cubicBezTo>
                    <a:pt x="7838" y="4437"/>
                    <a:pt x="7875" y="4252"/>
                    <a:pt x="7875" y="4067"/>
                  </a:cubicBezTo>
                  <a:cubicBezTo>
                    <a:pt x="7875" y="1886"/>
                    <a:pt x="6138" y="74"/>
                    <a:pt x="3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8" name="Google Shape;2738;p51"/>
          <p:cNvSpPr txBox="1">
            <a:spLocks noGrp="1"/>
          </p:cNvSpPr>
          <p:nvPr>
            <p:ph type="title"/>
          </p:nvPr>
        </p:nvSpPr>
        <p:spPr>
          <a:xfrm>
            <a:off x="580014" y="268178"/>
            <a:ext cx="80133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ANCHORING THE PROBLEM IN THEORY</a:t>
            </a:r>
            <a:endParaRPr lang="cs-CZ" dirty="0"/>
          </a:p>
        </p:txBody>
      </p:sp>
      <p:sp>
        <p:nvSpPr>
          <p:cNvPr id="2931" name="Google Shape;2931;p51"/>
          <p:cNvSpPr txBox="1">
            <a:spLocks noGrp="1"/>
          </p:cNvSpPr>
          <p:nvPr>
            <p:ph type="subTitle" idx="4294967295"/>
          </p:nvPr>
        </p:nvSpPr>
        <p:spPr>
          <a:xfrm>
            <a:off x="3732654" y="1247196"/>
            <a:ext cx="1636713" cy="357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0" algn="ctr" fontAlgn="base"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Contribution 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32" name="Google Shape;2932;p51"/>
          <p:cNvSpPr txBox="1">
            <a:spLocks noGrp="1"/>
          </p:cNvSpPr>
          <p:nvPr>
            <p:ph type="subTitle" idx="4294967295"/>
          </p:nvPr>
        </p:nvSpPr>
        <p:spPr>
          <a:xfrm>
            <a:off x="7275933" y="607169"/>
            <a:ext cx="1636712" cy="11268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0" algn="ctr" fontAlgn="base"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Narrow definition of the research field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33" name="Google Shape;2933;p51"/>
          <p:cNvSpPr txBox="1">
            <a:spLocks noGrp="1"/>
          </p:cNvSpPr>
          <p:nvPr>
            <p:ph type="subTitle" idx="4294967295"/>
          </p:nvPr>
        </p:nvSpPr>
        <p:spPr>
          <a:xfrm>
            <a:off x="426212" y="1274798"/>
            <a:ext cx="1636713" cy="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0" algn="just" fontAlgn="base"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Where to start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34" name="Google Shape;2934;p51"/>
          <p:cNvSpPr txBox="1">
            <a:spLocks noGrp="1"/>
          </p:cNvSpPr>
          <p:nvPr>
            <p:ph type="subTitle" idx="4294967295"/>
          </p:nvPr>
        </p:nvSpPr>
        <p:spPr>
          <a:xfrm>
            <a:off x="7237686" y="1977060"/>
            <a:ext cx="1791302" cy="15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fontAlgn="base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Clearly and concisely stated research objectives and research questions. 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Not everything can be covered, nor is it desirable </a:t>
            </a:r>
            <a:endParaRPr lang="cs-CZ" sz="1200" dirty="0"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Barlow Semi Condensed"/>
                <a:cs typeface="Calibri" panose="020F0502020204030204" pitchFamily="34" charset="0"/>
                <a:sym typeface="Barlow Semi Condensed"/>
              </a:rPr>
              <a:t>It is better to cover a smaller number of phenomena but more thoroughly</a:t>
            </a:r>
            <a:endParaRPr lang="cs-CZ" sz="1200" dirty="0">
              <a:latin typeface="Calibri" panose="020F0502020204030204" pitchFamily="34" charset="0"/>
              <a:ea typeface="Barlow Semi Condensed"/>
              <a:cs typeface="Calibri" panose="020F0502020204030204" pitchFamily="34" charset="0"/>
              <a:sym typeface="Barlow Semi Condensed"/>
            </a:endParaRPr>
          </a:p>
        </p:txBody>
      </p:sp>
      <p:sp>
        <p:nvSpPr>
          <p:cNvPr id="2935" name="Google Shape;2935;p51"/>
          <p:cNvSpPr txBox="1">
            <a:spLocks noGrp="1"/>
          </p:cNvSpPr>
          <p:nvPr>
            <p:ph type="subTitle" idx="4294967295"/>
          </p:nvPr>
        </p:nvSpPr>
        <p:spPr>
          <a:xfrm>
            <a:off x="3676034" y="1634101"/>
            <a:ext cx="1807737" cy="877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fontAlgn="base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could we contribute to the research?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fontAlgn="base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is our proposal different? 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36" name="Google Shape;2936;p51"/>
          <p:cNvSpPr txBox="1">
            <a:spLocks noGrp="1"/>
          </p:cNvSpPr>
          <p:nvPr>
            <p:ph type="subTitle" idx="4294967295"/>
          </p:nvPr>
        </p:nvSpPr>
        <p:spPr>
          <a:xfrm>
            <a:off x="383864" y="1706201"/>
            <a:ext cx="1636713" cy="1928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fontAlgn="base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Building on previous research: what are the current questions? 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fontAlgn="base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limits and future recommendations do others highlight? 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  <a:sym typeface="Barlow Semi Condensed"/>
            </a:endParaRPr>
          </a:p>
          <a:p>
            <a:pPr marL="0" indent="0" algn="ctr"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Trying to get a handle on current thinking on the topic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  <a:sym typeface="Barlow Semi Condensed"/>
            </a:endParaRPr>
          </a:p>
        </p:txBody>
      </p:sp>
      <p:grpSp>
        <p:nvGrpSpPr>
          <p:cNvPr id="2937" name="Google Shape;2937;p51"/>
          <p:cNvGrpSpPr/>
          <p:nvPr/>
        </p:nvGrpSpPr>
        <p:grpSpPr>
          <a:xfrm>
            <a:off x="1072091" y="1644340"/>
            <a:ext cx="175013" cy="27000"/>
            <a:chOff x="5662375" y="212375"/>
            <a:chExt cx="175013" cy="27000"/>
          </a:xfrm>
        </p:grpSpPr>
        <p:sp>
          <p:nvSpPr>
            <p:cNvPr id="2938" name="Google Shape;2938;p5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1" name="Google Shape;2941;p51"/>
          <p:cNvGrpSpPr/>
          <p:nvPr/>
        </p:nvGrpSpPr>
        <p:grpSpPr>
          <a:xfrm>
            <a:off x="4470481" y="1595858"/>
            <a:ext cx="175013" cy="27000"/>
            <a:chOff x="5662375" y="212375"/>
            <a:chExt cx="175013" cy="27000"/>
          </a:xfrm>
        </p:grpSpPr>
        <p:sp>
          <p:nvSpPr>
            <p:cNvPr id="2942" name="Google Shape;2942;p5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5" name="Google Shape;2945;p51"/>
          <p:cNvGrpSpPr/>
          <p:nvPr/>
        </p:nvGrpSpPr>
        <p:grpSpPr>
          <a:xfrm>
            <a:off x="7988316" y="1822568"/>
            <a:ext cx="175013" cy="27000"/>
            <a:chOff x="5662375" y="212375"/>
            <a:chExt cx="175013" cy="27000"/>
          </a:xfrm>
        </p:grpSpPr>
        <p:sp>
          <p:nvSpPr>
            <p:cNvPr id="2946" name="Google Shape;2946;p5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9" name="Google Shape;2949;p51"/>
          <p:cNvGrpSpPr/>
          <p:nvPr/>
        </p:nvGrpSpPr>
        <p:grpSpPr>
          <a:xfrm>
            <a:off x="5495189" y="2811226"/>
            <a:ext cx="203374" cy="179736"/>
            <a:chOff x="-3137650" y="2787000"/>
            <a:chExt cx="291450" cy="257575"/>
          </a:xfrm>
        </p:grpSpPr>
        <p:sp>
          <p:nvSpPr>
            <p:cNvPr id="2950" name="Google Shape;2950;p51"/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1"/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51"/>
          <p:cNvGrpSpPr/>
          <p:nvPr/>
        </p:nvGrpSpPr>
        <p:grpSpPr>
          <a:xfrm>
            <a:off x="3830965" y="2799136"/>
            <a:ext cx="203915" cy="203915"/>
            <a:chOff x="-6354300" y="2757075"/>
            <a:chExt cx="292225" cy="292225"/>
          </a:xfrm>
        </p:grpSpPr>
        <p:sp>
          <p:nvSpPr>
            <p:cNvPr id="2959" name="Google Shape;2959;p51"/>
            <p:cNvSpPr/>
            <p:nvPr/>
          </p:nvSpPr>
          <p:spPr>
            <a:xfrm>
              <a:off x="-6354300" y="2757075"/>
              <a:ext cx="292225" cy="292225"/>
            </a:xfrm>
            <a:custGeom>
              <a:avLst/>
              <a:gdLst/>
              <a:ahLst/>
              <a:cxnLst/>
              <a:rect l="l" t="t" r="r" b="b"/>
              <a:pathLst>
                <a:path w="11689" h="11689" extrusionOk="0">
                  <a:moveTo>
                    <a:pt x="10681" y="4159"/>
                  </a:moveTo>
                  <a:cubicBezTo>
                    <a:pt x="10870" y="4159"/>
                    <a:pt x="11027" y="4316"/>
                    <a:pt x="11027" y="4505"/>
                  </a:cubicBezTo>
                  <a:lnTo>
                    <a:pt x="11027" y="4915"/>
                  </a:lnTo>
                  <a:cubicBezTo>
                    <a:pt x="10901" y="4883"/>
                    <a:pt x="10775" y="4883"/>
                    <a:pt x="10681" y="4883"/>
                  </a:cubicBezTo>
                  <a:lnTo>
                    <a:pt x="9609" y="4883"/>
                  </a:lnTo>
                  <a:lnTo>
                    <a:pt x="9609" y="4190"/>
                  </a:lnTo>
                  <a:lnTo>
                    <a:pt x="10681" y="4190"/>
                  </a:lnTo>
                  <a:lnTo>
                    <a:pt x="10681" y="4159"/>
                  </a:lnTo>
                  <a:close/>
                  <a:moveTo>
                    <a:pt x="2048" y="2773"/>
                  </a:moveTo>
                  <a:lnTo>
                    <a:pt x="2048" y="6207"/>
                  </a:lnTo>
                  <a:lnTo>
                    <a:pt x="662" y="6207"/>
                  </a:lnTo>
                  <a:lnTo>
                    <a:pt x="662" y="3151"/>
                  </a:lnTo>
                  <a:cubicBezTo>
                    <a:pt x="694" y="2930"/>
                    <a:pt x="851" y="2773"/>
                    <a:pt x="1009" y="2773"/>
                  </a:cubicBezTo>
                  <a:close/>
                  <a:moveTo>
                    <a:pt x="8885" y="693"/>
                  </a:moveTo>
                  <a:lnTo>
                    <a:pt x="8885" y="4883"/>
                  </a:lnTo>
                  <a:cubicBezTo>
                    <a:pt x="8538" y="4915"/>
                    <a:pt x="8223" y="5104"/>
                    <a:pt x="8066" y="5419"/>
                  </a:cubicBezTo>
                  <a:lnTo>
                    <a:pt x="7751" y="6049"/>
                  </a:lnTo>
                  <a:cubicBezTo>
                    <a:pt x="7719" y="6175"/>
                    <a:pt x="7593" y="6238"/>
                    <a:pt x="7436" y="6238"/>
                  </a:cubicBezTo>
                  <a:lnTo>
                    <a:pt x="2710" y="6238"/>
                  </a:lnTo>
                  <a:lnTo>
                    <a:pt x="2710" y="693"/>
                  </a:lnTo>
                  <a:close/>
                  <a:moveTo>
                    <a:pt x="10681" y="5513"/>
                  </a:moveTo>
                  <a:cubicBezTo>
                    <a:pt x="10870" y="5513"/>
                    <a:pt x="11027" y="5671"/>
                    <a:pt x="11027" y="5860"/>
                  </a:cubicBezTo>
                  <a:lnTo>
                    <a:pt x="11027" y="10649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09" y="11027"/>
                  </a:lnTo>
                  <a:cubicBezTo>
                    <a:pt x="820" y="11027"/>
                    <a:pt x="662" y="10869"/>
                    <a:pt x="662" y="10649"/>
                  </a:cubicBezTo>
                  <a:lnTo>
                    <a:pt x="662" y="6868"/>
                  </a:lnTo>
                  <a:lnTo>
                    <a:pt x="7436" y="6868"/>
                  </a:lnTo>
                  <a:cubicBezTo>
                    <a:pt x="7845" y="6868"/>
                    <a:pt x="8192" y="6648"/>
                    <a:pt x="8349" y="6333"/>
                  </a:cubicBezTo>
                  <a:lnTo>
                    <a:pt x="8664" y="5703"/>
                  </a:lnTo>
                  <a:cubicBezTo>
                    <a:pt x="8696" y="5576"/>
                    <a:pt x="8822" y="5513"/>
                    <a:pt x="8979" y="5513"/>
                  </a:cubicBezTo>
                  <a:close/>
                  <a:moveTo>
                    <a:pt x="2395" y="0"/>
                  </a:moveTo>
                  <a:cubicBezTo>
                    <a:pt x="2206" y="0"/>
                    <a:pt x="2048" y="158"/>
                    <a:pt x="2048" y="347"/>
                  </a:cubicBezTo>
                  <a:lnTo>
                    <a:pt x="2048" y="2111"/>
                  </a:lnTo>
                  <a:lnTo>
                    <a:pt x="1009" y="2111"/>
                  </a:lnTo>
                  <a:cubicBezTo>
                    <a:pt x="473" y="2111"/>
                    <a:pt x="0" y="2584"/>
                    <a:pt x="0" y="3151"/>
                  </a:cubicBezTo>
                  <a:lnTo>
                    <a:pt x="0" y="10649"/>
                  </a:lnTo>
                  <a:cubicBezTo>
                    <a:pt x="0" y="11216"/>
                    <a:pt x="473" y="11688"/>
                    <a:pt x="1009" y="11688"/>
                  </a:cubicBezTo>
                  <a:lnTo>
                    <a:pt x="10618" y="11688"/>
                  </a:lnTo>
                  <a:cubicBezTo>
                    <a:pt x="11185" y="11688"/>
                    <a:pt x="11657" y="11216"/>
                    <a:pt x="11657" y="10649"/>
                  </a:cubicBezTo>
                  <a:lnTo>
                    <a:pt x="11657" y="4505"/>
                  </a:lnTo>
                  <a:cubicBezTo>
                    <a:pt x="11689" y="3938"/>
                    <a:pt x="11216" y="3466"/>
                    <a:pt x="10681" y="3466"/>
                  </a:cubicBezTo>
                  <a:lnTo>
                    <a:pt x="9609" y="3466"/>
                  </a:lnTo>
                  <a:lnTo>
                    <a:pt x="9609" y="347"/>
                  </a:lnTo>
                  <a:cubicBezTo>
                    <a:pt x="9609" y="158"/>
                    <a:pt x="9452" y="0"/>
                    <a:pt x="9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-6268450" y="279015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-6268450" y="282560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-6268450" y="2860250"/>
              <a:ext cx="119750" cy="17350"/>
            </a:xfrm>
            <a:custGeom>
              <a:avLst/>
              <a:gdLst/>
              <a:ahLst/>
              <a:cxnLst/>
              <a:rect l="l" t="t" r="r" b="b"/>
              <a:pathLst>
                <a:path w="4790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32" y="693"/>
                    <a:pt x="4789" y="536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3" name="Google Shape;2963;p51"/>
          <p:cNvGrpSpPr/>
          <p:nvPr/>
        </p:nvGrpSpPr>
        <p:grpSpPr>
          <a:xfrm>
            <a:off x="4917834" y="2603164"/>
            <a:ext cx="203374" cy="203915"/>
            <a:chOff x="-1700225" y="2768875"/>
            <a:chExt cx="291450" cy="292225"/>
          </a:xfrm>
        </p:grpSpPr>
        <p:sp>
          <p:nvSpPr>
            <p:cNvPr id="2964" name="Google Shape;2964;p51"/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106;p37">
            <a:extLst>
              <a:ext uri="{FF2B5EF4-FFF2-40B4-BE49-F238E27FC236}">
                <a16:creationId xmlns:a16="http://schemas.microsoft.com/office/drawing/2014/main" id="{3BF78CB3-A82E-4630-AF13-743FCB17027E}"/>
              </a:ext>
            </a:extLst>
          </p:cNvPr>
          <p:cNvGrpSpPr/>
          <p:nvPr/>
        </p:nvGrpSpPr>
        <p:grpSpPr>
          <a:xfrm>
            <a:off x="613829" y="218070"/>
            <a:ext cx="646665" cy="778198"/>
            <a:chOff x="731647" y="573573"/>
            <a:chExt cx="635100" cy="734640"/>
          </a:xfrm>
        </p:grpSpPr>
        <p:grpSp>
          <p:nvGrpSpPr>
            <p:cNvPr id="235" name="Google Shape;2107;p37">
              <a:extLst>
                <a:ext uri="{FF2B5EF4-FFF2-40B4-BE49-F238E27FC236}">
                  <a16:creationId xmlns:a16="http://schemas.microsoft.com/office/drawing/2014/main" id="{91C2AAFB-3009-43C0-B49B-8D48D11CDD15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240" name="Google Shape;2108;p37">
                <a:extLst>
                  <a:ext uri="{FF2B5EF4-FFF2-40B4-BE49-F238E27FC236}">
                    <a16:creationId xmlns:a16="http://schemas.microsoft.com/office/drawing/2014/main" id="{2F98CAB8-A5AB-4F14-AEE7-CC1C46A40B99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  <p:sp>
            <p:nvSpPr>
              <p:cNvPr id="241" name="Google Shape;2109;p37">
                <a:extLst>
                  <a:ext uri="{FF2B5EF4-FFF2-40B4-BE49-F238E27FC236}">
                    <a16:creationId xmlns:a16="http://schemas.microsoft.com/office/drawing/2014/main" id="{4334325F-9344-4656-8A1D-D297F06654D1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rgbClr val="1CB48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/>
              </a:p>
            </p:txBody>
          </p:sp>
        </p:grpSp>
        <p:grpSp>
          <p:nvGrpSpPr>
            <p:cNvPr id="236" name="Google Shape;2110;p37">
              <a:extLst>
                <a:ext uri="{FF2B5EF4-FFF2-40B4-BE49-F238E27FC236}">
                  <a16:creationId xmlns:a16="http://schemas.microsoft.com/office/drawing/2014/main" id="{50115670-D98B-455B-A37A-259373162E0C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237" name="Google Shape;2111;p37">
                <a:extLst>
                  <a:ext uri="{FF2B5EF4-FFF2-40B4-BE49-F238E27FC236}">
                    <a16:creationId xmlns:a16="http://schemas.microsoft.com/office/drawing/2014/main" id="{657557B8-42A0-4BAC-BB54-1938D83FD367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238" name="Google Shape;2112;p37">
                <a:extLst>
                  <a:ext uri="{FF2B5EF4-FFF2-40B4-BE49-F238E27FC236}">
                    <a16:creationId xmlns:a16="http://schemas.microsoft.com/office/drawing/2014/main" id="{174A4C21-C292-478D-90A7-0D8BB36811B6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  <p:sp>
            <p:nvSpPr>
              <p:cNvPr id="239" name="Google Shape;2113;p37">
                <a:extLst>
                  <a:ext uri="{FF2B5EF4-FFF2-40B4-BE49-F238E27FC236}">
                    <a16:creationId xmlns:a16="http://schemas.microsoft.com/office/drawing/2014/main" id="{6F7EA5D4-ABA9-4EDF-BC16-58864FDC5C70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242" name="Google Shape;2147;p37">
            <a:extLst>
              <a:ext uri="{FF2B5EF4-FFF2-40B4-BE49-F238E27FC236}">
                <a16:creationId xmlns:a16="http://schemas.microsoft.com/office/drawing/2014/main" id="{2206CE7D-E14F-40D8-B5C3-B65220D91A6D}"/>
              </a:ext>
            </a:extLst>
          </p:cNvPr>
          <p:cNvSpPr txBox="1">
            <a:spLocks noGrp="1"/>
          </p:cNvSpPr>
          <p:nvPr/>
        </p:nvSpPr>
        <p:spPr>
          <a:xfrm>
            <a:off x="746651" y="430294"/>
            <a:ext cx="408490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jalla One"/>
              <a:buNone/>
              <a:defRPr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" sz="1875" b="1" dirty="0">
                <a:latin typeface="+mn-lt"/>
              </a:rPr>
              <a:t>01</a:t>
            </a:r>
            <a:endParaRPr sz="1875" b="1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C374-616F-4825-9BC8-4FC4A44E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56425"/>
            <a:ext cx="6482517" cy="572700"/>
          </a:xfrm>
        </p:spPr>
        <p:txBody>
          <a:bodyPr/>
          <a:lstStyle/>
          <a:p>
            <a:r>
              <a:rPr lang="en-US" sz="3500" b="1" dirty="0"/>
              <a:t>BUT WHERE AND HOW TO START?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1A0960-0475-45A5-B122-6EEE7264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37" y="781975"/>
            <a:ext cx="6028125" cy="40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45"/>
          <p:cNvSpPr txBox="1">
            <a:spLocks noGrp="1"/>
          </p:cNvSpPr>
          <p:nvPr>
            <p:ph type="title"/>
          </p:nvPr>
        </p:nvSpPr>
        <p:spPr>
          <a:xfrm>
            <a:off x="459200" y="370856"/>
            <a:ext cx="8241653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SOME STRATEGIC TIPS FOR THEORETICAL REVIEW</a:t>
            </a:r>
          </a:p>
        </p:txBody>
      </p:sp>
      <p:grpSp>
        <p:nvGrpSpPr>
          <p:cNvPr id="1631" name="Google Shape;1631;p45"/>
          <p:cNvGrpSpPr/>
          <p:nvPr/>
        </p:nvGrpSpPr>
        <p:grpSpPr>
          <a:xfrm>
            <a:off x="459200" y="1367964"/>
            <a:ext cx="8241653" cy="3124967"/>
            <a:chOff x="457200" y="1343885"/>
            <a:chExt cx="8241653" cy="3124967"/>
          </a:xfrm>
        </p:grpSpPr>
        <p:sp>
          <p:nvSpPr>
            <p:cNvPr id="1632" name="Google Shape;1632;p45"/>
            <p:cNvSpPr/>
            <p:nvPr/>
          </p:nvSpPr>
          <p:spPr>
            <a:xfrm>
              <a:off x="621766" y="1424262"/>
              <a:ext cx="7992796" cy="2284425"/>
            </a:xfrm>
            <a:custGeom>
              <a:avLst/>
              <a:gdLst/>
              <a:ahLst/>
              <a:cxnLst/>
              <a:rect l="l" t="t" r="r" b="b"/>
              <a:pathLst>
                <a:path w="71299" h="20378" extrusionOk="0">
                  <a:moveTo>
                    <a:pt x="70942" y="0"/>
                  </a:moveTo>
                  <a:lnTo>
                    <a:pt x="47403" y="18974"/>
                  </a:lnTo>
                  <a:lnTo>
                    <a:pt x="33906" y="8216"/>
                  </a:lnTo>
                  <a:lnTo>
                    <a:pt x="20865" y="19626"/>
                  </a:lnTo>
                  <a:lnTo>
                    <a:pt x="392" y="556"/>
                  </a:lnTo>
                  <a:lnTo>
                    <a:pt x="0" y="978"/>
                  </a:lnTo>
                  <a:lnTo>
                    <a:pt x="20670" y="20213"/>
                  </a:lnTo>
                  <a:lnTo>
                    <a:pt x="20832" y="20378"/>
                  </a:lnTo>
                  <a:lnTo>
                    <a:pt x="33937" y="8933"/>
                  </a:lnTo>
                  <a:lnTo>
                    <a:pt x="47403" y="19692"/>
                  </a:lnTo>
                  <a:lnTo>
                    <a:pt x="71299" y="425"/>
                  </a:lnTo>
                  <a:lnTo>
                    <a:pt x="70942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5"/>
            <p:cNvSpPr/>
            <p:nvPr/>
          </p:nvSpPr>
          <p:spPr>
            <a:xfrm>
              <a:off x="8490230" y="1343885"/>
              <a:ext cx="208623" cy="208511"/>
            </a:xfrm>
            <a:custGeom>
              <a:avLst/>
              <a:gdLst/>
              <a:ahLst/>
              <a:cxnLst/>
              <a:rect l="l" t="t" r="r" b="b"/>
              <a:pathLst>
                <a:path w="1861" h="1860" extrusionOk="0">
                  <a:moveTo>
                    <a:pt x="913" y="0"/>
                  </a:moveTo>
                  <a:cubicBezTo>
                    <a:pt x="392" y="0"/>
                    <a:pt x="1" y="425"/>
                    <a:pt x="1" y="947"/>
                  </a:cubicBezTo>
                  <a:cubicBezTo>
                    <a:pt x="1" y="1468"/>
                    <a:pt x="392" y="1860"/>
                    <a:pt x="913" y="1860"/>
                  </a:cubicBezTo>
                  <a:cubicBezTo>
                    <a:pt x="1435" y="1860"/>
                    <a:pt x="1860" y="1468"/>
                    <a:pt x="1860" y="947"/>
                  </a:cubicBezTo>
                  <a:cubicBezTo>
                    <a:pt x="1860" y="425"/>
                    <a:pt x="1435" y="0"/>
                    <a:pt x="913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5"/>
            <p:cNvSpPr/>
            <p:nvPr/>
          </p:nvSpPr>
          <p:spPr>
            <a:xfrm>
              <a:off x="457200" y="1343885"/>
              <a:ext cx="211986" cy="208511"/>
            </a:xfrm>
            <a:custGeom>
              <a:avLst/>
              <a:gdLst/>
              <a:ahLst/>
              <a:cxnLst/>
              <a:rect l="l" t="t" r="r" b="b"/>
              <a:pathLst>
                <a:path w="1891" h="1860" extrusionOk="0">
                  <a:moveTo>
                    <a:pt x="947" y="0"/>
                  </a:moveTo>
                  <a:cubicBezTo>
                    <a:pt x="425" y="0"/>
                    <a:pt x="0" y="425"/>
                    <a:pt x="0" y="947"/>
                  </a:cubicBezTo>
                  <a:cubicBezTo>
                    <a:pt x="0" y="1468"/>
                    <a:pt x="425" y="1860"/>
                    <a:pt x="947" y="1860"/>
                  </a:cubicBezTo>
                  <a:cubicBezTo>
                    <a:pt x="1468" y="1860"/>
                    <a:pt x="1891" y="1468"/>
                    <a:pt x="1891" y="947"/>
                  </a:cubicBezTo>
                  <a:cubicBezTo>
                    <a:pt x="1891" y="425"/>
                    <a:pt x="1468" y="0"/>
                    <a:pt x="947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5"/>
            <p:cNvSpPr/>
            <p:nvPr/>
          </p:nvSpPr>
          <p:spPr>
            <a:xfrm>
              <a:off x="621766" y="1424262"/>
              <a:ext cx="7992796" cy="2284425"/>
            </a:xfrm>
            <a:custGeom>
              <a:avLst/>
              <a:gdLst/>
              <a:ahLst/>
              <a:cxnLst/>
              <a:rect l="l" t="t" r="r" b="b"/>
              <a:pathLst>
                <a:path w="71299" h="20378" extrusionOk="0">
                  <a:moveTo>
                    <a:pt x="70942" y="0"/>
                  </a:moveTo>
                  <a:lnTo>
                    <a:pt x="47403" y="18974"/>
                  </a:lnTo>
                  <a:lnTo>
                    <a:pt x="33906" y="8216"/>
                  </a:lnTo>
                  <a:lnTo>
                    <a:pt x="20865" y="19626"/>
                  </a:lnTo>
                  <a:lnTo>
                    <a:pt x="392" y="556"/>
                  </a:lnTo>
                  <a:lnTo>
                    <a:pt x="0" y="978"/>
                  </a:lnTo>
                  <a:lnTo>
                    <a:pt x="20670" y="20213"/>
                  </a:lnTo>
                  <a:lnTo>
                    <a:pt x="20832" y="20378"/>
                  </a:lnTo>
                  <a:lnTo>
                    <a:pt x="33937" y="8933"/>
                  </a:lnTo>
                  <a:lnTo>
                    <a:pt x="47403" y="19692"/>
                  </a:lnTo>
                  <a:lnTo>
                    <a:pt x="71299" y="425"/>
                  </a:lnTo>
                  <a:lnTo>
                    <a:pt x="709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6" name="Google Shape;1636;p45"/>
            <p:cNvSpPr/>
            <p:nvPr/>
          </p:nvSpPr>
          <p:spPr>
            <a:xfrm>
              <a:off x="8490230" y="1343885"/>
              <a:ext cx="208623" cy="208511"/>
            </a:xfrm>
            <a:custGeom>
              <a:avLst/>
              <a:gdLst/>
              <a:ahLst/>
              <a:cxnLst/>
              <a:rect l="l" t="t" r="r" b="b"/>
              <a:pathLst>
                <a:path w="1861" h="1860" extrusionOk="0">
                  <a:moveTo>
                    <a:pt x="913" y="0"/>
                  </a:moveTo>
                  <a:cubicBezTo>
                    <a:pt x="392" y="0"/>
                    <a:pt x="1" y="425"/>
                    <a:pt x="1" y="947"/>
                  </a:cubicBezTo>
                  <a:cubicBezTo>
                    <a:pt x="1" y="1468"/>
                    <a:pt x="392" y="1860"/>
                    <a:pt x="913" y="1860"/>
                  </a:cubicBezTo>
                  <a:cubicBezTo>
                    <a:pt x="1435" y="1860"/>
                    <a:pt x="1860" y="1468"/>
                    <a:pt x="1860" y="947"/>
                  </a:cubicBezTo>
                  <a:cubicBezTo>
                    <a:pt x="1860" y="425"/>
                    <a:pt x="143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5"/>
            <p:cNvSpPr/>
            <p:nvPr/>
          </p:nvSpPr>
          <p:spPr>
            <a:xfrm>
              <a:off x="457200" y="1343885"/>
              <a:ext cx="211986" cy="208511"/>
            </a:xfrm>
            <a:custGeom>
              <a:avLst/>
              <a:gdLst/>
              <a:ahLst/>
              <a:cxnLst/>
              <a:rect l="l" t="t" r="r" b="b"/>
              <a:pathLst>
                <a:path w="1891" h="1860" extrusionOk="0">
                  <a:moveTo>
                    <a:pt x="947" y="0"/>
                  </a:moveTo>
                  <a:cubicBezTo>
                    <a:pt x="425" y="0"/>
                    <a:pt x="0" y="425"/>
                    <a:pt x="0" y="947"/>
                  </a:cubicBezTo>
                  <a:cubicBezTo>
                    <a:pt x="0" y="1468"/>
                    <a:pt x="425" y="1860"/>
                    <a:pt x="947" y="1860"/>
                  </a:cubicBezTo>
                  <a:cubicBezTo>
                    <a:pt x="1468" y="1860"/>
                    <a:pt x="1891" y="1468"/>
                    <a:pt x="1891" y="947"/>
                  </a:cubicBezTo>
                  <a:cubicBezTo>
                    <a:pt x="1891" y="425"/>
                    <a:pt x="1468" y="0"/>
                    <a:pt x="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5"/>
            <p:cNvSpPr/>
            <p:nvPr/>
          </p:nvSpPr>
          <p:spPr>
            <a:xfrm>
              <a:off x="467031" y="1476210"/>
              <a:ext cx="1975043" cy="1966237"/>
            </a:xfrm>
            <a:custGeom>
              <a:avLst/>
              <a:gdLst/>
              <a:ahLst/>
              <a:cxnLst/>
              <a:rect l="l" t="t" r="r" b="b"/>
              <a:pathLst>
                <a:path w="15650" h="15650" extrusionOk="0">
                  <a:moveTo>
                    <a:pt x="7825" y="0"/>
                  </a:moveTo>
                  <a:cubicBezTo>
                    <a:pt x="3522" y="0"/>
                    <a:pt x="1" y="3521"/>
                    <a:pt x="1" y="7825"/>
                  </a:cubicBezTo>
                  <a:cubicBezTo>
                    <a:pt x="1" y="12128"/>
                    <a:pt x="3522" y="15649"/>
                    <a:pt x="7825" y="15649"/>
                  </a:cubicBezTo>
                  <a:cubicBezTo>
                    <a:pt x="12129" y="15649"/>
                    <a:pt x="15650" y="12128"/>
                    <a:pt x="15650" y="7825"/>
                  </a:cubicBezTo>
                  <a:cubicBezTo>
                    <a:pt x="15650" y="3521"/>
                    <a:pt x="12129" y="0"/>
                    <a:pt x="7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9" name="Google Shape;1639;p45"/>
            <p:cNvSpPr/>
            <p:nvPr/>
          </p:nvSpPr>
          <p:spPr>
            <a:xfrm>
              <a:off x="1915866" y="1392957"/>
              <a:ext cx="662020" cy="626892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510" y="1"/>
                  </a:moveTo>
                  <a:cubicBezTo>
                    <a:pt x="1141" y="1"/>
                    <a:pt x="1" y="1140"/>
                    <a:pt x="1" y="2544"/>
                  </a:cubicBezTo>
                  <a:cubicBezTo>
                    <a:pt x="1" y="3913"/>
                    <a:pt x="1141" y="5053"/>
                    <a:pt x="2510" y="5053"/>
                  </a:cubicBezTo>
                  <a:cubicBezTo>
                    <a:pt x="3913" y="5053"/>
                    <a:pt x="5053" y="3913"/>
                    <a:pt x="5053" y="2544"/>
                  </a:cubicBezTo>
                  <a:cubicBezTo>
                    <a:pt x="5053" y="1140"/>
                    <a:pt x="3913" y="1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5"/>
            <p:cNvSpPr/>
            <p:nvPr/>
          </p:nvSpPr>
          <p:spPr>
            <a:xfrm>
              <a:off x="2394655" y="3158138"/>
              <a:ext cx="1395686" cy="1310714"/>
            </a:xfrm>
            <a:custGeom>
              <a:avLst/>
              <a:gdLst/>
              <a:ahLst/>
              <a:cxnLst/>
              <a:rect l="l" t="t" r="r" b="b"/>
              <a:pathLst>
                <a:path w="15650" h="15650" extrusionOk="0">
                  <a:moveTo>
                    <a:pt x="7825" y="1"/>
                  </a:moveTo>
                  <a:cubicBezTo>
                    <a:pt x="3522" y="1"/>
                    <a:pt x="1" y="3522"/>
                    <a:pt x="1" y="7825"/>
                  </a:cubicBezTo>
                  <a:cubicBezTo>
                    <a:pt x="1" y="12129"/>
                    <a:pt x="3522" y="15650"/>
                    <a:pt x="7825" y="15650"/>
                  </a:cubicBezTo>
                  <a:cubicBezTo>
                    <a:pt x="12129" y="15650"/>
                    <a:pt x="15650" y="12129"/>
                    <a:pt x="15650" y="7825"/>
                  </a:cubicBezTo>
                  <a:cubicBezTo>
                    <a:pt x="15650" y="3522"/>
                    <a:pt x="12129" y="1"/>
                    <a:pt x="7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5"/>
            <p:cNvSpPr/>
            <p:nvPr/>
          </p:nvSpPr>
          <p:spPr>
            <a:xfrm>
              <a:off x="3315137" y="3905984"/>
              <a:ext cx="566790" cy="562867"/>
            </a:xfrm>
            <a:custGeom>
              <a:avLst/>
              <a:gdLst/>
              <a:ahLst/>
              <a:cxnLst/>
              <a:rect l="l" t="t" r="r" b="b"/>
              <a:pathLst>
                <a:path w="5056" h="5021" extrusionOk="0">
                  <a:moveTo>
                    <a:pt x="2512" y="0"/>
                  </a:moveTo>
                  <a:cubicBezTo>
                    <a:pt x="1143" y="0"/>
                    <a:pt x="1" y="1109"/>
                    <a:pt x="1" y="2509"/>
                  </a:cubicBezTo>
                  <a:cubicBezTo>
                    <a:pt x="1" y="3912"/>
                    <a:pt x="1143" y="5021"/>
                    <a:pt x="2512" y="5021"/>
                  </a:cubicBezTo>
                  <a:cubicBezTo>
                    <a:pt x="3913" y="5021"/>
                    <a:pt x="5055" y="3912"/>
                    <a:pt x="5055" y="2509"/>
                  </a:cubicBezTo>
                  <a:cubicBezTo>
                    <a:pt x="5055" y="1109"/>
                    <a:pt x="3913" y="0"/>
                    <a:pt x="2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5"/>
            <p:cNvSpPr/>
            <p:nvPr/>
          </p:nvSpPr>
          <p:spPr>
            <a:xfrm>
              <a:off x="3549095" y="1508451"/>
              <a:ext cx="1750817" cy="1754404"/>
            </a:xfrm>
            <a:custGeom>
              <a:avLst/>
              <a:gdLst/>
              <a:ahLst/>
              <a:cxnLst/>
              <a:rect l="l" t="t" r="r" b="b"/>
              <a:pathLst>
                <a:path w="15618" h="15650" extrusionOk="0">
                  <a:moveTo>
                    <a:pt x="7824" y="0"/>
                  </a:moveTo>
                  <a:cubicBezTo>
                    <a:pt x="3490" y="0"/>
                    <a:pt x="0" y="3521"/>
                    <a:pt x="0" y="7825"/>
                  </a:cubicBezTo>
                  <a:cubicBezTo>
                    <a:pt x="0" y="12128"/>
                    <a:pt x="3490" y="15649"/>
                    <a:pt x="7824" y="15649"/>
                  </a:cubicBezTo>
                  <a:cubicBezTo>
                    <a:pt x="12128" y="15649"/>
                    <a:pt x="15618" y="12128"/>
                    <a:pt x="15618" y="7825"/>
                  </a:cubicBezTo>
                  <a:cubicBezTo>
                    <a:pt x="15618" y="3521"/>
                    <a:pt x="12128" y="0"/>
                    <a:pt x="7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5"/>
            <p:cNvSpPr/>
            <p:nvPr/>
          </p:nvSpPr>
          <p:spPr>
            <a:xfrm>
              <a:off x="4817421" y="1552283"/>
              <a:ext cx="562867" cy="566454"/>
            </a:xfrm>
            <a:custGeom>
              <a:avLst/>
              <a:gdLst/>
              <a:ahLst/>
              <a:cxnLst/>
              <a:rect l="l" t="t" r="r" b="b"/>
              <a:pathLst>
                <a:path w="5021" h="5053" extrusionOk="0">
                  <a:moveTo>
                    <a:pt x="2509" y="1"/>
                  </a:moveTo>
                  <a:cubicBezTo>
                    <a:pt x="1109" y="1"/>
                    <a:pt x="0" y="1140"/>
                    <a:pt x="0" y="2544"/>
                  </a:cubicBezTo>
                  <a:cubicBezTo>
                    <a:pt x="0" y="3913"/>
                    <a:pt x="1109" y="5053"/>
                    <a:pt x="2509" y="5053"/>
                  </a:cubicBezTo>
                  <a:cubicBezTo>
                    <a:pt x="3912" y="5053"/>
                    <a:pt x="5021" y="3913"/>
                    <a:pt x="5021" y="2544"/>
                  </a:cubicBezTo>
                  <a:cubicBezTo>
                    <a:pt x="5021" y="1140"/>
                    <a:pt x="3912" y="1"/>
                    <a:pt x="2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5"/>
            <p:cNvSpPr/>
            <p:nvPr/>
          </p:nvSpPr>
          <p:spPr>
            <a:xfrm>
              <a:off x="5058553" y="2714448"/>
              <a:ext cx="1754404" cy="1754404"/>
            </a:xfrm>
            <a:custGeom>
              <a:avLst/>
              <a:gdLst/>
              <a:ahLst/>
              <a:cxnLst/>
              <a:rect l="l" t="t" r="r" b="b"/>
              <a:pathLst>
                <a:path w="15650" h="15650" extrusionOk="0">
                  <a:moveTo>
                    <a:pt x="7825" y="1"/>
                  </a:moveTo>
                  <a:cubicBezTo>
                    <a:pt x="3522" y="1"/>
                    <a:pt x="1" y="3522"/>
                    <a:pt x="1" y="7825"/>
                  </a:cubicBezTo>
                  <a:cubicBezTo>
                    <a:pt x="1" y="12129"/>
                    <a:pt x="3522" y="15650"/>
                    <a:pt x="7825" y="15650"/>
                  </a:cubicBezTo>
                  <a:cubicBezTo>
                    <a:pt x="12129" y="15650"/>
                    <a:pt x="15650" y="12129"/>
                    <a:pt x="15650" y="7825"/>
                  </a:cubicBezTo>
                  <a:cubicBezTo>
                    <a:pt x="15650" y="3522"/>
                    <a:pt x="12129" y="1"/>
                    <a:pt x="7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5"/>
            <p:cNvSpPr/>
            <p:nvPr/>
          </p:nvSpPr>
          <p:spPr>
            <a:xfrm>
              <a:off x="6290109" y="3905984"/>
              <a:ext cx="562867" cy="562867"/>
            </a:xfrm>
            <a:custGeom>
              <a:avLst/>
              <a:gdLst/>
              <a:ahLst/>
              <a:cxnLst/>
              <a:rect l="l" t="t" r="r" b="b"/>
              <a:pathLst>
                <a:path w="5021" h="5021" extrusionOk="0">
                  <a:moveTo>
                    <a:pt x="2512" y="0"/>
                  </a:moveTo>
                  <a:cubicBezTo>
                    <a:pt x="1109" y="0"/>
                    <a:pt x="0" y="1109"/>
                    <a:pt x="0" y="2509"/>
                  </a:cubicBezTo>
                  <a:cubicBezTo>
                    <a:pt x="0" y="3912"/>
                    <a:pt x="1109" y="5021"/>
                    <a:pt x="2512" y="5021"/>
                  </a:cubicBezTo>
                  <a:cubicBezTo>
                    <a:pt x="3881" y="5021"/>
                    <a:pt x="5021" y="3912"/>
                    <a:pt x="5021" y="2509"/>
                  </a:cubicBezTo>
                  <a:cubicBezTo>
                    <a:pt x="5021" y="1109"/>
                    <a:pt x="3881" y="0"/>
                    <a:pt x="2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5"/>
            <p:cNvSpPr/>
            <p:nvPr/>
          </p:nvSpPr>
          <p:spPr>
            <a:xfrm>
              <a:off x="6571598" y="1508451"/>
              <a:ext cx="1750593" cy="1754404"/>
            </a:xfrm>
            <a:custGeom>
              <a:avLst/>
              <a:gdLst/>
              <a:ahLst/>
              <a:cxnLst/>
              <a:rect l="l" t="t" r="r" b="b"/>
              <a:pathLst>
                <a:path w="15616" h="15650" extrusionOk="0">
                  <a:moveTo>
                    <a:pt x="7825" y="0"/>
                  </a:moveTo>
                  <a:cubicBezTo>
                    <a:pt x="3488" y="0"/>
                    <a:pt x="1" y="3521"/>
                    <a:pt x="1" y="7825"/>
                  </a:cubicBezTo>
                  <a:cubicBezTo>
                    <a:pt x="1" y="12128"/>
                    <a:pt x="3488" y="15649"/>
                    <a:pt x="7825" y="15649"/>
                  </a:cubicBezTo>
                  <a:cubicBezTo>
                    <a:pt x="12129" y="15649"/>
                    <a:pt x="15616" y="12128"/>
                    <a:pt x="15616" y="7825"/>
                  </a:cubicBezTo>
                  <a:cubicBezTo>
                    <a:pt x="15616" y="3521"/>
                    <a:pt x="12129" y="0"/>
                    <a:pt x="7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5"/>
            <p:cNvSpPr/>
            <p:nvPr/>
          </p:nvSpPr>
          <p:spPr>
            <a:xfrm>
              <a:off x="7880057" y="1552283"/>
              <a:ext cx="562979" cy="566454"/>
            </a:xfrm>
            <a:custGeom>
              <a:avLst/>
              <a:gdLst/>
              <a:ahLst/>
              <a:cxnLst/>
              <a:rect l="l" t="t" r="r" b="b"/>
              <a:pathLst>
                <a:path w="5022" h="5053" extrusionOk="0">
                  <a:moveTo>
                    <a:pt x="2509" y="1"/>
                  </a:moveTo>
                  <a:cubicBezTo>
                    <a:pt x="1109" y="1"/>
                    <a:pt x="0" y="1140"/>
                    <a:pt x="0" y="2544"/>
                  </a:cubicBezTo>
                  <a:cubicBezTo>
                    <a:pt x="0" y="3913"/>
                    <a:pt x="1109" y="5053"/>
                    <a:pt x="2509" y="5053"/>
                  </a:cubicBezTo>
                  <a:cubicBezTo>
                    <a:pt x="3879" y="5053"/>
                    <a:pt x="5021" y="3913"/>
                    <a:pt x="5021" y="2544"/>
                  </a:cubicBezTo>
                  <a:cubicBezTo>
                    <a:pt x="5021" y="1140"/>
                    <a:pt x="3879" y="1"/>
                    <a:pt x="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45"/>
          <p:cNvGrpSpPr/>
          <p:nvPr/>
        </p:nvGrpSpPr>
        <p:grpSpPr>
          <a:xfrm>
            <a:off x="2079539" y="1538624"/>
            <a:ext cx="376203" cy="378271"/>
            <a:chOff x="4075303" y="5926854"/>
            <a:chExt cx="632594" cy="636070"/>
          </a:xfrm>
        </p:grpSpPr>
        <p:sp>
          <p:nvSpPr>
            <p:cNvPr id="1649" name="Google Shape;1649;p45"/>
            <p:cNvSpPr/>
            <p:nvPr/>
          </p:nvSpPr>
          <p:spPr>
            <a:xfrm>
              <a:off x="4298387" y="6153413"/>
              <a:ext cx="186426" cy="186651"/>
            </a:xfrm>
            <a:custGeom>
              <a:avLst/>
              <a:gdLst/>
              <a:ahLst/>
              <a:cxnLst/>
              <a:rect l="l" t="t" r="r" b="b"/>
              <a:pathLst>
                <a:path w="1663" h="1665" extrusionOk="0">
                  <a:moveTo>
                    <a:pt x="814" y="327"/>
                  </a:moveTo>
                  <a:cubicBezTo>
                    <a:pt x="1109" y="327"/>
                    <a:pt x="1305" y="556"/>
                    <a:pt x="1305" y="817"/>
                  </a:cubicBezTo>
                  <a:cubicBezTo>
                    <a:pt x="1305" y="1109"/>
                    <a:pt x="1109" y="1305"/>
                    <a:pt x="814" y="1305"/>
                  </a:cubicBezTo>
                  <a:cubicBezTo>
                    <a:pt x="554" y="1305"/>
                    <a:pt x="327" y="1109"/>
                    <a:pt x="327" y="817"/>
                  </a:cubicBezTo>
                  <a:cubicBezTo>
                    <a:pt x="327" y="556"/>
                    <a:pt x="554" y="327"/>
                    <a:pt x="814" y="327"/>
                  </a:cubicBezTo>
                  <a:close/>
                  <a:moveTo>
                    <a:pt x="814" y="1"/>
                  </a:moveTo>
                  <a:cubicBezTo>
                    <a:pt x="358" y="1"/>
                    <a:pt x="1" y="361"/>
                    <a:pt x="1" y="817"/>
                  </a:cubicBezTo>
                  <a:cubicBezTo>
                    <a:pt x="1" y="1274"/>
                    <a:pt x="358" y="1665"/>
                    <a:pt x="814" y="1665"/>
                  </a:cubicBezTo>
                  <a:cubicBezTo>
                    <a:pt x="1271" y="1665"/>
                    <a:pt x="1662" y="1274"/>
                    <a:pt x="1662" y="817"/>
                  </a:cubicBezTo>
                  <a:cubicBezTo>
                    <a:pt x="1662" y="361"/>
                    <a:pt x="1271" y="1"/>
                    <a:pt x="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5"/>
            <p:cNvSpPr/>
            <p:nvPr/>
          </p:nvSpPr>
          <p:spPr>
            <a:xfrm>
              <a:off x="4364191" y="6219217"/>
              <a:ext cx="51231" cy="51343"/>
            </a:xfrm>
            <a:custGeom>
              <a:avLst/>
              <a:gdLst/>
              <a:ahLst/>
              <a:cxnLst/>
              <a:rect l="l" t="t" r="r" b="b"/>
              <a:pathLst>
                <a:path w="457" h="458" extrusionOk="0">
                  <a:moveTo>
                    <a:pt x="227" y="1"/>
                  </a:moveTo>
                  <a:lnTo>
                    <a:pt x="1" y="230"/>
                  </a:lnTo>
                  <a:lnTo>
                    <a:pt x="227" y="457"/>
                  </a:lnTo>
                  <a:lnTo>
                    <a:pt x="457" y="230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5"/>
            <p:cNvSpPr/>
            <p:nvPr/>
          </p:nvSpPr>
          <p:spPr>
            <a:xfrm>
              <a:off x="4148394" y="5926854"/>
              <a:ext cx="482601" cy="636070"/>
            </a:xfrm>
            <a:custGeom>
              <a:avLst/>
              <a:gdLst/>
              <a:ahLst/>
              <a:cxnLst/>
              <a:rect l="l" t="t" r="r" b="b"/>
              <a:pathLst>
                <a:path w="4305" h="5674" extrusionOk="0">
                  <a:moveTo>
                    <a:pt x="718" y="4304"/>
                  </a:moveTo>
                  <a:cubicBezTo>
                    <a:pt x="752" y="4500"/>
                    <a:pt x="783" y="4695"/>
                    <a:pt x="817" y="4859"/>
                  </a:cubicBezTo>
                  <a:cubicBezTo>
                    <a:pt x="653" y="4891"/>
                    <a:pt x="491" y="4956"/>
                    <a:pt x="361" y="5021"/>
                  </a:cubicBezTo>
                  <a:cubicBezTo>
                    <a:pt x="392" y="4760"/>
                    <a:pt x="522" y="4500"/>
                    <a:pt x="718" y="4304"/>
                  </a:cubicBezTo>
                  <a:close/>
                  <a:moveTo>
                    <a:pt x="3587" y="4304"/>
                  </a:moveTo>
                  <a:cubicBezTo>
                    <a:pt x="3783" y="4500"/>
                    <a:pt x="3913" y="4760"/>
                    <a:pt x="3978" y="5021"/>
                  </a:cubicBezTo>
                  <a:cubicBezTo>
                    <a:pt x="3816" y="4956"/>
                    <a:pt x="3652" y="4891"/>
                    <a:pt x="3490" y="4859"/>
                  </a:cubicBezTo>
                  <a:cubicBezTo>
                    <a:pt x="3522" y="4695"/>
                    <a:pt x="3587" y="4500"/>
                    <a:pt x="3587" y="4304"/>
                  </a:cubicBezTo>
                  <a:close/>
                  <a:moveTo>
                    <a:pt x="2152" y="556"/>
                  </a:moveTo>
                  <a:lnTo>
                    <a:pt x="2317" y="783"/>
                  </a:lnTo>
                  <a:cubicBezTo>
                    <a:pt x="3295" y="2087"/>
                    <a:pt x="3556" y="3621"/>
                    <a:pt x="3065" y="5120"/>
                  </a:cubicBezTo>
                  <a:cubicBezTo>
                    <a:pt x="2838" y="4990"/>
                    <a:pt x="2578" y="4891"/>
                    <a:pt x="2317" y="4859"/>
                  </a:cubicBezTo>
                  <a:lnTo>
                    <a:pt x="2317" y="4012"/>
                  </a:lnTo>
                  <a:lnTo>
                    <a:pt x="1991" y="4012"/>
                  </a:lnTo>
                  <a:lnTo>
                    <a:pt x="1991" y="4859"/>
                  </a:lnTo>
                  <a:cubicBezTo>
                    <a:pt x="1730" y="4891"/>
                    <a:pt x="1469" y="4990"/>
                    <a:pt x="1240" y="5120"/>
                  </a:cubicBezTo>
                  <a:cubicBezTo>
                    <a:pt x="752" y="3621"/>
                    <a:pt x="1013" y="2087"/>
                    <a:pt x="1991" y="783"/>
                  </a:cubicBezTo>
                  <a:lnTo>
                    <a:pt x="2152" y="556"/>
                  </a:lnTo>
                  <a:close/>
                  <a:moveTo>
                    <a:pt x="2152" y="1"/>
                  </a:moveTo>
                  <a:lnTo>
                    <a:pt x="1730" y="587"/>
                  </a:lnTo>
                  <a:cubicBezTo>
                    <a:pt x="1208" y="1305"/>
                    <a:pt x="848" y="2087"/>
                    <a:pt x="718" y="2935"/>
                  </a:cubicBezTo>
                  <a:cubicBezTo>
                    <a:pt x="687" y="3261"/>
                    <a:pt x="653" y="3587"/>
                    <a:pt x="687" y="3913"/>
                  </a:cubicBezTo>
                  <a:cubicBezTo>
                    <a:pt x="491" y="4043"/>
                    <a:pt x="327" y="4239"/>
                    <a:pt x="230" y="4434"/>
                  </a:cubicBezTo>
                  <a:cubicBezTo>
                    <a:pt x="66" y="4664"/>
                    <a:pt x="1" y="4956"/>
                    <a:pt x="1" y="5217"/>
                  </a:cubicBezTo>
                  <a:lnTo>
                    <a:pt x="1" y="5673"/>
                  </a:lnTo>
                  <a:lnTo>
                    <a:pt x="361" y="5412"/>
                  </a:lnTo>
                  <a:cubicBezTo>
                    <a:pt x="522" y="5316"/>
                    <a:pt x="718" y="5217"/>
                    <a:pt x="914" y="5185"/>
                  </a:cubicBezTo>
                  <a:cubicBezTo>
                    <a:pt x="979" y="5381"/>
                    <a:pt x="1044" y="5511"/>
                    <a:pt x="1109" y="5673"/>
                  </a:cubicBezTo>
                  <a:cubicBezTo>
                    <a:pt x="1208" y="5608"/>
                    <a:pt x="1469" y="5282"/>
                    <a:pt x="1991" y="5217"/>
                  </a:cubicBezTo>
                  <a:lnTo>
                    <a:pt x="1991" y="5673"/>
                  </a:lnTo>
                  <a:lnTo>
                    <a:pt x="2317" y="5673"/>
                  </a:lnTo>
                  <a:lnTo>
                    <a:pt x="2317" y="5217"/>
                  </a:lnTo>
                  <a:cubicBezTo>
                    <a:pt x="2870" y="5282"/>
                    <a:pt x="3130" y="5608"/>
                    <a:pt x="3230" y="5673"/>
                  </a:cubicBezTo>
                  <a:cubicBezTo>
                    <a:pt x="3295" y="5511"/>
                    <a:pt x="3326" y="5381"/>
                    <a:pt x="3391" y="5185"/>
                  </a:cubicBezTo>
                  <a:cubicBezTo>
                    <a:pt x="3587" y="5217"/>
                    <a:pt x="3783" y="5316"/>
                    <a:pt x="3978" y="5412"/>
                  </a:cubicBezTo>
                  <a:lnTo>
                    <a:pt x="4304" y="5673"/>
                  </a:lnTo>
                  <a:lnTo>
                    <a:pt x="4304" y="5217"/>
                  </a:lnTo>
                  <a:cubicBezTo>
                    <a:pt x="4304" y="4695"/>
                    <a:pt x="4077" y="4207"/>
                    <a:pt x="3652" y="3913"/>
                  </a:cubicBezTo>
                  <a:cubicBezTo>
                    <a:pt x="3652" y="3587"/>
                    <a:pt x="3652" y="3261"/>
                    <a:pt x="3587" y="2935"/>
                  </a:cubicBezTo>
                  <a:cubicBezTo>
                    <a:pt x="3457" y="2087"/>
                    <a:pt x="3130" y="1305"/>
                    <a:pt x="2578" y="587"/>
                  </a:cubicBezTo>
                  <a:lnTo>
                    <a:pt x="2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5"/>
            <p:cNvSpPr/>
            <p:nvPr/>
          </p:nvSpPr>
          <p:spPr>
            <a:xfrm>
              <a:off x="4075303" y="6080322"/>
              <a:ext cx="109748" cy="36658"/>
            </a:xfrm>
            <a:custGeom>
              <a:avLst/>
              <a:gdLst/>
              <a:ahLst/>
              <a:cxnLst/>
              <a:rect l="l" t="t" r="r" b="b"/>
              <a:pathLst>
                <a:path w="979" h="327" extrusionOk="0">
                  <a:moveTo>
                    <a:pt x="1" y="1"/>
                  </a:moveTo>
                  <a:lnTo>
                    <a:pt x="1" y="327"/>
                  </a:lnTo>
                  <a:lnTo>
                    <a:pt x="979" y="327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5"/>
            <p:cNvSpPr/>
            <p:nvPr/>
          </p:nvSpPr>
          <p:spPr>
            <a:xfrm>
              <a:off x="4594337" y="6080322"/>
              <a:ext cx="113560" cy="36658"/>
            </a:xfrm>
            <a:custGeom>
              <a:avLst/>
              <a:gdLst/>
              <a:ahLst/>
              <a:cxnLst/>
              <a:rect l="l" t="t" r="r" b="b"/>
              <a:pathLst>
                <a:path w="1013" h="327" extrusionOk="0">
                  <a:moveTo>
                    <a:pt x="0" y="1"/>
                  </a:moveTo>
                  <a:lnTo>
                    <a:pt x="0" y="327"/>
                  </a:lnTo>
                  <a:lnTo>
                    <a:pt x="1012" y="327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5"/>
            <p:cNvSpPr/>
            <p:nvPr/>
          </p:nvSpPr>
          <p:spPr>
            <a:xfrm>
              <a:off x="4097275" y="5948826"/>
              <a:ext cx="117035" cy="80490"/>
            </a:xfrm>
            <a:custGeom>
              <a:avLst/>
              <a:gdLst/>
              <a:ahLst/>
              <a:cxnLst/>
              <a:rect l="l" t="t" r="r" b="b"/>
              <a:pathLst>
                <a:path w="1044" h="718" extrusionOk="0">
                  <a:moveTo>
                    <a:pt x="131" y="0"/>
                  </a:moveTo>
                  <a:lnTo>
                    <a:pt x="0" y="295"/>
                  </a:lnTo>
                  <a:lnTo>
                    <a:pt x="913" y="717"/>
                  </a:lnTo>
                  <a:lnTo>
                    <a:pt x="1044" y="3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5"/>
            <p:cNvSpPr/>
            <p:nvPr/>
          </p:nvSpPr>
          <p:spPr>
            <a:xfrm>
              <a:off x="4568890" y="6168098"/>
              <a:ext cx="117035" cy="80490"/>
            </a:xfrm>
            <a:custGeom>
              <a:avLst/>
              <a:gdLst/>
              <a:ahLst/>
              <a:cxnLst/>
              <a:rect l="l" t="t" r="r" b="b"/>
              <a:pathLst>
                <a:path w="1044" h="718" extrusionOk="0">
                  <a:moveTo>
                    <a:pt x="131" y="0"/>
                  </a:moveTo>
                  <a:lnTo>
                    <a:pt x="0" y="295"/>
                  </a:lnTo>
                  <a:lnTo>
                    <a:pt x="879" y="717"/>
                  </a:lnTo>
                  <a:lnTo>
                    <a:pt x="1043" y="3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5"/>
            <p:cNvSpPr/>
            <p:nvPr/>
          </p:nvSpPr>
          <p:spPr>
            <a:xfrm>
              <a:off x="4097275" y="6168098"/>
              <a:ext cx="117035" cy="80490"/>
            </a:xfrm>
            <a:custGeom>
              <a:avLst/>
              <a:gdLst/>
              <a:ahLst/>
              <a:cxnLst/>
              <a:rect l="l" t="t" r="r" b="b"/>
              <a:pathLst>
                <a:path w="1044" h="718" extrusionOk="0">
                  <a:moveTo>
                    <a:pt x="913" y="0"/>
                  </a:moveTo>
                  <a:lnTo>
                    <a:pt x="0" y="391"/>
                  </a:lnTo>
                  <a:lnTo>
                    <a:pt x="131" y="717"/>
                  </a:lnTo>
                  <a:lnTo>
                    <a:pt x="1044" y="295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5"/>
            <p:cNvSpPr/>
            <p:nvPr/>
          </p:nvSpPr>
          <p:spPr>
            <a:xfrm>
              <a:off x="4568890" y="5948826"/>
              <a:ext cx="117035" cy="80490"/>
            </a:xfrm>
            <a:custGeom>
              <a:avLst/>
              <a:gdLst/>
              <a:ahLst/>
              <a:cxnLst/>
              <a:rect l="l" t="t" r="r" b="b"/>
              <a:pathLst>
                <a:path w="1044" h="718" extrusionOk="0">
                  <a:moveTo>
                    <a:pt x="879" y="0"/>
                  </a:moveTo>
                  <a:lnTo>
                    <a:pt x="0" y="391"/>
                  </a:lnTo>
                  <a:lnTo>
                    <a:pt x="131" y="717"/>
                  </a:lnTo>
                  <a:lnTo>
                    <a:pt x="1043" y="295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8" name="Google Shape;1658;p45"/>
          <p:cNvGrpSpPr/>
          <p:nvPr/>
        </p:nvGrpSpPr>
        <p:grpSpPr>
          <a:xfrm>
            <a:off x="8025180" y="1698400"/>
            <a:ext cx="272719" cy="274192"/>
            <a:chOff x="7982406" y="6142651"/>
            <a:chExt cx="643356" cy="646831"/>
          </a:xfrm>
        </p:grpSpPr>
        <p:sp>
          <p:nvSpPr>
            <p:cNvPr id="1659" name="Google Shape;1659;p45"/>
            <p:cNvSpPr/>
            <p:nvPr/>
          </p:nvSpPr>
          <p:spPr>
            <a:xfrm>
              <a:off x="8168608" y="6193769"/>
              <a:ext cx="270615" cy="259517"/>
            </a:xfrm>
            <a:custGeom>
              <a:avLst/>
              <a:gdLst/>
              <a:ahLst/>
              <a:cxnLst/>
              <a:rect l="l" t="t" r="r" b="b"/>
              <a:pathLst>
                <a:path w="2414" h="2315" extrusionOk="0">
                  <a:moveTo>
                    <a:pt x="1208" y="783"/>
                  </a:moveTo>
                  <a:lnTo>
                    <a:pt x="1339" y="1075"/>
                  </a:lnTo>
                  <a:lnTo>
                    <a:pt x="1696" y="1109"/>
                  </a:lnTo>
                  <a:lnTo>
                    <a:pt x="1435" y="1370"/>
                  </a:lnTo>
                  <a:lnTo>
                    <a:pt x="1500" y="1696"/>
                  </a:lnTo>
                  <a:lnTo>
                    <a:pt x="1208" y="1532"/>
                  </a:lnTo>
                  <a:lnTo>
                    <a:pt x="913" y="1696"/>
                  </a:lnTo>
                  <a:lnTo>
                    <a:pt x="979" y="1370"/>
                  </a:lnTo>
                  <a:lnTo>
                    <a:pt x="718" y="1109"/>
                  </a:lnTo>
                  <a:lnTo>
                    <a:pt x="1044" y="1075"/>
                  </a:lnTo>
                  <a:lnTo>
                    <a:pt x="1208" y="783"/>
                  </a:lnTo>
                  <a:close/>
                  <a:moveTo>
                    <a:pt x="1208" y="1"/>
                  </a:moveTo>
                  <a:lnTo>
                    <a:pt x="817" y="749"/>
                  </a:lnTo>
                  <a:lnTo>
                    <a:pt x="1" y="880"/>
                  </a:lnTo>
                  <a:lnTo>
                    <a:pt x="587" y="1467"/>
                  </a:lnTo>
                  <a:lnTo>
                    <a:pt x="457" y="2314"/>
                  </a:lnTo>
                  <a:lnTo>
                    <a:pt x="457" y="2314"/>
                  </a:lnTo>
                  <a:lnTo>
                    <a:pt x="1208" y="1923"/>
                  </a:lnTo>
                  <a:lnTo>
                    <a:pt x="1957" y="2314"/>
                  </a:lnTo>
                  <a:lnTo>
                    <a:pt x="1795" y="1467"/>
                  </a:lnTo>
                  <a:lnTo>
                    <a:pt x="2413" y="880"/>
                  </a:lnTo>
                  <a:lnTo>
                    <a:pt x="1565" y="749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5"/>
            <p:cNvSpPr/>
            <p:nvPr/>
          </p:nvSpPr>
          <p:spPr>
            <a:xfrm>
              <a:off x="7982406" y="6142651"/>
              <a:ext cx="643356" cy="646831"/>
            </a:xfrm>
            <a:custGeom>
              <a:avLst/>
              <a:gdLst/>
              <a:ahLst/>
              <a:cxnLst/>
              <a:rect l="l" t="t" r="r" b="b"/>
              <a:pathLst>
                <a:path w="5739" h="5770" extrusionOk="0">
                  <a:moveTo>
                    <a:pt x="1010" y="1010"/>
                  </a:moveTo>
                  <a:lnTo>
                    <a:pt x="1010" y="1857"/>
                  </a:lnTo>
                  <a:lnTo>
                    <a:pt x="1010" y="2022"/>
                  </a:lnTo>
                  <a:lnTo>
                    <a:pt x="814" y="2022"/>
                  </a:lnTo>
                  <a:cubicBezTo>
                    <a:pt x="553" y="2022"/>
                    <a:pt x="326" y="1792"/>
                    <a:pt x="326" y="1531"/>
                  </a:cubicBezTo>
                  <a:cubicBezTo>
                    <a:pt x="326" y="1239"/>
                    <a:pt x="553" y="1010"/>
                    <a:pt x="814" y="1010"/>
                  </a:cubicBezTo>
                  <a:close/>
                  <a:moveTo>
                    <a:pt x="4890" y="1010"/>
                  </a:moveTo>
                  <a:cubicBezTo>
                    <a:pt x="5183" y="1010"/>
                    <a:pt x="5412" y="1239"/>
                    <a:pt x="5412" y="1531"/>
                  </a:cubicBezTo>
                  <a:cubicBezTo>
                    <a:pt x="5412" y="1792"/>
                    <a:pt x="5183" y="2022"/>
                    <a:pt x="4890" y="2022"/>
                  </a:cubicBezTo>
                  <a:lnTo>
                    <a:pt x="4726" y="2022"/>
                  </a:lnTo>
                  <a:lnTo>
                    <a:pt x="4726" y="1857"/>
                  </a:lnTo>
                  <a:lnTo>
                    <a:pt x="4726" y="1010"/>
                  </a:lnTo>
                  <a:close/>
                  <a:moveTo>
                    <a:pt x="4369" y="326"/>
                  </a:moveTo>
                  <a:lnTo>
                    <a:pt x="4369" y="1857"/>
                  </a:lnTo>
                  <a:cubicBezTo>
                    <a:pt x="4369" y="2705"/>
                    <a:pt x="3717" y="3391"/>
                    <a:pt x="2869" y="3391"/>
                  </a:cubicBezTo>
                  <a:cubicBezTo>
                    <a:pt x="2022" y="3391"/>
                    <a:pt x="1336" y="2705"/>
                    <a:pt x="1336" y="1857"/>
                  </a:cubicBezTo>
                  <a:lnTo>
                    <a:pt x="1336" y="326"/>
                  </a:lnTo>
                  <a:close/>
                  <a:moveTo>
                    <a:pt x="3031" y="3717"/>
                  </a:moveTo>
                  <a:lnTo>
                    <a:pt x="3031" y="4400"/>
                  </a:lnTo>
                  <a:lnTo>
                    <a:pt x="2705" y="4400"/>
                  </a:lnTo>
                  <a:lnTo>
                    <a:pt x="2705" y="3717"/>
                  </a:lnTo>
                  <a:close/>
                  <a:moveTo>
                    <a:pt x="3748" y="4726"/>
                  </a:moveTo>
                  <a:lnTo>
                    <a:pt x="3978" y="5412"/>
                  </a:lnTo>
                  <a:lnTo>
                    <a:pt x="1761" y="5412"/>
                  </a:lnTo>
                  <a:lnTo>
                    <a:pt x="1988" y="4726"/>
                  </a:lnTo>
                  <a:close/>
                  <a:moveTo>
                    <a:pt x="652" y="0"/>
                  </a:moveTo>
                  <a:lnTo>
                    <a:pt x="652" y="326"/>
                  </a:lnTo>
                  <a:lnTo>
                    <a:pt x="1010" y="326"/>
                  </a:lnTo>
                  <a:lnTo>
                    <a:pt x="1010" y="684"/>
                  </a:lnTo>
                  <a:lnTo>
                    <a:pt x="814" y="684"/>
                  </a:lnTo>
                  <a:cubicBezTo>
                    <a:pt x="358" y="684"/>
                    <a:pt x="0" y="1044"/>
                    <a:pt x="0" y="1531"/>
                  </a:cubicBezTo>
                  <a:cubicBezTo>
                    <a:pt x="0" y="1988"/>
                    <a:pt x="358" y="2379"/>
                    <a:pt x="814" y="2379"/>
                  </a:cubicBezTo>
                  <a:lnTo>
                    <a:pt x="1075" y="2379"/>
                  </a:lnTo>
                  <a:cubicBezTo>
                    <a:pt x="1239" y="3000"/>
                    <a:pt x="1727" y="3487"/>
                    <a:pt x="2348" y="3652"/>
                  </a:cubicBezTo>
                  <a:lnTo>
                    <a:pt x="2348" y="4400"/>
                  </a:lnTo>
                  <a:lnTo>
                    <a:pt x="1727" y="4400"/>
                  </a:lnTo>
                  <a:lnTo>
                    <a:pt x="1401" y="5412"/>
                  </a:lnTo>
                  <a:lnTo>
                    <a:pt x="1010" y="5412"/>
                  </a:lnTo>
                  <a:lnTo>
                    <a:pt x="1010" y="5769"/>
                  </a:lnTo>
                  <a:lnTo>
                    <a:pt x="4726" y="5769"/>
                  </a:lnTo>
                  <a:lnTo>
                    <a:pt x="4726" y="5412"/>
                  </a:lnTo>
                  <a:lnTo>
                    <a:pt x="4335" y="5412"/>
                  </a:lnTo>
                  <a:lnTo>
                    <a:pt x="4009" y="4400"/>
                  </a:lnTo>
                  <a:lnTo>
                    <a:pt x="3357" y="4400"/>
                  </a:lnTo>
                  <a:lnTo>
                    <a:pt x="3357" y="3652"/>
                  </a:lnTo>
                  <a:cubicBezTo>
                    <a:pt x="3978" y="3456"/>
                    <a:pt x="4465" y="3000"/>
                    <a:pt x="4661" y="2379"/>
                  </a:cubicBezTo>
                  <a:lnTo>
                    <a:pt x="4890" y="2379"/>
                  </a:lnTo>
                  <a:cubicBezTo>
                    <a:pt x="5378" y="2379"/>
                    <a:pt x="5738" y="1988"/>
                    <a:pt x="5738" y="1531"/>
                  </a:cubicBezTo>
                  <a:cubicBezTo>
                    <a:pt x="5738" y="1044"/>
                    <a:pt x="5378" y="684"/>
                    <a:pt x="4890" y="684"/>
                  </a:cubicBezTo>
                  <a:lnTo>
                    <a:pt x="4726" y="684"/>
                  </a:lnTo>
                  <a:lnTo>
                    <a:pt x="4726" y="326"/>
                  </a:lnTo>
                  <a:lnTo>
                    <a:pt x="5086" y="32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1" name="Google Shape;1661;p45"/>
          <p:cNvSpPr/>
          <p:nvPr/>
        </p:nvSpPr>
        <p:spPr>
          <a:xfrm>
            <a:off x="6435185" y="4051091"/>
            <a:ext cx="272701" cy="272652"/>
          </a:xfrm>
          <a:custGeom>
            <a:avLst/>
            <a:gdLst/>
            <a:ahLst/>
            <a:cxnLst/>
            <a:rect l="l" t="t" r="r" b="b"/>
            <a:pathLst>
              <a:path w="5575" h="5574" extrusionOk="0">
                <a:moveTo>
                  <a:pt x="5248" y="1630"/>
                </a:moveTo>
                <a:lnTo>
                  <a:pt x="5248" y="2379"/>
                </a:lnTo>
                <a:lnTo>
                  <a:pt x="4987" y="2118"/>
                </a:lnTo>
                <a:lnTo>
                  <a:pt x="3782" y="3326"/>
                </a:lnTo>
                <a:lnTo>
                  <a:pt x="2444" y="2348"/>
                </a:lnTo>
                <a:lnTo>
                  <a:pt x="327" y="3847"/>
                </a:lnTo>
                <a:lnTo>
                  <a:pt x="327" y="3456"/>
                </a:lnTo>
                <a:lnTo>
                  <a:pt x="2444" y="1922"/>
                </a:lnTo>
                <a:lnTo>
                  <a:pt x="3748" y="2901"/>
                </a:lnTo>
                <a:lnTo>
                  <a:pt x="4760" y="1891"/>
                </a:lnTo>
                <a:lnTo>
                  <a:pt x="4500" y="1630"/>
                </a:lnTo>
                <a:close/>
                <a:moveTo>
                  <a:pt x="979" y="3782"/>
                </a:moveTo>
                <a:lnTo>
                  <a:pt x="979" y="5248"/>
                </a:lnTo>
                <a:lnTo>
                  <a:pt x="327" y="5248"/>
                </a:lnTo>
                <a:lnTo>
                  <a:pt x="327" y="4238"/>
                </a:lnTo>
                <a:lnTo>
                  <a:pt x="979" y="3782"/>
                </a:lnTo>
                <a:close/>
                <a:moveTo>
                  <a:pt x="2283" y="2835"/>
                </a:moveTo>
                <a:lnTo>
                  <a:pt x="2283" y="5248"/>
                </a:lnTo>
                <a:lnTo>
                  <a:pt x="1305" y="5248"/>
                </a:lnTo>
                <a:lnTo>
                  <a:pt x="1305" y="3553"/>
                </a:lnTo>
                <a:lnTo>
                  <a:pt x="2283" y="2835"/>
                </a:lnTo>
                <a:close/>
                <a:moveTo>
                  <a:pt x="2609" y="2869"/>
                </a:moveTo>
                <a:lnTo>
                  <a:pt x="3618" y="3618"/>
                </a:lnTo>
                <a:lnTo>
                  <a:pt x="3618" y="5248"/>
                </a:lnTo>
                <a:lnTo>
                  <a:pt x="2609" y="5248"/>
                </a:lnTo>
                <a:lnTo>
                  <a:pt x="2609" y="2869"/>
                </a:lnTo>
                <a:close/>
                <a:moveTo>
                  <a:pt x="4922" y="2674"/>
                </a:moveTo>
                <a:lnTo>
                  <a:pt x="4922" y="5248"/>
                </a:lnTo>
                <a:lnTo>
                  <a:pt x="3944" y="5248"/>
                </a:lnTo>
                <a:lnTo>
                  <a:pt x="3944" y="3652"/>
                </a:lnTo>
                <a:lnTo>
                  <a:pt x="4922" y="2674"/>
                </a:lnTo>
                <a:close/>
                <a:moveTo>
                  <a:pt x="1" y="0"/>
                </a:moveTo>
                <a:lnTo>
                  <a:pt x="1" y="5574"/>
                </a:lnTo>
                <a:lnTo>
                  <a:pt x="5574" y="5574"/>
                </a:lnTo>
                <a:lnTo>
                  <a:pt x="5574" y="5248"/>
                </a:lnTo>
                <a:lnTo>
                  <a:pt x="5248" y="5248"/>
                </a:lnTo>
                <a:lnTo>
                  <a:pt x="5248" y="2869"/>
                </a:lnTo>
                <a:lnTo>
                  <a:pt x="5574" y="3195"/>
                </a:lnTo>
                <a:lnTo>
                  <a:pt x="5574" y="1304"/>
                </a:lnTo>
                <a:lnTo>
                  <a:pt x="3717" y="1304"/>
                </a:lnTo>
                <a:lnTo>
                  <a:pt x="4304" y="1891"/>
                </a:lnTo>
                <a:lnTo>
                  <a:pt x="3717" y="2478"/>
                </a:lnTo>
                <a:lnTo>
                  <a:pt x="2444" y="1531"/>
                </a:lnTo>
                <a:lnTo>
                  <a:pt x="327" y="3065"/>
                </a:lnTo>
                <a:lnTo>
                  <a:pt x="32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45"/>
          <p:cNvGrpSpPr/>
          <p:nvPr/>
        </p:nvGrpSpPr>
        <p:grpSpPr>
          <a:xfrm>
            <a:off x="4989988" y="1698400"/>
            <a:ext cx="376180" cy="378271"/>
            <a:chOff x="5909970" y="6062273"/>
            <a:chExt cx="625195" cy="628670"/>
          </a:xfrm>
        </p:grpSpPr>
        <p:sp>
          <p:nvSpPr>
            <p:cNvPr id="1663" name="Google Shape;1663;p45"/>
            <p:cNvSpPr/>
            <p:nvPr/>
          </p:nvSpPr>
          <p:spPr>
            <a:xfrm>
              <a:off x="6436291" y="6102294"/>
              <a:ext cx="87776" cy="69728"/>
            </a:xfrm>
            <a:custGeom>
              <a:avLst/>
              <a:gdLst/>
              <a:ahLst/>
              <a:cxnLst/>
              <a:rect l="l" t="t" r="r" b="b"/>
              <a:pathLst>
                <a:path w="783" h="622" extrusionOk="0">
                  <a:moveTo>
                    <a:pt x="652" y="0"/>
                  </a:moveTo>
                  <a:lnTo>
                    <a:pt x="0" y="326"/>
                  </a:lnTo>
                  <a:lnTo>
                    <a:pt x="131" y="621"/>
                  </a:lnTo>
                  <a:lnTo>
                    <a:pt x="783" y="29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6436291" y="6358112"/>
              <a:ext cx="87776" cy="69728"/>
            </a:xfrm>
            <a:custGeom>
              <a:avLst/>
              <a:gdLst/>
              <a:ahLst/>
              <a:cxnLst/>
              <a:rect l="l" t="t" r="r" b="b"/>
              <a:pathLst>
                <a:path w="783" h="622" extrusionOk="0">
                  <a:moveTo>
                    <a:pt x="131" y="1"/>
                  </a:moveTo>
                  <a:lnTo>
                    <a:pt x="0" y="295"/>
                  </a:lnTo>
                  <a:lnTo>
                    <a:pt x="652" y="621"/>
                  </a:lnTo>
                  <a:lnTo>
                    <a:pt x="783" y="327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6461962" y="6248475"/>
              <a:ext cx="73203" cy="36658"/>
            </a:xfrm>
            <a:custGeom>
              <a:avLst/>
              <a:gdLst/>
              <a:ahLst/>
              <a:cxnLst/>
              <a:rect l="l" t="t" r="r" b="b"/>
              <a:pathLst>
                <a:path w="653" h="327" extrusionOk="0">
                  <a:moveTo>
                    <a:pt x="1" y="0"/>
                  </a:moveTo>
                  <a:lnTo>
                    <a:pt x="1" y="326"/>
                  </a:lnTo>
                  <a:lnTo>
                    <a:pt x="653" y="32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5"/>
            <p:cNvSpPr/>
            <p:nvPr/>
          </p:nvSpPr>
          <p:spPr>
            <a:xfrm>
              <a:off x="5921068" y="6102294"/>
              <a:ext cx="87888" cy="69728"/>
            </a:xfrm>
            <a:custGeom>
              <a:avLst/>
              <a:gdLst/>
              <a:ahLst/>
              <a:cxnLst/>
              <a:rect l="l" t="t" r="r" b="b"/>
              <a:pathLst>
                <a:path w="784" h="622" extrusionOk="0">
                  <a:moveTo>
                    <a:pt x="131" y="0"/>
                  </a:moveTo>
                  <a:lnTo>
                    <a:pt x="1" y="295"/>
                  </a:lnTo>
                  <a:lnTo>
                    <a:pt x="653" y="621"/>
                  </a:lnTo>
                  <a:lnTo>
                    <a:pt x="783" y="32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5"/>
            <p:cNvSpPr/>
            <p:nvPr/>
          </p:nvSpPr>
          <p:spPr>
            <a:xfrm>
              <a:off x="5921068" y="6358112"/>
              <a:ext cx="87888" cy="69728"/>
            </a:xfrm>
            <a:custGeom>
              <a:avLst/>
              <a:gdLst/>
              <a:ahLst/>
              <a:cxnLst/>
              <a:rect l="l" t="t" r="r" b="b"/>
              <a:pathLst>
                <a:path w="784" h="622" extrusionOk="0">
                  <a:moveTo>
                    <a:pt x="653" y="1"/>
                  </a:moveTo>
                  <a:lnTo>
                    <a:pt x="1" y="327"/>
                  </a:lnTo>
                  <a:lnTo>
                    <a:pt x="131" y="621"/>
                  </a:lnTo>
                  <a:lnTo>
                    <a:pt x="783" y="295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5"/>
            <p:cNvSpPr/>
            <p:nvPr/>
          </p:nvSpPr>
          <p:spPr>
            <a:xfrm>
              <a:off x="5909970" y="6248475"/>
              <a:ext cx="73203" cy="36658"/>
            </a:xfrm>
            <a:custGeom>
              <a:avLst/>
              <a:gdLst/>
              <a:ahLst/>
              <a:cxnLst/>
              <a:rect l="l" t="t" r="r" b="b"/>
              <a:pathLst>
                <a:path w="653" h="327" extrusionOk="0">
                  <a:moveTo>
                    <a:pt x="1" y="0"/>
                  </a:moveTo>
                  <a:lnTo>
                    <a:pt x="1" y="326"/>
                  </a:lnTo>
                  <a:lnTo>
                    <a:pt x="653" y="32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5"/>
            <p:cNvSpPr/>
            <p:nvPr/>
          </p:nvSpPr>
          <p:spPr>
            <a:xfrm>
              <a:off x="6165788" y="6654286"/>
              <a:ext cx="113560" cy="36658"/>
            </a:xfrm>
            <a:custGeom>
              <a:avLst/>
              <a:gdLst/>
              <a:ahLst/>
              <a:cxnLst/>
              <a:rect l="l" t="t" r="r" b="b"/>
              <a:pathLst>
                <a:path w="1013" h="327" extrusionOk="0">
                  <a:moveTo>
                    <a:pt x="1" y="1"/>
                  </a:moveTo>
                  <a:lnTo>
                    <a:pt x="1" y="327"/>
                  </a:lnTo>
                  <a:lnTo>
                    <a:pt x="1013" y="327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5"/>
            <p:cNvSpPr/>
            <p:nvPr/>
          </p:nvSpPr>
          <p:spPr>
            <a:xfrm>
              <a:off x="6019606" y="6062273"/>
              <a:ext cx="405923" cy="555580"/>
            </a:xfrm>
            <a:custGeom>
              <a:avLst/>
              <a:gdLst/>
              <a:ahLst/>
              <a:cxnLst/>
              <a:rect l="l" t="t" r="r" b="b"/>
              <a:pathLst>
                <a:path w="3621" h="4956" extrusionOk="0">
                  <a:moveTo>
                    <a:pt x="1826" y="1987"/>
                  </a:moveTo>
                  <a:cubicBezTo>
                    <a:pt x="1892" y="1987"/>
                    <a:pt x="1991" y="2053"/>
                    <a:pt x="1991" y="2152"/>
                  </a:cubicBezTo>
                  <a:cubicBezTo>
                    <a:pt x="1991" y="2217"/>
                    <a:pt x="1892" y="2313"/>
                    <a:pt x="1826" y="2313"/>
                  </a:cubicBezTo>
                  <a:cubicBezTo>
                    <a:pt x="1730" y="2313"/>
                    <a:pt x="1665" y="2217"/>
                    <a:pt x="1665" y="2152"/>
                  </a:cubicBezTo>
                  <a:cubicBezTo>
                    <a:pt x="1665" y="2053"/>
                    <a:pt x="1730" y="1987"/>
                    <a:pt x="1826" y="1987"/>
                  </a:cubicBezTo>
                  <a:close/>
                  <a:moveTo>
                    <a:pt x="1826" y="326"/>
                  </a:moveTo>
                  <a:cubicBezTo>
                    <a:pt x="2643" y="326"/>
                    <a:pt x="3295" y="1009"/>
                    <a:pt x="3295" y="1826"/>
                  </a:cubicBezTo>
                  <a:cubicBezTo>
                    <a:pt x="3295" y="2413"/>
                    <a:pt x="2935" y="2934"/>
                    <a:pt x="2413" y="3161"/>
                  </a:cubicBezTo>
                  <a:lnTo>
                    <a:pt x="2317" y="3195"/>
                  </a:lnTo>
                  <a:lnTo>
                    <a:pt x="2317" y="3944"/>
                  </a:lnTo>
                  <a:lnTo>
                    <a:pt x="1991" y="3944"/>
                  </a:lnTo>
                  <a:lnTo>
                    <a:pt x="1991" y="2608"/>
                  </a:lnTo>
                  <a:cubicBezTo>
                    <a:pt x="2153" y="2543"/>
                    <a:pt x="2317" y="2347"/>
                    <a:pt x="2317" y="2152"/>
                  </a:cubicBezTo>
                  <a:cubicBezTo>
                    <a:pt x="2317" y="1857"/>
                    <a:pt x="2087" y="1661"/>
                    <a:pt x="1826" y="1661"/>
                  </a:cubicBezTo>
                  <a:cubicBezTo>
                    <a:pt x="1534" y="1661"/>
                    <a:pt x="1305" y="1857"/>
                    <a:pt x="1305" y="2152"/>
                  </a:cubicBezTo>
                  <a:cubicBezTo>
                    <a:pt x="1305" y="2347"/>
                    <a:pt x="1469" y="2543"/>
                    <a:pt x="1665" y="2608"/>
                  </a:cubicBezTo>
                  <a:lnTo>
                    <a:pt x="1665" y="3944"/>
                  </a:lnTo>
                  <a:lnTo>
                    <a:pt x="1305" y="3944"/>
                  </a:lnTo>
                  <a:lnTo>
                    <a:pt x="1305" y="3195"/>
                  </a:lnTo>
                  <a:lnTo>
                    <a:pt x="1208" y="3161"/>
                  </a:lnTo>
                  <a:cubicBezTo>
                    <a:pt x="687" y="2934"/>
                    <a:pt x="327" y="2413"/>
                    <a:pt x="327" y="1826"/>
                  </a:cubicBezTo>
                  <a:cubicBezTo>
                    <a:pt x="327" y="1009"/>
                    <a:pt x="1013" y="326"/>
                    <a:pt x="1826" y="326"/>
                  </a:cubicBezTo>
                  <a:close/>
                  <a:moveTo>
                    <a:pt x="2317" y="4270"/>
                  </a:moveTo>
                  <a:lnTo>
                    <a:pt x="2317" y="4630"/>
                  </a:lnTo>
                  <a:lnTo>
                    <a:pt x="1305" y="4630"/>
                  </a:lnTo>
                  <a:lnTo>
                    <a:pt x="1305" y="4270"/>
                  </a:lnTo>
                  <a:close/>
                  <a:moveTo>
                    <a:pt x="1826" y="0"/>
                  </a:moveTo>
                  <a:cubicBezTo>
                    <a:pt x="817" y="0"/>
                    <a:pt x="1" y="814"/>
                    <a:pt x="1" y="1826"/>
                  </a:cubicBezTo>
                  <a:cubicBezTo>
                    <a:pt x="1" y="2478"/>
                    <a:pt x="392" y="3096"/>
                    <a:pt x="979" y="3422"/>
                  </a:cubicBezTo>
                  <a:lnTo>
                    <a:pt x="979" y="3944"/>
                  </a:lnTo>
                  <a:lnTo>
                    <a:pt x="653" y="3944"/>
                  </a:lnTo>
                  <a:lnTo>
                    <a:pt x="653" y="4270"/>
                  </a:lnTo>
                  <a:lnTo>
                    <a:pt x="979" y="4270"/>
                  </a:lnTo>
                  <a:lnTo>
                    <a:pt x="979" y="4956"/>
                  </a:lnTo>
                  <a:lnTo>
                    <a:pt x="2643" y="4956"/>
                  </a:lnTo>
                  <a:lnTo>
                    <a:pt x="2643" y="4270"/>
                  </a:lnTo>
                  <a:lnTo>
                    <a:pt x="2969" y="4270"/>
                  </a:lnTo>
                  <a:lnTo>
                    <a:pt x="2969" y="3944"/>
                  </a:lnTo>
                  <a:lnTo>
                    <a:pt x="2643" y="3944"/>
                  </a:lnTo>
                  <a:lnTo>
                    <a:pt x="2643" y="3422"/>
                  </a:lnTo>
                  <a:cubicBezTo>
                    <a:pt x="3230" y="3096"/>
                    <a:pt x="3621" y="2478"/>
                    <a:pt x="3621" y="1826"/>
                  </a:cubicBezTo>
                  <a:cubicBezTo>
                    <a:pt x="3621" y="814"/>
                    <a:pt x="2805" y="0"/>
                    <a:pt x="1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1" name="Google Shape;1681;p45"/>
          <p:cNvSpPr txBox="1"/>
          <p:nvPr/>
        </p:nvSpPr>
        <p:spPr>
          <a:xfrm>
            <a:off x="489260" y="2544552"/>
            <a:ext cx="1995096" cy="38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Google Scholar, </a:t>
            </a: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Scopus</a:t>
            </a: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, </a:t>
            </a: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theses.cz</a:t>
            </a: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,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discovery.muni.cz</a:t>
            </a:r>
            <a:r>
              <a:rPr lang="en-US" sz="15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SAGE journals, JSTOR journals, specific journals </a:t>
            </a:r>
            <a:endParaRPr lang="en-US" sz="1500" i="0" dirty="0">
              <a:solidFill>
                <a:schemeClr val="bg2"/>
              </a:solidFill>
              <a:effectLst/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500" dirty="0">
              <a:solidFill>
                <a:schemeClr val="bg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500" dirty="0">
              <a:solidFill>
                <a:schemeClr val="bg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83" name="Google Shape;1683;p45"/>
          <p:cNvSpPr txBox="1"/>
          <p:nvPr/>
        </p:nvSpPr>
        <p:spPr>
          <a:xfrm>
            <a:off x="3668296" y="2113007"/>
            <a:ext cx="1491660" cy="65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Narrow the scope of your interest as much as possible. Find your accurate KW. </a:t>
            </a:r>
          </a:p>
        </p:txBody>
      </p:sp>
      <p:sp>
        <p:nvSpPr>
          <p:cNvPr id="1685" name="Google Shape;1685;p45"/>
          <p:cNvSpPr txBox="1"/>
          <p:nvPr/>
        </p:nvSpPr>
        <p:spPr>
          <a:xfrm>
            <a:off x="6606884" y="2209216"/>
            <a:ext cx="1684019" cy="3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500" dirty="0">
              <a:solidFill>
                <a:schemeClr val="lt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STOP downloading new papers!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-US" sz="1500" dirty="0">
              <a:solidFill>
                <a:schemeClr val="lt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87" name="Google Shape;1687;p45"/>
          <p:cNvSpPr txBox="1"/>
          <p:nvPr/>
        </p:nvSpPr>
        <p:spPr>
          <a:xfrm>
            <a:off x="5292361" y="3409424"/>
            <a:ext cx="12894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Writing notes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&amp; keep tracking what I have read and what is in front of me </a:t>
            </a:r>
          </a:p>
        </p:txBody>
      </p:sp>
      <p:sp>
        <p:nvSpPr>
          <p:cNvPr id="1689" name="Google Shape;1689;p45"/>
          <p:cNvSpPr txBox="1"/>
          <p:nvPr/>
        </p:nvSpPr>
        <p:spPr>
          <a:xfrm>
            <a:off x="2476627" y="3584572"/>
            <a:ext cx="1229483" cy="49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6"/>
              </a:rPr>
              <a:t>Connected Papers</a:t>
            </a:r>
            <a:endParaRPr lang="en-US" sz="1500" dirty="0">
              <a:solidFill>
                <a:schemeClr val="lt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BB5890-4006-46E7-B525-05CFD4194F02}"/>
              </a:ext>
            </a:extLst>
          </p:cNvPr>
          <p:cNvSpPr txBox="1"/>
          <p:nvPr/>
        </p:nvSpPr>
        <p:spPr>
          <a:xfrm>
            <a:off x="28059" y="4380229"/>
            <a:ext cx="383386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Journal of International Students</a:t>
            </a: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Interdisciplinary Journal of Study Abroad</a:t>
            </a: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Journal of Studies in International Education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CA47E-F717-4EC8-81DB-1C35ECE0722B}"/>
              </a:ext>
            </a:extLst>
          </p:cNvPr>
          <p:cNvCxnSpPr>
            <a:cxnSpLocks/>
          </p:cNvCxnSpPr>
          <p:nvPr/>
        </p:nvCxnSpPr>
        <p:spPr>
          <a:xfrm>
            <a:off x="1431746" y="3458137"/>
            <a:ext cx="0" cy="86560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Network with solid fill">
            <a:extLst>
              <a:ext uri="{FF2B5EF4-FFF2-40B4-BE49-F238E27FC236}">
                <a16:creationId xmlns:a16="http://schemas.microsoft.com/office/drawing/2014/main" id="{9BA6DCF2-6483-4281-BF6C-33C0DF474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8242" y="3959738"/>
            <a:ext cx="493686" cy="493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3B6E02-2AFF-493E-A840-39321DCF8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1429" y="3363304"/>
            <a:ext cx="2012571" cy="17226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FC337-C5E8-41EA-A2FB-E6D5A8902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7"/>
          <a:stretch/>
        </p:blipFill>
        <p:spPr>
          <a:xfrm>
            <a:off x="163884" y="593111"/>
            <a:ext cx="8816231" cy="39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B2374-F4E4-43CE-B8A9-23B98BFB0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" b="34338"/>
          <a:stretch/>
        </p:blipFill>
        <p:spPr>
          <a:xfrm>
            <a:off x="425514" y="602042"/>
            <a:ext cx="8080666" cy="174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51F8E-4B31-4785-AFD1-3948DF92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28"/>
          <a:stretch/>
        </p:blipFill>
        <p:spPr>
          <a:xfrm>
            <a:off x="425515" y="2797182"/>
            <a:ext cx="8080665" cy="18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8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3EC-01EC-473A-8A57-FF9EFF77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461" y="408875"/>
            <a:ext cx="3450131" cy="478200"/>
          </a:xfrm>
        </p:spPr>
        <p:txBody>
          <a:bodyPr/>
          <a:lstStyle/>
          <a:p>
            <a:r>
              <a:rPr lang="en-US" sz="3500" dirty="0"/>
              <a:t>Analyze your source and write the description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AEB52-4FB3-4222-B95A-F3F241B9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55" y="307361"/>
            <a:ext cx="4732033" cy="4528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3E0C9-DACB-49B9-A3B7-206048CE389B}"/>
              </a:ext>
            </a:extLst>
          </p:cNvPr>
          <p:cNvSpPr txBox="1"/>
          <p:nvPr/>
        </p:nvSpPr>
        <p:spPr>
          <a:xfrm>
            <a:off x="5171355" y="2508484"/>
            <a:ext cx="3580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hlinkClick r:id="rId3"/>
              </a:rPr>
              <a:t>🔗https://www.easybib.com/guides/citation-guides/citation-basics/annotated-bibliographies/</a:t>
            </a:r>
            <a:r>
              <a:rPr lang="cs-CZ" sz="2000" dirty="0"/>
              <a:t> 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09719818"/>
      </p:ext>
    </p:extLst>
  </p:cSld>
  <p:clrMapOvr>
    <a:masterClrMapping/>
  </p:clrMapOvr>
</p:sld>
</file>

<file path=ppt/theme/theme1.xml><?xml version="1.0" encoding="utf-8"?>
<a:theme xmlns:a="http://schemas.openxmlformats.org/drawingml/2006/main" name="Methodology Infographics by Slidesgo">
  <a:themeElements>
    <a:clrScheme name="Simple Light">
      <a:dk1>
        <a:srgbClr val="6A9951"/>
      </a:dk1>
      <a:lt1>
        <a:srgbClr val="FFFFFF"/>
      </a:lt1>
      <a:dk2>
        <a:srgbClr val="000000"/>
      </a:dk2>
      <a:lt2>
        <a:srgbClr val="EEEEEE"/>
      </a:lt2>
      <a:accent1>
        <a:srgbClr val="B8E4DC"/>
      </a:accent1>
      <a:accent2>
        <a:srgbClr val="93D2BA"/>
      </a:accent2>
      <a:accent3>
        <a:srgbClr val="A0CA68"/>
      </a:accent3>
      <a:accent4>
        <a:srgbClr val="6A9951"/>
      </a:accent4>
      <a:accent5>
        <a:srgbClr val="4A696C"/>
      </a:accent5>
      <a:accent6>
        <a:srgbClr val="41545B"/>
      </a:accent6>
      <a:hlink>
        <a:srgbClr val="4154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1788</Words>
  <Application>Microsoft Office PowerPoint</Application>
  <PresentationFormat>On-screen Show (16:9)</PresentationFormat>
  <Paragraphs>163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Fira Sans Extra Condensed</vt:lpstr>
      <vt:lpstr>Times New Roman</vt:lpstr>
      <vt:lpstr>Fjalla One</vt:lpstr>
      <vt:lpstr>Barlow Semi Condensed Medium</vt:lpstr>
      <vt:lpstr>Roboto</vt:lpstr>
      <vt:lpstr>Calibri</vt:lpstr>
      <vt:lpstr>Barlow Semi Condensed</vt:lpstr>
      <vt:lpstr>Methodology Infographics by Slidesgo</vt:lpstr>
      <vt:lpstr>Defining research projects:  theory &amp; research problem   </vt:lpstr>
      <vt:lpstr>CONTENT OF THE LECTURE</vt:lpstr>
      <vt:lpstr>QUALITATIVE RESEARCH: STEPS</vt:lpstr>
      <vt:lpstr>ANCHORING THE PROBLEM IN THEORY</vt:lpstr>
      <vt:lpstr>BUT WHERE AND HOW TO START?</vt:lpstr>
      <vt:lpstr>SOME STRATEGIC TIPS FOR THEORETICAL REVIEW</vt:lpstr>
      <vt:lpstr>PowerPoint Presentation</vt:lpstr>
      <vt:lpstr>PowerPoint Presentation</vt:lpstr>
      <vt:lpstr>Analyze your source and write the description</vt:lpstr>
      <vt:lpstr>WHY international students‘ mobility?</vt:lpstr>
      <vt:lpstr>DIFFERENT TYPES OF MOBILITIES</vt:lpstr>
      <vt:lpstr>WHAT are the topics ISM</vt:lpstr>
      <vt:lpstr>ISM and (social) media</vt:lpstr>
      <vt:lpstr>PowerPoint Presentation</vt:lpstr>
      <vt:lpstr>IS ANY TOPIC THAT RESONATES WITH YOU ACCORDING TO FOREIGN MOBILITY?</vt:lpstr>
      <vt:lpstr>WHICH ROLE DOES MEDIA PLAY IN THE CASE OF YOUR STAY IN A FOREIGN COUNTRY?</vt:lpstr>
      <vt:lpstr>IDENTIFY RESEARCH GAP</vt:lpstr>
      <vt:lpstr>SUM UP: WHEN CHOOSING YOUR SUB-TOPIC, KEEP IN MIND</vt:lpstr>
      <vt:lpstr>PowerPoint Presentation</vt:lpstr>
      <vt:lpstr>FORMULATION OF MAIN RESEARCH QUESTIONS AND SECONDARY RESEARCH QUESTIONS </vt:lpstr>
      <vt:lpstr>RQ1:  What discussion dynamics can demobilize participation in online debates during global crises?   RQ2: What role do cross-cutting discussions and their characteristics play in the unwillingness to participate in discussions on Facebook?    RQ3: How are online cross-cutting discussions related to the perception of polarization among the public?   RQ4: How does incivility affect active participation in discussions on Facebook?   </vt:lpstr>
      <vt:lpstr>FLOW OF THE RESEARCH</vt:lpstr>
      <vt:lpstr>PowerPoint Presentation</vt:lpstr>
      <vt:lpstr>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Methodology Infographics</dc:title>
  <cp:lastModifiedBy>Martina Novotná</cp:lastModifiedBy>
  <cp:revision>66</cp:revision>
  <dcterms:modified xsi:type="dcterms:W3CDTF">2023-10-02T15:02:40Z</dcterms:modified>
</cp:coreProperties>
</file>