
<file path=[Content_Types].xml><?xml version="1.0" encoding="utf-8"?>
<Types xmlns="http://schemas.openxmlformats.org/package/2006/content-types">
  <Default Extension="jpeg" ContentType="image/jpeg"/>
  <Default Extension="jpg" ContentType="image/jpeg"/>
  <Default Extension="mkv" ContentType="video/unknown"/>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40"/>
  </p:notesMasterIdLst>
  <p:sldIdLst>
    <p:sldId id="283" r:id="rId2"/>
    <p:sldId id="278" r:id="rId3"/>
    <p:sldId id="279" r:id="rId4"/>
    <p:sldId id="280" r:id="rId5"/>
    <p:sldId id="281" r:id="rId6"/>
    <p:sldId id="282" r:id="rId7"/>
    <p:sldId id="288" r:id="rId8"/>
    <p:sldId id="295" r:id="rId9"/>
    <p:sldId id="284" r:id="rId10"/>
    <p:sldId id="274" r:id="rId11"/>
    <p:sldId id="275" r:id="rId12"/>
    <p:sldId id="276" r:id="rId13"/>
    <p:sldId id="277" r:id="rId14"/>
    <p:sldId id="256" r:id="rId15"/>
    <p:sldId id="257" r:id="rId16"/>
    <p:sldId id="258" r:id="rId17"/>
    <p:sldId id="259" r:id="rId18"/>
    <p:sldId id="260" r:id="rId19"/>
    <p:sldId id="261" r:id="rId20"/>
    <p:sldId id="262" r:id="rId21"/>
    <p:sldId id="263" r:id="rId22"/>
    <p:sldId id="289" r:id="rId23"/>
    <p:sldId id="264" r:id="rId24"/>
    <p:sldId id="290" r:id="rId25"/>
    <p:sldId id="287" r:id="rId26"/>
    <p:sldId id="265" r:id="rId27"/>
    <p:sldId id="266" r:id="rId28"/>
    <p:sldId id="267" r:id="rId29"/>
    <p:sldId id="268" r:id="rId30"/>
    <p:sldId id="269" r:id="rId31"/>
    <p:sldId id="270" r:id="rId32"/>
    <p:sldId id="271" r:id="rId33"/>
    <p:sldId id="272" r:id="rId34"/>
    <p:sldId id="293" r:id="rId35"/>
    <p:sldId id="292" r:id="rId36"/>
    <p:sldId id="294" r:id="rId37"/>
    <p:sldId id="285" r:id="rId38"/>
    <p:sldId id="291" r:id="rId39"/>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55" autoAdjust="0"/>
    <p:restoredTop sz="94737" autoAdjust="0"/>
  </p:normalViewPr>
  <p:slideViewPr>
    <p:cSldViewPr>
      <p:cViewPr varScale="1">
        <p:scale>
          <a:sx n="84" d="100"/>
          <a:sy n="84" d="100"/>
        </p:scale>
        <p:origin x="90" y="414"/>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dirty="0"/>
              <a:t>Složení</a:t>
            </a:r>
            <a:r>
              <a:rPr lang="en-US" dirty="0"/>
              <a:t> </a:t>
            </a:r>
            <a:r>
              <a:rPr lang="en-US" dirty="0" err="1"/>
              <a:t>vesmíru</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pieChart>
        <c:varyColors val="1"/>
        <c:ser>
          <c:idx val="0"/>
          <c:order val="0"/>
          <c:tx>
            <c:strRef>
              <c:f>List1!$B$1</c:f>
              <c:strCache>
                <c:ptCount val="1"/>
                <c:pt idx="0">
                  <c:v>objem ve vesmíru</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AC-425C-8EC4-F0F3CAB103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F7AC-425C-8EC4-F0F3CAB103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F7AC-425C-8EC4-F0F3CAB103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300-40C8-8977-DD802697A81C}"/>
              </c:ext>
            </c:extLst>
          </c:dPt>
          <c:dLbls>
            <c:dLbl>
              <c:idx val="0"/>
              <c:layout>
                <c:manualLayout>
                  <c:x val="-0.29105793800688817"/>
                  <c:y val="-0.20438995647725117"/>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1"/>
              <c:showVal val="1"/>
              <c:showCatName val="1"/>
              <c:showSerName val="0"/>
              <c:showPercent val="0"/>
              <c:showBubbleSize val="0"/>
              <c:extLst>
                <c:ext xmlns:c15="http://schemas.microsoft.com/office/drawing/2012/chart" uri="{CE6537A1-D6FC-4f65-9D91-7224C49458BB}">
                  <c15:layout>
                    <c:manualLayout>
                      <c:w val="0.27043291486131171"/>
                      <c:h val="0.17913435478699177"/>
                    </c:manualLayout>
                  </c15:layout>
                </c:ext>
                <c:ext xmlns:c16="http://schemas.microsoft.com/office/drawing/2014/chart" uri="{C3380CC4-5D6E-409C-BE32-E72D297353CC}">
                  <c16:uniqueId val="{00000001-F7AC-425C-8EC4-F0F3CAB1039C}"/>
                </c:ext>
              </c:extLst>
            </c:dLbl>
            <c:dLbl>
              <c:idx val="1"/>
              <c:showLegendKey val="1"/>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AC-425C-8EC4-F0F3CAB1039C}"/>
                </c:ext>
              </c:extLst>
            </c:dLbl>
            <c:dLbl>
              <c:idx val="2"/>
              <c:showLegendKey val="1"/>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7AC-425C-8EC4-F0F3CAB1039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1"/>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List1!$A$2:$A$5</c:f>
              <c:strCache>
                <c:ptCount val="3"/>
                <c:pt idx="0">
                  <c:v>Vodík</c:v>
                </c:pt>
                <c:pt idx="1">
                  <c:v>Helium</c:v>
                </c:pt>
                <c:pt idx="2">
                  <c:v>ostatní</c:v>
                </c:pt>
              </c:strCache>
            </c:strRef>
          </c:cat>
          <c:val>
            <c:numRef>
              <c:f>List1!$B$2:$B$5</c:f>
              <c:numCache>
                <c:formatCode>General</c:formatCode>
                <c:ptCount val="4"/>
                <c:pt idx="0">
                  <c:v>75</c:v>
                </c:pt>
                <c:pt idx="1">
                  <c:v>23</c:v>
                </c:pt>
                <c:pt idx="2">
                  <c:v>2</c:v>
                </c:pt>
              </c:numCache>
            </c:numRef>
          </c:val>
          <c:extLst>
            <c:ext xmlns:c16="http://schemas.microsoft.com/office/drawing/2014/chart" uri="{C3380CC4-5D6E-409C-BE32-E72D297353CC}">
              <c16:uniqueId val="{00000000-F7AC-425C-8EC4-F0F3CAB1039C}"/>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84965253129933"/>
          <c:y val="0.17641086414407645"/>
          <c:w val="0.5707888353355548"/>
          <c:h val="0.51566364533146525"/>
        </c:manualLayout>
      </c:layout>
      <c:pieChart>
        <c:varyColors val="1"/>
        <c:ser>
          <c:idx val="0"/>
          <c:order val="0"/>
          <c:tx>
            <c:strRef>
              <c:f>List1!$B$1</c:f>
              <c:strCache>
                <c:ptCount val="1"/>
                <c:pt idx="0">
                  <c:v>objem ve vesmíru</c:v>
                </c:pt>
              </c:strCache>
            </c:strRef>
          </c:tx>
          <c:spPr>
            <a:solidFill>
              <a:schemeClr val="accent1"/>
            </a:solidFill>
          </c:spPr>
          <c:dPt>
            <c:idx val="0"/>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1-E79B-4E96-900D-C186722321A7}"/>
              </c:ext>
            </c:extLst>
          </c:dPt>
          <c:dPt>
            <c:idx val="1"/>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3-E79B-4E96-900D-C186722321A7}"/>
              </c:ext>
            </c:extLst>
          </c:dPt>
          <c:dPt>
            <c:idx val="2"/>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5-E79B-4E96-900D-C186722321A7}"/>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E79B-4E96-900D-C186722321A7}"/>
              </c:ext>
            </c:extLst>
          </c:dPt>
          <c:dLbls>
            <c:dLbl>
              <c:idx val="2"/>
              <c:layout>
                <c:manualLayout>
                  <c:x val="6.6055334129541163E-2"/>
                  <c:y val="9.4178132254310928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79B-4E96-900D-C186722321A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List1!$A$2:$A$5</c:f>
              <c:strCache>
                <c:ptCount val="3"/>
                <c:pt idx="0">
                  <c:v>Temná energie</c:v>
                </c:pt>
                <c:pt idx="1">
                  <c:v>temná hmota</c:v>
                </c:pt>
                <c:pt idx="2">
                  <c:v>atomární látka</c:v>
                </c:pt>
              </c:strCache>
            </c:strRef>
          </c:cat>
          <c:val>
            <c:numRef>
              <c:f>List1!$B$2:$B$5</c:f>
              <c:numCache>
                <c:formatCode>General</c:formatCode>
                <c:ptCount val="4"/>
                <c:pt idx="0">
                  <c:v>73</c:v>
                </c:pt>
                <c:pt idx="1">
                  <c:v>23</c:v>
                </c:pt>
                <c:pt idx="2">
                  <c:v>4</c:v>
                </c:pt>
              </c:numCache>
            </c:numRef>
          </c:val>
          <c:extLst>
            <c:ext xmlns:c16="http://schemas.microsoft.com/office/drawing/2014/chart" uri="{C3380CC4-5D6E-409C-BE32-E72D297353CC}">
              <c16:uniqueId val="{00000008-E79B-4E96-900D-C186722321A7}"/>
            </c:ext>
          </c:extLst>
        </c:ser>
        <c:dLbls>
          <c:showLegendKey val="0"/>
          <c:showVal val="0"/>
          <c:showCatName val="0"/>
          <c:showSerName val="0"/>
          <c:showPercent val="0"/>
          <c:showBubbleSize val="0"/>
          <c:showLeaderLines val="1"/>
        </c:dLbls>
        <c:firstSliceAng val="10"/>
      </c:pieChart>
      <c:spPr>
        <a:noFill/>
        <a:ln>
          <a:noFill/>
        </a:ln>
        <a:effectLst/>
      </c:spPr>
    </c:plotArea>
    <c:legend>
      <c:legendPos val="b"/>
      <c:legendEntry>
        <c:idx val="3"/>
        <c:delete val="1"/>
      </c:legendEntry>
      <c:layout>
        <c:manualLayout>
          <c:xMode val="edge"/>
          <c:yMode val="edge"/>
          <c:x val="0.17684927369181203"/>
          <c:y val="0.7557833486337775"/>
          <c:w val="0.73298344346935629"/>
          <c:h val="4.523608487945783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081886F9-FA8B-4C12-B14B-BDF14C33E7B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cs-CZ"/>
          </a:p>
        </p:txBody>
      </p:sp>
      <p:sp>
        <p:nvSpPr>
          <p:cNvPr id="180227" name="Rectangle 3">
            <a:extLst>
              <a:ext uri="{FF2B5EF4-FFF2-40B4-BE49-F238E27FC236}">
                <a16:creationId xmlns:a16="http://schemas.microsoft.com/office/drawing/2014/main" id="{2788A556-E6B0-4F73-92B0-A9FDC6DB182C}"/>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cs-CZ"/>
          </a:p>
        </p:txBody>
      </p:sp>
      <p:sp>
        <p:nvSpPr>
          <p:cNvPr id="16388" name="Rectangle 4">
            <a:extLst>
              <a:ext uri="{FF2B5EF4-FFF2-40B4-BE49-F238E27FC236}">
                <a16:creationId xmlns:a16="http://schemas.microsoft.com/office/drawing/2014/main" id="{39EE93A4-843A-49E4-A354-9CA4DD8C846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9" name="Rectangle 5">
            <a:extLst>
              <a:ext uri="{FF2B5EF4-FFF2-40B4-BE49-F238E27FC236}">
                <a16:creationId xmlns:a16="http://schemas.microsoft.com/office/drawing/2014/main" id="{EBCCCBAE-2602-47A7-97F3-59E99769D4DC}"/>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80230" name="Rectangle 6">
            <a:extLst>
              <a:ext uri="{FF2B5EF4-FFF2-40B4-BE49-F238E27FC236}">
                <a16:creationId xmlns:a16="http://schemas.microsoft.com/office/drawing/2014/main" id="{AB47ACF7-9043-46BA-B3F8-62902278F911}"/>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cs-CZ"/>
          </a:p>
        </p:txBody>
      </p:sp>
      <p:sp>
        <p:nvSpPr>
          <p:cNvPr id="180231" name="Rectangle 7">
            <a:extLst>
              <a:ext uri="{FF2B5EF4-FFF2-40B4-BE49-F238E27FC236}">
                <a16:creationId xmlns:a16="http://schemas.microsoft.com/office/drawing/2014/main" id="{F7B472FC-A3AD-4838-914C-CF92752C424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04D925A-32C1-44E5-83E6-6B30D05C5F50}"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E264270-4BC6-49A2-96E5-FDBD78FCCCC7}" type="slidenum">
              <a:rPr lang="cs-CZ" altLang="cs-CZ"/>
              <a:pPr>
                <a:spcBef>
                  <a:spcPct val="0"/>
                </a:spcBef>
              </a:pPr>
              <a:t>14</a:t>
            </a:fld>
            <a:endParaRPr lang="cs-CZ" altLang="cs-CZ"/>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341984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6E1461-17DE-4B71-8603-08268D5A2367}" type="slidenum">
              <a:rPr lang="cs-CZ" altLang="cs-CZ"/>
              <a:pPr>
                <a:spcBef>
                  <a:spcPct val="0"/>
                </a:spcBef>
              </a:pPr>
              <a:t>31</a:t>
            </a:fld>
            <a:endParaRPr lang="cs-CZ" altLang="cs-CZ"/>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2933511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D29DD8-F8C5-4120-8514-E0E8629F786C}" type="slidenum">
              <a:rPr lang="cs-CZ" altLang="cs-CZ"/>
              <a:pPr>
                <a:spcBef>
                  <a:spcPct val="0"/>
                </a:spcBef>
              </a:pPr>
              <a:t>32</a:t>
            </a:fld>
            <a:endParaRPr lang="cs-CZ" altLang="cs-CZ"/>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252875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348755-1C4C-408B-86B6-E60E5A7E6A95}" type="slidenum">
              <a:rPr lang="cs-CZ" altLang="cs-CZ"/>
              <a:pPr>
                <a:spcBef>
                  <a:spcPct val="0"/>
                </a:spcBef>
              </a:pPr>
              <a:t>15</a:t>
            </a:fld>
            <a:endParaRPr lang="cs-CZ" altLang="cs-CZ"/>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044700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07AF9D-6D90-44B1-96F8-C681F9FD6B4F}" type="slidenum">
              <a:rPr lang="cs-CZ" altLang="cs-CZ"/>
              <a:pPr>
                <a:spcBef>
                  <a:spcPct val="0"/>
                </a:spcBef>
              </a:pPr>
              <a:t>17</a:t>
            </a:fld>
            <a:endParaRPr lang="cs-CZ" altLang="cs-CZ"/>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467651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CEF79F-7910-4519-9A87-C92DAE5AF36D}" type="slidenum">
              <a:rPr lang="cs-CZ" altLang="cs-CZ"/>
              <a:pPr>
                <a:spcBef>
                  <a:spcPct val="0"/>
                </a:spcBef>
              </a:pPr>
              <a:t>18</a:t>
            </a:fld>
            <a:endParaRPr lang="cs-CZ" altLang="cs-CZ"/>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963301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686B5D-5F00-4683-A46C-35BBA8B1F5E0}" type="slidenum">
              <a:rPr lang="cs-CZ" altLang="cs-CZ"/>
              <a:pPr>
                <a:spcBef>
                  <a:spcPct val="0"/>
                </a:spcBef>
              </a:pPr>
              <a:t>20</a:t>
            </a:fld>
            <a:endParaRPr lang="cs-CZ" altLang="cs-CZ"/>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632118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69905D-3F97-425F-9EA2-B7794FA48B5F}" type="slidenum">
              <a:rPr lang="cs-CZ" altLang="cs-CZ"/>
              <a:pPr>
                <a:spcBef>
                  <a:spcPct val="0"/>
                </a:spcBef>
              </a:pPr>
              <a:t>21</a:t>
            </a:fld>
            <a:endParaRPr lang="cs-CZ" altLang="cs-CZ"/>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2978778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FE8328-1227-414E-AA67-E8E98D482249}" type="slidenum">
              <a:rPr lang="cs-CZ" altLang="cs-CZ"/>
              <a:pPr>
                <a:spcBef>
                  <a:spcPct val="0"/>
                </a:spcBef>
              </a:pPr>
              <a:t>28</a:t>
            </a:fld>
            <a:endParaRPr lang="cs-CZ" altLang="cs-CZ"/>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33863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0FACFE8-501D-424F-89BD-F4B35AC71E1B}" type="slidenum">
              <a:rPr lang="cs-CZ" altLang="cs-CZ"/>
              <a:pPr>
                <a:spcBef>
                  <a:spcPct val="0"/>
                </a:spcBef>
              </a:pPr>
              <a:t>29</a:t>
            </a:fld>
            <a:endParaRPr lang="cs-CZ" altLang="cs-CZ"/>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696260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44EDAA5-7704-467D-9192-22525E95A8BC}" type="slidenum">
              <a:rPr lang="cs-CZ" altLang="cs-CZ"/>
              <a:pPr>
                <a:spcBef>
                  <a:spcPct val="0"/>
                </a:spcBef>
              </a:pPr>
              <a:t>30</a:t>
            </a:fld>
            <a:endParaRPr lang="cs-CZ" altLang="cs-CZ"/>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1761150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27E691B-9F07-4CF3-80E9-20487B372251}"/>
              </a:ext>
            </a:extLst>
          </p:cNvPr>
          <p:cNvGrpSpPr>
            <a:grpSpLocks/>
          </p:cNvGrpSpPr>
          <p:nvPr/>
        </p:nvGrpSpPr>
        <p:grpSpPr bwMode="auto">
          <a:xfrm>
            <a:off x="0" y="3902075"/>
            <a:ext cx="3400425" cy="2949575"/>
            <a:chOff x="0" y="2458"/>
            <a:chExt cx="2142" cy="1858"/>
          </a:xfrm>
        </p:grpSpPr>
        <p:sp>
          <p:nvSpPr>
            <p:cNvPr id="5" name="Freeform 3">
              <a:extLst>
                <a:ext uri="{FF2B5EF4-FFF2-40B4-BE49-F238E27FC236}">
                  <a16:creationId xmlns:a16="http://schemas.microsoft.com/office/drawing/2014/main" id="{FF6E0666-F12D-43DA-AC0F-2B712B332875}"/>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cs-CZ">
                <a:latin typeface="Arial" charset="0"/>
              </a:endParaRPr>
            </a:p>
          </p:txBody>
        </p:sp>
        <p:sp>
          <p:nvSpPr>
            <p:cNvPr id="6" name="Freeform 4">
              <a:extLst>
                <a:ext uri="{FF2B5EF4-FFF2-40B4-BE49-F238E27FC236}">
                  <a16:creationId xmlns:a16="http://schemas.microsoft.com/office/drawing/2014/main" id="{685E7830-E9DD-4191-B27D-6E65C09E6B90}"/>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cs-CZ">
                <a:latin typeface="Arial" charset="0"/>
              </a:endParaRPr>
            </a:p>
          </p:txBody>
        </p:sp>
        <p:sp>
          <p:nvSpPr>
            <p:cNvPr id="7" name="Freeform 5">
              <a:extLst>
                <a:ext uri="{FF2B5EF4-FFF2-40B4-BE49-F238E27FC236}">
                  <a16:creationId xmlns:a16="http://schemas.microsoft.com/office/drawing/2014/main" id="{24E25971-C064-4AB2-B90F-604CBA4DBF82}"/>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cs-CZ">
                <a:latin typeface="Arial" charset="0"/>
              </a:endParaRPr>
            </a:p>
          </p:txBody>
        </p:sp>
        <p:sp>
          <p:nvSpPr>
            <p:cNvPr id="8" name="Freeform 6">
              <a:extLst>
                <a:ext uri="{FF2B5EF4-FFF2-40B4-BE49-F238E27FC236}">
                  <a16:creationId xmlns:a16="http://schemas.microsoft.com/office/drawing/2014/main" id="{5356D4CE-C60A-4594-848F-F6585251CC1D}"/>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cs-CZ">
                <a:latin typeface="Arial" charset="0"/>
              </a:endParaRPr>
            </a:p>
          </p:txBody>
        </p:sp>
        <p:sp>
          <p:nvSpPr>
            <p:cNvPr id="9" name="Oval 7">
              <a:extLst>
                <a:ext uri="{FF2B5EF4-FFF2-40B4-BE49-F238E27FC236}">
                  <a16:creationId xmlns:a16="http://schemas.microsoft.com/office/drawing/2014/main" id="{D1E379DC-C521-45F2-AAEE-FB82C9818DB8}"/>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 name="Oval 8">
              <a:extLst>
                <a:ext uri="{FF2B5EF4-FFF2-40B4-BE49-F238E27FC236}">
                  <a16:creationId xmlns:a16="http://schemas.microsoft.com/office/drawing/2014/main" id="{8A211354-B7F1-406D-8381-D88BF67FF03E}"/>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1" name="Oval 9">
              <a:extLst>
                <a:ext uri="{FF2B5EF4-FFF2-40B4-BE49-F238E27FC236}">
                  <a16:creationId xmlns:a16="http://schemas.microsoft.com/office/drawing/2014/main" id="{BD3F56D1-F48A-4418-90C0-90A6A5D9C58B}"/>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178186" name="Rectangle 10"/>
          <p:cNvSpPr>
            <a:spLocks noGrp="1" noChangeArrowheads="1"/>
          </p:cNvSpPr>
          <p:nvPr>
            <p:ph type="ctrTitle" sz="quarter"/>
          </p:nvPr>
        </p:nvSpPr>
        <p:spPr>
          <a:xfrm>
            <a:off x="685800" y="1873250"/>
            <a:ext cx="7772400" cy="1555750"/>
          </a:xfrm>
        </p:spPr>
        <p:txBody>
          <a:bodyPr/>
          <a:lstStyle>
            <a:lvl1pPr>
              <a:defRPr sz="4800"/>
            </a:lvl1pPr>
          </a:lstStyle>
          <a:p>
            <a:r>
              <a:rPr lang="cs-CZ"/>
              <a:t>Klepnutím lze upravit styl předlohy nadpisů.</a:t>
            </a:r>
          </a:p>
        </p:txBody>
      </p:sp>
      <p:sp>
        <p:nvSpPr>
          <p:cNvPr id="17818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cs-CZ"/>
              <a:t>Klepnutím lze upravit styl předlohy podnadpisů.</a:t>
            </a:r>
          </a:p>
        </p:txBody>
      </p:sp>
      <p:sp>
        <p:nvSpPr>
          <p:cNvPr id="12" name="Rectangle 12">
            <a:extLst>
              <a:ext uri="{FF2B5EF4-FFF2-40B4-BE49-F238E27FC236}">
                <a16:creationId xmlns:a16="http://schemas.microsoft.com/office/drawing/2014/main" id="{13090A5D-D884-4BD0-B556-ADDAEE96324D}"/>
              </a:ext>
            </a:extLst>
          </p:cNvPr>
          <p:cNvSpPr>
            <a:spLocks noGrp="1" noChangeArrowheads="1"/>
          </p:cNvSpPr>
          <p:nvPr>
            <p:ph type="dt" sz="quarter" idx="10"/>
          </p:nvPr>
        </p:nvSpPr>
        <p:spPr/>
        <p:txBody>
          <a:bodyPr/>
          <a:lstStyle>
            <a:lvl1pPr>
              <a:defRPr/>
            </a:lvl1pPr>
          </a:lstStyle>
          <a:p>
            <a:pPr>
              <a:defRPr/>
            </a:pPr>
            <a:fld id="{8BD45608-41CE-4A2C-9248-29B65FCD0C26}" type="datetime10">
              <a:rPr lang="cs-CZ" smtClean="0"/>
              <a:t>11:32</a:t>
            </a:fld>
            <a:endParaRPr lang="cs-CZ"/>
          </a:p>
        </p:txBody>
      </p:sp>
      <p:sp>
        <p:nvSpPr>
          <p:cNvPr id="13" name="Rectangle 13">
            <a:extLst>
              <a:ext uri="{FF2B5EF4-FFF2-40B4-BE49-F238E27FC236}">
                <a16:creationId xmlns:a16="http://schemas.microsoft.com/office/drawing/2014/main" id="{EE42D145-E0B7-4F5A-827C-859706C5E3AD}"/>
              </a:ext>
            </a:extLst>
          </p:cNvPr>
          <p:cNvSpPr>
            <a:spLocks noGrp="1" noChangeArrowheads="1"/>
          </p:cNvSpPr>
          <p:nvPr>
            <p:ph type="ftr" sz="quarter" idx="11"/>
          </p:nvPr>
        </p:nvSpPr>
        <p:spPr/>
        <p:txBody>
          <a:bodyPr/>
          <a:lstStyle>
            <a:lvl1pPr>
              <a:defRPr/>
            </a:lvl1pPr>
          </a:lstStyle>
          <a:p>
            <a:pPr>
              <a:defRPr/>
            </a:pPr>
            <a:endParaRPr lang="cs-CZ"/>
          </a:p>
        </p:txBody>
      </p:sp>
      <p:sp>
        <p:nvSpPr>
          <p:cNvPr id="14" name="Rectangle 14">
            <a:extLst>
              <a:ext uri="{FF2B5EF4-FFF2-40B4-BE49-F238E27FC236}">
                <a16:creationId xmlns:a16="http://schemas.microsoft.com/office/drawing/2014/main" id="{D088B87B-5E6C-44B2-9D02-E4D367E280D7}"/>
              </a:ext>
            </a:extLst>
          </p:cNvPr>
          <p:cNvSpPr>
            <a:spLocks noGrp="1" noChangeArrowheads="1"/>
          </p:cNvSpPr>
          <p:nvPr>
            <p:ph type="sldNum" sz="quarter" idx="12"/>
          </p:nvPr>
        </p:nvSpPr>
        <p:spPr/>
        <p:txBody>
          <a:bodyPr/>
          <a:lstStyle>
            <a:lvl1pPr>
              <a:defRPr/>
            </a:lvl1pPr>
          </a:lstStyle>
          <a:p>
            <a:fld id="{CC3FB8EE-81E4-4857-A521-94629CDDDE38}" type="slidenum">
              <a:rPr lang="cs-CZ" altLang="cs-CZ"/>
              <a:pPr/>
              <a:t>‹#›</a:t>
            </a:fld>
            <a:endParaRPr lang="cs-CZ" altLang="cs-CZ"/>
          </a:p>
        </p:txBody>
      </p:sp>
    </p:spTree>
    <p:extLst>
      <p:ext uri="{BB962C8B-B14F-4D97-AF65-F5344CB8AC3E}">
        <p14:creationId xmlns:p14="http://schemas.microsoft.com/office/powerpoint/2010/main" val="3483492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2">
            <a:extLst>
              <a:ext uri="{FF2B5EF4-FFF2-40B4-BE49-F238E27FC236}">
                <a16:creationId xmlns:a16="http://schemas.microsoft.com/office/drawing/2014/main" id="{A24E7922-1218-433C-8ED3-FA3BFC54B6F2}"/>
              </a:ext>
            </a:extLst>
          </p:cNvPr>
          <p:cNvSpPr>
            <a:spLocks noGrp="1" noChangeArrowheads="1"/>
          </p:cNvSpPr>
          <p:nvPr>
            <p:ph type="dt" sz="half" idx="10"/>
          </p:nvPr>
        </p:nvSpPr>
        <p:spPr>
          <a:ln/>
        </p:spPr>
        <p:txBody>
          <a:bodyPr/>
          <a:lstStyle>
            <a:lvl1pPr>
              <a:defRPr/>
            </a:lvl1pPr>
          </a:lstStyle>
          <a:p>
            <a:pPr>
              <a:defRPr/>
            </a:pPr>
            <a:fld id="{6A2C525F-B72A-43B0-A5D7-ACDE3011894D}" type="datetime10">
              <a:rPr lang="cs-CZ" smtClean="0"/>
              <a:t>11:32</a:t>
            </a:fld>
            <a:endParaRPr lang="cs-CZ"/>
          </a:p>
        </p:txBody>
      </p:sp>
      <p:sp>
        <p:nvSpPr>
          <p:cNvPr id="5" name="Rectangle 13">
            <a:extLst>
              <a:ext uri="{FF2B5EF4-FFF2-40B4-BE49-F238E27FC236}">
                <a16:creationId xmlns:a16="http://schemas.microsoft.com/office/drawing/2014/main" id="{61914824-23B8-4EBE-871F-FA0BE130A95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4">
            <a:extLst>
              <a:ext uri="{FF2B5EF4-FFF2-40B4-BE49-F238E27FC236}">
                <a16:creationId xmlns:a16="http://schemas.microsoft.com/office/drawing/2014/main" id="{3EEB82A3-A010-4423-9740-2E07A00CE841}"/>
              </a:ext>
            </a:extLst>
          </p:cNvPr>
          <p:cNvSpPr>
            <a:spLocks noGrp="1" noChangeArrowheads="1"/>
          </p:cNvSpPr>
          <p:nvPr>
            <p:ph type="sldNum" sz="quarter" idx="12"/>
          </p:nvPr>
        </p:nvSpPr>
        <p:spPr>
          <a:ln/>
        </p:spPr>
        <p:txBody>
          <a:bodyPr/>
          <a:lstStyle>
            <a:lvl1pPr>
              <a:defRPr/>
            </a:lvl1pPr>
          </a:lstStyle>
          <a:p>
            <a:fld id="{29BA1E8F-FB52-41DE-9D09-343037FDFDCB}" type="slidenum">
              <a:rPr lang="cs-CZ" altLang="cs-CZ"/>
              <a:pPr/>
              <a:t>‹#›</a:t>
            </a:fld>
            <a:endParaRPr lang="cs-CZ" altLang="cs-CZ"/>
          </a:p>
        </p:txBody>
      </p:sp>
    </p:spTree>
    <p:extLst>
      <p:ext uri="{BB962C8B-B14F-4D97-AF65-F5344CB8AC3E}">
        <p14:creationId xmlns:p14="http://schemas.microsoft.com/office/powerpoint/2010/main" val="1289336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2">
            <a:extLst>
              <a:ext uri="{FF2B5EF4-FFF2-40B4-BE49-F238E27FC236}">
                <a16:creationId xmlns:a16="http://schemas.microsoft.com/office/drawing/2014/main" id="{70826990-8691-4972-857F-10EC6BC9EA51}"/>
              </a:ext>
            </a:extLst>
          </p:cNvPr>
          <p:cNvSpPr>
            <a:spLocks noGrp="1" noChangeArrowheads="1"/>
          </p:cNvSpPr>
          <p:nvPr>
            <p:ph type="dt" sz="half" idx="10"/>
          </p:nvPr>
        </p:nvSpPr>
        <p:spPr>
          <a:ln/>
        </p:spPr>
        <p:txBody>
          <a:bodyPr/>
          <a:lstStyle>
            <a:lvl1pPr>
              <a:defRPr/>
            </a:lvl1pPr>
          </a:lstStyle>
          <a:p>
            <a:pPr>
              <a:defRPr/>
            </a:pPr>
            <a:fld id="{A5849EED-85A1-4E8D-BB55-80E0707253F0}" type="datetime10">
              <a:rPr lang="cs-CZ" smtClean="0"/>
              <a:t>11:32</a:t>
            </a:fld>
            <a:endParaRPr lang="cs-CZ"/>
          </a:p>
        </p:txBody>
      </p:sp>
      <p:sp>
        <p:nvSpPr>
          <p:cNvPr id="5" name="Rectangle 13">
            <a:extLst>
              <a:ext uri="{FF2B5EF4-FFF2-40B4-BE49-F238E27FC236}">
                <a16:creationId xmlns:a16="http://schemas.microsoft.com/office/drawing/2014/main" id="{015AD473-40FD-4779-A90A-792373FA14E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4">
            <a:extLst>
              <a:ext uri="{FF2B5EF4-FFF2-40B4-BE49-F238E27FC236}">
                <a16:creationId xmlns:a16="http://schemas.microsoft.com/office/drawing/2014/main" id="{83C22917-7C81-4846-89A7-B0F68DF3A473}"/>
              </a:ext>
            </a:extLst>
          </p:cNvPr>
          <p:cNvSpPr>
            <a:spLocks noGrp="1" noChangeArrowheads="1"/>
          </p:cNvSpPr>
          <p:nvPr>
            <p:ph type="sldNum" sz="quarter" idx="12"/>
          </p:nvPr>
        </p:nvSpPr>
        <p:spPr>
          <a:ln/>
        </p:spPr>
        <p:txBody>
          <a:bodyPr/>
          <a:lstStyle>
            <a:lvl1pPr>
              <a:defRPr/>
            </a:lvl1pPr>
          </a:lstStyle>
          <a:p>
            <a:fld id="{22FA9197-E3DF-46AB-8005-E93CAE1D0E21}" type="slidenum">
              <a:rPr lang="cs-CZ" altLang="cs-CZ"/>
              <a:pPr/>
              <a:t>‹#›</a:t>
            </a:fld>
            <a:endParaRPr lang="cs-CZ" altLang="cs-CZ"/>
          </a:p>
        </p:txBody>
      </p:sp>
    </p:spTree>
    <p:extLst>
      <p:ext uri="{BB962C8B-B14F-4D97-AF65-F5344CB8AC3E}">
        <p14:creationId xmlns:p14="http://schemas.microsoft.com/office/powerpoint/2010/main" val="12255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2">
            <a:extLst>
              <a:ext uri="{FF2B5EF4-FFF2-40B4-BE49-F238E27FC236}">
                <a16:creationId xmlns:a16="http://schemas.microsoft.com/office/drawing/2014/main" id="{E76B96A3-7FB6-42DB-8AF7-66AEB3247D8A}"/>
              </a:ext>
            </a:extLst>
          </p:cNvPr>
          <p:cNvSpPr>
            <a:spLocks noGrp="1" noChangeArrowheads="1"/>
          </p:cNvSpPr>
          <p:nvPr>
            <p:ph type="dt" sz="half" idx="10"/>
          </p:nvPr>
        </p:nvSpPr>
        <p:spPr>
          <a:ln/>
        </p:spPr>
        <p:txBody>
          <a:bodyPr/>
          <a:lstStyle>
            <a:lvl1pPr>
              <a:defRPr/>
            </a:lvl1pPr>
          </a:lstStyle>
          <a:p>
            <a:pPr>
              <a:defRPr/>
            </a:pPr>
            <a:fld id="{DD9F9CBF-5BCA-4164-865A-F20464CAEA44}" type="datetime10">
              <a:rPr lang="cs-CZ" smtClean="0"/>
              <a:t>11:31</a:t>
            </a:fld>
            <a:endParaRPr lang="cs-CZ"/>
          </a:p>
        </p:txBody>
      </p:sp>
      <p:sp>
        <p:nvSpPr>
          <p:cNvPr id="5" name="Rectangle 13">
            <a:extLst>
              <a:ext uri="{FF2B5EF4-FFF2-40B4-BE49-F238E27FC236}">
                <a16:creationId xmlns:a16="http://schemas.microsoft.com/office/drawing/2014/main" id="{55065910-EE1E-4429-A264-A4605012D49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4">
            <a:extLst>
              <a:ext uri="{FF2B5EF4-FFF2-40B4-BE49-F238E27FC236}">
                <a16:creationId xmlns:a16="http://schemas.microsoft.com/office/drawing/2014/main" id="{2C1538A0-DA94-4397-BB88-DF6110BB70E3}"/>
              </a:ext>
            </a:extLst>
          </p:cNvPr>
          <p:cNvSpPr>
            <a:spLocks noGrp="1" noChangeArrowheads="1"/>
          </p:cNvSpPr>
          <p:nvPr>
            <p:ph type="sldNum" sz="quarter" idx="12"/>
          </p:nvPr>
        </p:nvSpPr>
        <p:spPr>
          <a:ln/>
        </p:spPr>
        <p:txBody>
          <a:bodyPr/>
          <a:lstStyle>
            <a:lvl1pPr>
              <a:defRPr/>
            </a:lvl1pPr>
          </a:lstStyle>
          <a:p>
            <a:fld id="{ABFEB61A-882B-4A60-9F53-0A5E06D77609}" type="slidenum">
              <a:rPr lang="cs-CZ" altLang="cs-CZ"/>
              <a:pPr/>
              <a:t>‹#›</a:t>
            </a:fld>
            <a:endParaRPr lang="cs-CZ" altLang="cs-CZ"/>
          </a:p>
        </p:txBody>
      </p:sp>
    </p:spTree>
    <p:extLst>
      <p:ext uri="{BB962C8B-B14F-4D97-AF65-F5344CB8AC3E}">
        <p14:creationId xmlns:p14="http://schemas.microsoft.com/office/powerpoint/2010/main" val="3459821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12">
            <a:extLst>
              <a:ext uri="{FF2B5EF4-FFF2-40B4-BE49-F238E27FC236}">
                <a16:creationId xmlns:a16="http://schemas.microsoft.com/office/drawing/2014/main" id="{86E96DF0-BE52-490C-A81B-3D79DDEDECCE}"/>
              </a:ext>
            </a:extLst>
          </p:cNvPr>
          <p:cNvSpPr>
            <a:spLocks noGrp="1" noChangeArrowheads="1"/>
          </p:cNvSpPr>
          <p:nvPr>
            <p:ph type="dt" sz="half" idx="10"/>
          </p:nvPr>
        </p:nvSpPr>
        <p:spPr>
          <a:ln/>
        </p:spPr>
        <p:txBody>
          <a:bodyPr/>
          <a:lstStyle>
            <a:lvl1pPr>
              <a:defRPr/>
            </a:lvl1pPr>
          </a:lstStyle>
          <a:p>
            <a:pPr>
              <a:defRPr/>
            </a:pPr>
            <a:fld id="{2BF78FA1-C57D-4C54-8B99-B65D74393651}" type="datetime10">
              <a:rPr lang="cs-CZ" smtClean="0"/>
              <a:t>11:32</a:t>
            </a:fld>
            <a:endParaRPr lang="cs-CZ"/>
          </a:p>
        </p:txBody>
      </p:sp>
      <p:sp>
        <p:nvSpPr>
          <p:cNvPr id="5" name="Rectangle 13">
            <a:extLst>
              <a:ext uri="{FF2B5EF4-FFF2-40B4-BE49-F238E27FC236}">
                <a16:creationId xmlns:a16="http://schemas.microsoft.com/office/drawing/2014/main" id="{D6651D24-EF57-44A2-93DE-FD99C539215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14">
            <a:extLst>
              <a:ext uri="{FF2B5EF4-FFF2-40B4-BE49-F238E27FC236}">
                <a16:creationId xmlns:a16="http://schemas.microsoft.com/office/drawing/2014/main" id="{C480A559-7F33-47F0-9823-180AB07CEC08}"/>
              </a:ext>
            </a:extLst>
          </p:cNvPr>
          <p:cNvSpPr>
            <a:spLocks noGrp="1" noChangeArrowheads="1"/>
          </p:cNvSpPr>
          <p:nvPr>
            <p:ph type="sldNum" sz="quarter" idx="12"/>
          </p:nvPr>
        </p:nvSpPr>
        <p:spPr>
          <a:ln/>
        </p:spPr>
        <p:txBody>
          <a:bodyPr/>
          <a:lstStyle>
            <a:lvl1pPr>
              <a:defRPr/>
            </a:lvl1pPr>
          </a:lstStyle>
          <a:p>
            <a:fld id="{9B05CE37-DABC-4F1F-AB1A-38CC7577E3F6}" type="slidenum">
              <a:rPr lang="cs-CZ" altLang="cs-CZ"/>
              <a:pPr/>
              <a:t>‹#›</a:t>
            </a:fld>
            <a:endParaRPr lang="cs-CZ" altLang="cs-CZ"/>
          </a:p>
        </p:txBody>
      </p:sp>
    </p:spTree>
    <p:extLst>
      <p:ext uri="{BB962C8B-B14F-4D97-AF65-F5344CB8AC3E}">
        <p14:creationId xmlns:p14="http://schemas.microsoft.com/office/powerpoint/2010/main" val="2693822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12">
            <a:extLst>
              <a:ext uri="{FF2B5EF4-FFF2-40B4-BE49-F238E27FC236}">
                <a16:creationId xmlns:a16="http://schemas.microsoft.com/office/drawing/2014/main" id="{4384ADDE-A671-420E-8991-BCD35BDEC271}"/>
              </a:ext>
            </a:extLst>
          </p:cNvPr>
          <p:cNvSpPr>
            <a:spLocks noGrp="1" noChangeArrowheads="1"/>
          </p:cNvSpPr>
          <p:nvPr>
            <p:ph type="dt" sz="half" idx="10"/>
          </p:nvPr>
        </p:nvSpPr>
        <p:spPr>
          <a:ln/>
        </p:spPr>
        <p:txBody>
          <a:bodyPr/>
          <a:lstStyle>
            <a:lvl1pPr>
              <a:defRPr/>
            </a:lvl1pPr>
          </a:lstStyle>
          <a:p>
            <a:pPr>
              <a:defRPr/>
            </a:pPr>
            <a:fld id="{71BC8DFE-8B0E-4FB7-9BE7-D8F35E6EDCFD}" type="datetime10">
              <a:rPr lang="cs-CZ" smtClean="0"/>
              <a:t>11:32</a:t>
            </a:fld>
            <a:endParaRPr lang="cs-CZ"/>
          </a:p>
        </p:txBody>
      </p:sp>
      <p:sp>
        <p:nvSpPr>
          <p:cNvPr id="6" name="Rectangle 13">
            <a:extLst>
              <a:ext uri="{FF2B5EF4-FFF2-40B4-BE49-F238E27FC236}">
                <a16:creationId xmlns:a16="http://schemas.microsoft.com/office/drawing/2014/main" id="{0CCAD62C-6132-492D-82EF-98DF4A4A9D5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4">
            <a:extLst>
              <a:ext uri="{FF2B5EF4-FFF2-40B4-BE49-F238E27FC236}">
                <a16:creationId xmlns:a16="http://schemas.microsoft.com/office/drawing/2014/main" id="{7A4B72E0-3362-42F5-88DB-141FAAA372A9}"/>
              </a:ext>
            </a:extLst>
          </p:cNvPr>
          <p:cNvSpPr>
            <a:spLocks noGrp="1" noChangeArrowheads="1"/>
          </p:cNvSpPr>
          <p:nvPr>
            <p:ph type="sldNum" sz="quarter" idx="12"/>
          </p:nvPr>
        </p:nvSpPr>
        <p:spPr>
          <a:ln/>
        </p:spPr>
        <p:txBody>
          <a:bodyPr/>
          <a:lstStyle>
            <a:lvl1pPr>
              <a:defRPr/>
            </a:lvl1pPr>
          </a:lstStyle>
          <a:p>
            <a:fld id="{CB7E9310-1FC3-4FE7-AB10-2CF66CF50221}" type="slidenum">
              <a:rPr lang="cs-CZ" altLang="cs-CZ"/>
              <a:pPr/>
              <a:t>‹#›</a:t>
            </a:fld>
            <a:endParaRPr lang="cs-CZ" altLang="cs-CZ"/>
          </a:p>
        </p:txBody>
      </p:sp>
    </p:spTree>
    <p:extLst>
      <p:ext uri="{BB962C8B-B14F-4D97-AF65-F5344CB8AC3E}">
        <p14:creationId xmlns:p14="http://schemas.microsoft.com/office/powerpoint/2010/main" val="2661086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12">
            <a:extLst>
              <a:ext uri="{FF2B5EF4-FFF2-40B4-BE49-F238E27FC236}">
                <a16:creationId xmlns:a16="http://schemas.microsoft.com/office/drawing/2014/main" id="{EEF1E4D9-A077-4DA0-A245-014D2F3A1659}"/>
              </a:ext>
            </a:extLst>
          </p:cNvPr>
          <p:cNvSpPr>
            <a:spLocks noGrp="1" noChangeArrowheads="1"/>
          </p:cNvSpPr>
          <p:nvPr>
            <p:ph type="dt" sz="half" idx="10"/>
          </p:nvPr>
        </p:nvSpPr>
        <p:spPr>
          <a:ln/>
        </p:spPr>
        <p:txBody>
          <a:bodyPr/>
          <a:lstStyle>
            <a:lvl1pPr>
              <a:defRPr/>
            </a:lvl1pPr>
          </a:lstStyle>
          <a:p>
            <a:pPr>
              <a:defRPr/>
            </a:pPr>
            <a:fld id="{208171C0-A893-4AA4-9770-B40FE2A31720}" type="datetime10">
              <a:rPr lang="cs-CZ" smtClean="0"/>
              <a:t>11:32</a:t>
            </a:fld>
            <a:endParaRPr lang="cs-CZ"/>
          </a:p>
        </p:txBody>
      </p:sp>
      <p:sp>
        <p:nvSpPr>
          <p:cNvPr id="8" name="Rectangle 13">
            <a:extLst>
              <a:ext uri="{FF2B5EF4-FFF2-40B4-BE49-F238E27FC236}">
                <a16:creationId xmlns:a16="http://schemas.microsoft.com/office/drawing/2014/main" id="{099C68D2-CCF1-477D-8184-E1E00BF2E82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14">
            <a:extLst>
              <a:ext uri="{FF2B5EF4-FFF2-40B4-BE49-F238E27FC236}">
                <a16:creationId xmlns:a16="http://schemas.microsoft.com/office/drawing/2014/main" id="{638D05AF-C66C-462E-B199-B83541B9431D}"/>
              </a:ext>
            </a:extLst>
          </p:cNvPr>
          <p:cNvSpPr>
            <a:spLocks noGrp="1" noChangeArrowheads="1"/>
          </p:cNvSpPr>
          <p:nvPr>
            <p:ph type="sldNum" sz="quarter" idx="12"/>
          </p:nvPr>
        </p:nvSpPr>
        <p:spPr>
          <a:ln/>
        </p:spPr>
        <p:txBody>
          <a:bodyPr/>
          <a:lstStyle>
            <a:lvl1pPr>
              <a:defRPr/>
            </a:lvl1pPr>
          </a:lstStyle>
          <a:p>
            <a:fld id="{386F178A-79AC-425B-99C3-F64E43A22505}" type="slidenum">
              <a:rPr lang="cs-CZ" altLang="cs-CZ"/>
              <a:pPr/>
              <a:t>‹#›</a:t>
            </a:fld>
            <a:endParaRPr lang="cs-CZ" altLang="cs-CZ"/>
          </a:p>
        </p:txBody>
      </p:sp>
    </p:spTree>
    <p:extLst>
      <p:ext uri="{BB962C8B-B14F-4D97-AF65-F5344CB8AC3E}">
        <p14:creationId xmlns:p14="http://schemas.microsoft.com/office/powerpoint/2010/main" val="150842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12">
            <a:extLst>
              <a:ext uri="{FF2B5EF4-FFF2-40B4-BE49-F238E27FC236}">
                <a16:creationId xmlns:a16="http://schemas.microsoft.com/office/drawing/2014/main" id="{5E01821B-022B-46AD-8AE6-A55E1B5FC9C2}"/>
              </a:ext>
            </a:extLst>
          </p:cNvPr>
          <p:cNvSpPr>
            <a:spLocks noGrp="1" noChangeArrowheads="1"/>
          </p:cNvSpPr>
          <p:nvPr>
            <p:ph type="dt" sz="half" idx="10"/>
          </p:nvPr>
        </p:nvSpPr>
        <p:spPr>
          <a:ln/>
        </p:spPr>
        <p:txBody>
          <a:bodyPr/>
          <a:lstStyle>
            <a:lvl1pPr>
              <a:defRPr/>
            </a:lvl1pPr>
          </a:lstStyle>
          <a:p>
            <a:pPr>
              <a:defRPr/>
            </a:pPr>
            <a:fld id="{C03745C2-E7E4-40A0-84EC-48A4D938D2E0}" type="datetime10">
              <a:rPr lang="cs-CZ" smtClean="0"/>
              <a:t>11:32</a:t>
            </a:fld>
            <a:endParaRPr lang="cs-CZ"/>
          </a:p>
        </p:txBody>
      </p:sp>
      <p:sp>
        <p:nvSpPr>
          <p:cNvPr id="4" name="Rectangle 13">
            <a:extLst>
              <a:ext uri="{FF2B5EF4-FFF2-40B4-BE49-F238E27FC236}">
                <a16:creationId xmlns:a16="http://schemas.microsoft.com/office/drawing/2014/main" id="{B1470BA9-7814-44BC-ADA0-8142550B363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14">
            <a:extLst>
              <a:ext uri="{FF2B5EF4-FFF2-40B4-BE49-F238E27FC236}">
                <a16:creationId xmlns:a16="http://schemas.microsoft.com/office/drawing/2014/main" id="{86A9473D-CD70-4D87-902A-FCF35B522A4A}"/>
              </a:ext>
            </a:extLst>
          </p:cNvPr>
          <p:cNvSpPr>
            <a:spLocks noGrp="1" noChangeArrowheads="1"/>
          </p:cNvSpPr>
          <p:nvPr>
            <p:ph type="sldNum" sz="quarter" idx="12"/>
          </p:nvPr>
        </p:nvSpPr>
        <p:spPr>
          <a:ln/>
        </p:spPr>
        <p:txBody>
          <a:bodyPr/>
          <a:lstStyle>
            <a:lvl1pPr>
              <a:defRPr/>
            </a:lvl1pPr>
          </a:lstStyle>
          <a:p>
            <a:fld id="{AD5D0A78-AF87-4AEC-8A25-6123386928D7}" type="slidenum">
              <a:rPr lang="cs-CZ" altLang="cs-CZ"/>
              <a:pPr/>
              <a:t>‹#›</a:t>
            </a:fld>
            <a:endParaRPr lang="cs-CZ" altLang="cs-CZ"/>
          </a:p>
        </p:txBody>
      </p:sp>
    </p:spTree>
    <p:extLst>
      <p:ext uri="{BB962C8B-B14F-4D97-AF65-F5344CB8AC3E}">
        <p14:creationId xmlns:p14="http://schemas.microsoft.com/office/powerpoint/2010/main" val="2276750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5466B49B-E916-44BD-AED4-572CF82CC49A}"/>
              </a:ext>
            </a:extLst>
          </p:cNvPr>
          <p:cNvSpPr>
            <a:spLocks noGrp="1" noChangeArrowheads="1"/>
          </p:cNvSpPr>
          <p:nvPr>
            <p:ph type="dt" sz="half" idx="10"/>
          </p:nvPr>
        </p:nvSpPr>
        <p:spPr>
          <a:ln/>
        </p:spPr>
        <p:txBody>
          <a:bodyPr/>
          <a:lstStyle>
            <a:lvl1pPr>
              <a:defRPr/>
            </a:lvl1pPr>
          </a:lstStyle>
          <a:p>
            <a:pPr>
              <a:defRPr/>
            </a:pPr>
            <a:fld id="{1191AFC5-61F8-46D1-B042-2B2AA3368AA6}" type="datetime10">
              <a:rPr lang="cs-CZ" smtClean="0"/>
              <a:t>11:32</a:t>
            </a:fld>
            <a:endParaRPr lang="cs-CZ"/>
          </a:p>
        </p:txBody>
      </p:sp>
      <p:sp>
        <p:nvSpPr>
          <p:cNvPr id="3" name="Rectangle 13">
            <a:extLst>
              <a:ext uri="{FF2B5EF4-FFF2-40B4-BE49-F238E27FC236}">
                <a16:creationId xmlns:a16="http://schemas.microsoft.com/office/drawing/2014/main" id="{D32619E3-0BC8-418C-B6C3-2976AA8DE11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14">
            <a:extLst>
              <a:ext uri="{FF2B5EF4-FFF2-40B4-BE49-F238E27FC236}">
                <a16:creationId xmlns:a16="http://schemas.microsoft.com/office/drawing/2014/main" id="{58C1AF93-6B80-4EB3-B39A-A654204AF450}"/>
              </a:ext>
            </a:extLst>
          </p:cNvPr>
          <p:cNvSpPr>
            <a:spLocks noGrp="1" noChangeArrowheads="1"/>
          </p:cNvSpPr>
          <p:nvPr>
            <p:ph type="sldNum" sz="quarter" idx="12"/>
          </p:nvPr>
        </p:nvSpPr>
        <p:spPr>
          <a:ln/>
        </p:spPr>
        <p:txBody>
          <a:bodyPr/>
          <a:lstStyle>
            <a:lvl1pPr>
              <a:defRPr/>
            </a:lvl1pPr>
          </a:lstStyle>
          <a:p>
            <a:fld id="{E15B9F10-DFF2-47B3-90E7-8A6F8904D802}" type="slidenum">
              <a:rPr lang="cs-CZ" altLang="cs-CZ"/>
              <a:pPr/>
              <a:t>‹#›</a:t>
            </a:fld>
            <a:endParaRPr lang="cs-CZ" altLang="cs-CZ"/>
          </a:p>
        </p:txBody>
      </p:sp>
    </p:spTree>
    <p:extLst>
      <p:ext uri="{BB962C8B-B14F-4D97-AF65-F5344CB8AC3E}">
        <p14:creationId xmlns:p14="http://schemas.microsoft.com/office/powerpoint/2010/main" val="3515663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12">
            <a:extLst>
              <a:ext uri="{FF2B5EF4-FFF2-40B4-BE49-F238E27FC236}">
                <a16:creationId xmlns:a16="http://schemas.microsoft.com/office/drawing/2014/main" id="{B95E3FDA-6D71-4E41-A914-E8DAEED19009}"/>
              </a:ext>
            </a:extLst>
          </p:cNvPr>
          <p:cNvSpPr>
            <a:spLocks noGrp="1" noChangeArrowheads="1"/>
          </p:cNvSpPr>
          <p:nvPr>
            <p:ph type="dt" sz="half" idx="10"/>
          </p:nvPr>
        </p:nvSpPr>
        <p:spPr>
          <a:ln/>
        </p:spPr>
        <p:txBody>
          <a:bodyPr/>
          <a:lstStyle>
            <a:lvl1pPr>
              <a:defRPr/>
            </a:lvl1pPr>
          </a:lstStyle>
          <a:p>
            <a:pPr>
              <a:defRPr/>
            </a:pPr>
            <a:fld id="{238F914D-C619-47CF-A913-B1C0C10F72D8}" type="datetime10">
              <a:rPr lang="cs-CZ" smtClean="0"/>
              <a:t>11:32</a:t>
            </a:fld>
            <a:endParaRPr lang="cs-CZ"/>
          </a:p>
        </p:txBody>
      </p:sp>
      <p:sp>
        <p:nvSpPr>
          <p:cNvPr id="6" name="Rectangle 13">
            <a:extLst>
              <a:ext uri="{FF2B5EF4-FFF2-40B4-BE49-F238E27FC236}">
                <a16:creationId xmlns:a16="http://schemas.microsoft.com/office/drawing/2014/main" id="{45FE7173-5219-4549-9460-9FF23D6A170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4">
            <a:extLst>
              <a:ext uri="{FF2B5EF4-FFF2-40B4-BE49-F238E27FC236}">
                <a16:creationId xmlns:a16="http://schemas.microsoft.com/office/drawing/2014/main" id="{51FFFC2F-631A-4E16-84D2-5FF66F11710C}"/>
              </a:ext>
            </a:extLst>
          </p:cNvPr>
          <p:cNvSpPr>
            <a:spLocks noGrp="1" noChangeArrowheads="1"/>
          </p:cNvSpPr>
          <p:nvPr>
            <p:ph type="sldNum" sz="quarter" idx="12"/>
          </p:nvPr>
        </p:nvSpPr>
        <p:spPr>
          <a:ln/>
        </p:spPr>
        <p:txBody>
          <a:bodyPr/>
          <a:lstStyle>
            <a:lvl1pPr>
              <a:defRPr/>
            </a:lvl1pPr>
          </a:lstStyle>
          <a:p>
            <a:fld id="{B2509C4E-8A03-4960-951A-383BAFA713AD}" type="slidenum">
              <a:rPr lang="cs-CZ" altLang="cs-CZ"/>
              <a:pPr/>
              <a:t>‹#›</a:t>
            </a:fld>
            <a:endParaRPr lang="cs-CZ" altLang="cs-CZ"/>
          </a:p>
        </p:txBody>
      </p:sp>
    </p:spTree>
    <p:extLst>
      <p:ext uri="{BB962C8B-B14F-4D97-AF65-F5344CB8AC3E}">
        <p14:creationId xmlns:p14="http://schemas.microsoft.com/office/powerpoint/2010/main" val="2917139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12">
            <a:extLst>
              <a:ext uri="{FF2B5EF4-FFF2-40B4-BE49-F238E27FC236}">
                <a16:creationId xmlns:a16="http://schemas.microsoft.com/office/drawing/2014/main" id="{ACE2FC86-09A9-49E2-A5E6-4D57642EFA6F}"/>
              </a:ext>
            </a:extLst>
          </p:cNvPr>
          <p:cNvSpPr>
            <a:spLocks noGrp="1" noChangeArrowheads="1"/>
          </p:cNvSpPr>
          <p:nvPr>
            <p:ph type="dt" sz="half" idx="10"/>
          </p:nvPr>
        </p:nvSpPr>
        <p:spPr>
          <a:ln/>
        </p:spPr>
        <p:txBody>
          <a:bodyPr/>
          <a:lstStyle>
            <a:lvl1pPr>
              <a:defRPr/>
            </a:lvl1pPr>
          </a:lstStyle>
          <a:p>
            <a:pPr>
              <a:defRPr/>
            </a:pPr>
            <a:fld id="{BA15D3B5-5A0C-45A8-8503-E15121F9336C}" type="datetime10">
              <a:rPr lang="cs-CZ" smtClean="0"/>
              <a:t>11:32</a:t>
            </a:fld>
            <a:endParaRPr lang="cs-CZ"/>
          </a:p>
        </p:txBody>
      </p:sp>
      <p:sp>
        <p:nvSpPr>
          <p:cNvPr id="6" name="Rectangle 13">
            <a:extLst>
              <a:ext uri="{FF2B5EF4-FFF2-40B4-BE49-F238E27FC236}">
                <a16:creationId xmlns:a16="http://schemas.microsoft.com/office/drawing/2014/main" id="{FC53A0BD-44CD-4CBD-87B1-E5461A5954D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14">
            <a:extLst>
              <a:ext uri="{FF2B5EF4-FFF2-40B4-BE49-F238E27FC236}">
                <a16:creationId xmlns:a16="http://schemas.microsoft.com/office/drawing/2014/main" id="{9470213B-41AE-45F8-A402-7334730B6EB4}"/>
              </a:ext>
            </a:extLst>
          </p:cNvPr>
          <p:cNvSpPr>
            <a:spLocks noGrp="1" noChangeArrowheads="1"/>
          </p:cNvSpPr>
          <p:nvPr>
            <p:ph type="sldNum" sz="quarter" idx="12"/>
          </p:nvPr>
        </p:nvSpPr>
        <p:spPr>
          <a:ln/>
        </p:spPr>
        <p:txBody>
          <a:bodyPr/>
          <a:lstStyle>
            <a:lvl1pPr>
              <a:defRPr/>
            </a:lvl1pPr>
          </a:lstStyle>
          <a:p>
            <a:fld id="{3CFAA2F1-D0E0-4ECB-AAD7-1954BFD74201}" type="slidenum">
              <a:rPr lang="cs-CZ" altLang="cs-CZ"/>
              <a:pPr/>
              <a:t>‹#›</a:t>
            </a:fld>
            <a:endParaRPr lang="cs-CZ" altLang="cs-CZ"/>
          </a:p>
        </p:txBody>
      </p:sp>
    </p:spTree>
    <p:extLst>
      <p:ext uri="{BB962C8B-B14F-4D97-AF65-F5344CB8AC3E}">
        <p14:creationId xmlns:p14="http://schemas.microsoft.com/office/powerpoint/2010/main" val="2038974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CBDEF1A-5F1C-4ACF-9EC3-2946F9CE346F}"/>
              </a:ext>
            </a:extLst>
          </p:cNvPr>
          <p:cNvGrpSpPr>
            <a:grpSpLocks/>
          </p:cNvGrpSpPr>
          <p:nvPr/>
        </p:nvGrpSpPr>
        <p:grpSpPr bwMode="auto">
          <a:xfrm>
            <a:off x="0" y="3902075"/>
            <a:ext cx="3400425" cy="2949575"/>
            <a:chOff x="0" y="2458"/>
            <a:chExt cx="2142" cy="1858"/>
          </a:xfrm>
        </p:grpSpPr>
        <p:sp>
          <p:nvSpPr>
            <p:cNvPr id="177155" name="Freeform 3">
              <a:extLst>
                <a:ext uri="{FF2B5EF4-FFF2-40B4-BE49-F238E27FC236}">
                  <a16:creationId xmlns:a16="http://schemas.microsoft.com/office/drawing/2014/main" id="{FDE7A45E-6877-4DBE-B3BA-C09FF0DF91AD}"/>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cs-CZ">
                <a:latin typeface="Arial" charset="0"/>
              </a:endParaRPr>
            </a:p>
          </p:txBody>
        </p:sp>
        <p:sp>
          <p:nvSpPr>
            <p:cNvPr id="177156" name="Freeform 4">
              <a:extLst>
                <a:ext uri="{FF2B5EF4-FFF2-40B4-BE49-F238E27FC236}">
                  <a16:creationId xmlns:a16="http://schemas.microsoft.com/office/drawing/2014/main" id="{AB239E0B-8DEA-4128-9B50-6375B9D5AAA6}"/>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cs-CZ">
                <a:latin typeface="Arial" charset="0"/>
              </a:endParaRPr>
            </a:p>
          </p:txBody>
        </p:sp>
        <p:sp>
          <p:nvSpPr>
            <p:cNvPr id="177157" name="Freeform 5">
              <a:extLst>
                <a:ext uri="{FF2B5EF4-FFF2-40B4-BE49-F238E27FC236}">
                  <a16:creationId xmlns:a16="http://schemas.microsoft.com/office/drawing/2014/main" id="{E2AC8B91-80A3-425C-AB6C-DB3930EA1FF8}"/>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cs-CZ">
                <a:latin typeface="Arial" charset="0"/>
              </a:endParaRPr>
            </a:p>
          </p:txBody>
        </p:sp>
        <p:sp>
          <p:nvSpPr>
            <p:cNvPr id="177158" name="Freeform 6">
              <a:extLst>
                <a:ext uri="{FF2B5EF4-FFF2-40B4-BE49-F238E27FC236}">
                  <a16:creationId xmlns:a16="http://schemas.microsoft.com/office/drawing/2014/main" id="{E5859567-FE44-4D26-9DFA-4D83E90E408B}"/>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cs-CZ">
                <a:latin typeface="Arial" charset="0"/>
              </a:endParaRPr>
            </a:p>
          </p:txBody>
        </p:sp>
        <p:sp>
          <p:nvSpPr>
            <p:cNvPr id="1036" name="Oval 7">
              <a:extLst>
                <a:ext uri="{FF2B5EF4-FFF2-40B4-BE49-F238E27FC236}">
                  <a16:creationId xmlns:a16="http://schemas.microsoft.com/office/drawing/2014/main" id="{94AC2FC4-4D3B-4A0A-BBAD-20ED512BFB41}"/>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37" name="Oval 8">
              <a:extLst>
                <a:ext uri="{FF2B5EF4-FFF2-40B4-BE49-F238E27FC236}">
                  <a16:creationId xmlns:a16="http://schemas.microsoft.com/office/drawing/2014/main" id="{E4ED6A89-61D7-4FEB-8F05-29EAEBD2017C}"/>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38" name="Oval 9">
              <a:extLst>
                <a:ext uri="{FF2B5EF4-FFF2-40B4-BE49-F238E27FC236}">
                  <a16:creationId xmlns:a16="http://schemas.microsoft.com/office/drawing/2014/main" id="{D4196C15-00B3-4CB6-AB01-607678119591}"/>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sp>
        <p:nvSpPr>
          <p:cNvPr id="177162" name="Rectangle 10">
            <a:extLst>
              <a:ext uri="{FF2B5EF4-FFF2-40B4-BE49-F238E27FC236}">
                <a16:creationId xmlns:a16="http://schemas.microsoft.com/office/drawing/2014/main" id="{D9CA25A8-7C5C-47F4-B02D-9211AB87A219}"/>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cs-CZ"/>
              <a:t>Klepnutím lze upravit styl předlohy nadpisů.</a:t>
            </a:r>
          </a:p>
        </p:txBody>
      </p:sp>
      <p:sp>
        <p:nvSpPr>
          <p:cNvPr id="177163" name="Rectangle 11">
            <a:extLst>
              <a:ext uri="{FF2B5EF4-FFF2-40B4-BE49-F238E27FC236}">
                <a16:creationId xmlns:a16="http://schemas.microsoft.com/office/drawing/2014/main" id="{3096501A-0E33-46CD-9300-EBE86E87E4BA}"/>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77164" name="Rectangle 12">
            <a:extLst>
              <a:ext uri="{FF2B5EF4-FFF2-40B4-BE49-F238E27FC236}">
                <a16:creationId xmlns:a16="http://schemas.microsoft.com/office/drawing/2014/main" id="{E958FCC0-B9D6-4646-A236-086B7D6FF33B}"/>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charset="0"/>
              </a:defRPr>
            </a:lvl1pPr>
          </a:lstStyle>
          <a:p>
            <a:pPr>
              <a:defRPr/>
            </a:pPr>
            <a:fld id="{FA166E1C-840B-4946-8D63-F0AE140A295B}" type="datetime10">
              <a:rPr lang="cs-CZ" smtClean="0"/>
              <a:t>11:31</a:t>
            </a:fld>
            <a:endParaRPr lang="cs-CZ"/>
          </a:p>
        </p:txBody>
      </p:sp>
      <p:sp>
        <p:nvSpPr>
          <p:cNvPr id="177165" name="Rectangle 13">
            <a:extLst>
              <a:ext uri="{FF2B5EF4-FFF2-40B4-BE49-F238E27FC236}">
                <a16:creationId xmlns:a16="http://schemas.microsoft.com/office/drawing/2014/main" id="{9FF8CCFB-6AB1-4D2C-87B6-4B35ED2D7FA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charset="0"/>
              </a:defRPr>
            </a:lvl1pPr>
          </a:lstStyle>
          <a:p>
            <a:pPr>
              <a:defRPr/>
            </a:pPr>
            <a:endParaRPr lang="cs-CZ"/>
          </a:p>
        </p:txBody>
      </p:sp>
      <p:sp>
        <p:nvSpPr>
          <p:cNvPr id="177166" name="Rectangle 14">
            <a:extLst>
              <a:ext uri="{FF2B5EF4-FFF2-40B4-BE49-F238E27FC236}">
                <a16:creationId xmlns:a16="http://schemas.microsoft.com/office/drawing/2014/main" id="{8D81C7F1-A58B-43CD-BAFF-460994D8336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fld id="{5F1C5404-B79C-4F80-8D91-BE30E2A525A2}" type="slidenum">
              <a:rPr lang="cs-CZ" altLang="cs-CZ"/>
              <a:pPr/>
              <a:t>‹#›</a:t>
            </a:fld>
            <a:endParaRPr lang="cs-CZ" altLang="cs-CZ"/>
          </a:p>
        </p:txBody>
      </p:sp>
    </p:spTree>
  </p:cSld>
  <p:clrMap bg1="dk2" tx1="lt1" bg2="dk1" tx2="lt2" accent1="accent1" accent2="accent2" accent3="accent3" accent4="accent4" accent5="accent5" accent6="accent6" hlink="hlink" folHlink="folHlink"/>
  <p:sldLayoutIdLst>
    <p:sldLayoutId id="2147483783"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www.grafikarna.cz/wp-content/uploads/2009/07/pepek-2.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kv"/><Relationship Id="rId1" Type="http://schemas.microsoft.com/office/2007/relationships/media" Target="../media/media3.mkv"/><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57548-959A-47BF-90CC-3FE2E808B23D}"/>
              </a:ext>
            </a:extLst>
          </p:cNvPr>
          <p:cNvSpPr>
            <a:spLocks noGrp="1"/>
          </p:cNvSpPr>
          <p:nvPr>
            <p:ph type="title"/>
          </p:nvPr>
        </p:nvSpPr>
        <p:spPr/>
        <p:txBody>
          <a:bodyPr/>
          <a:lstStyle/>
          <a:p>
            <a:r>
              <a:rPr lang="cs-CZ" dirty="0"/>
              <a:t>Evoluce a její smysl</a:t>
            </a:r>
          </a:p>
        </p:txBody>
      </p:sp>
      <p:sp>
        <p:nvSpPr>
          <p:cNvPr id="3" name="Zástupný symbol pro obsah 2">
            <a:extLst>
              <a:ext uri="{FF2B5EF4-FFF2-40B4-BE49-F238E27FC236}">
                <a16:creationId xmlns:a16="http://schemas.microsoft.com/office/drawing/2014/main" id="{26839C67-363C-4EF4-858A-B1D2A0ED25D5}"/>
              </a:ext>
            </a:extLst>
          </p:cNvPr>
          <p:cNvSpPr>
            <a:spLocks noGrp="1"/>
          </p:cNvSpPr>
          <p:nvPr>
            <p:ph idx="1"/>
          </p:nvPr>
        </p:nvSpPr>
        <p:spPr/>
        <p:txBody>
          <a:bodyPr/>
          <a:lstStyle/>
          <a:p>
            <a:pPr marL="0" indent="0" algn="ctr">
              <a:buNone/>
            </a:pPr>
            <a:r>
              <a:rPr lang="cs-CZ" sz="4800" b="1" dirty="0"/>
              <a:t>a její pokračování</a:t>
            </a:r>
          </a:p>
        </p:txBody>
      </p:sp>
      <p:sp>
        <p:nvSpPr>
          <p:cNvPr id="4" name="Zástupný symbol pro datum 3">
            <a:extLst>
              <a:ext uri="{FF2B5EF4-FFF2-40B4-BE49-F238E27FC236}">
                <a16:creationId xmlns:a16="http://schemas.microsoft.com/office/drawing/2014/main" id="{04C8E1B2-1F80-4826-B0A8-B426FB6CABE4}"/>
              </a:ext>
            </a:extLst>
          </p:cNvPr>
          <p:cNvSpPr>
            <a:spLocks noGrp="1"/>
          </p:cNvSpPr>
          <p:nvPr>
            <p:ph type="dt" sz="half" idx="10"/>
          </p:nvPr>
        </p:nvSpPr>
        <p:spPr/>
        <p:txBody>
          <a:bodyPr/>
          <a:lstStyle/>
          <a:p>
            <a:pPr>
              <a:defRPr/>
            </a:pPr>
            <a:fld id="{CDF0FA3D-3021-4514-956D-0E9E653E526D}" type="datetime10">
              <a:rPr lang="cs-CZ" smtClean="0"/>
              <a:t>11:31</a:t>
            </a:fld>
            <a:endParaRPr lang="cs-CZ"/>
          </a:p>
        </p:txBody>
      </p:sp>
      <p:sp>
        <p:nvSpPr>
          <p:cNvPr id="5" name="Zástupný symbol pro číslo snímku 4">
            <a:extLst>
              <a:ext uri="{FF2B5EF4-FFF2-40B4-BE49-F238E27FC236}">
                <a16:creationId xmlns:a16="http://schemas.microsoft.com/office/drawing/2014/main" id="{E7E7BC69-116E-463A-9B39-002D8A5D70C2}"/>
              </a:ext>
            </a:extLst>
          </p:cNvPr>
          <p:cNvSpPr>
            <a:spLocks noGrp="1"/>
          </p:cNvSpPr>
          <p:nvPr>
            <p:ph type="sldNum" sz="quarter" idx="12"/>
          </p:nvPr>
        </p:nvSpPr>
        <p:spPr/>
        <p:txBody>
          <a:bodyPr/>
          <a:lstStyle/>
          <a:p>
            <a:fld id="{ABFEB61A-882B-4A60-9F53-0A5E06D77609}" type="slidenum">
              <a:rPr lang="cs-CZ" altLang="cs-CZ" smtClean="0"/>
              <a:pPr/>
              <a:t>1</a:t>
            </a:fld>
            <a:endParaRPr lang="cs-CZ" altLang="cs-CZ"/>
          </a:p>
        </p:txBody>
      </p:sp>
    </p:spTree>
    <p:extLst>
      <p:ext uri="{BB962C8B-B14F-4D97-AF65-F5344CB8AC3E}">
        <p14:creationId xmlns:p14="http://schemas.microsoft.com/office/powerpoint/2010/main" val="1646041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4">
            <a:extLst>
              <a:ext uri="{FF2B5EF4-FFF2-40B4-BE49-F238E27FC236}">
                <a16:creationId xmlns:a16="http://schemas.microsoft.com/office/drawing/2014/main" id="{0DACE459-1D24-4847-86ED-31C233898897}"/>
              </a:ext>
            </a:extLst>
          </p:cNvPr>
          <p:cNvSpPr>
            <a:spLocks noGrp="1" noChangeArrowheads="1"/>
          </p:cNvSpPr>
          <p:nvPr>
            <p:ph type="title"/>
          </p:nvPr>
        </p:nvSpPr>
        <p:spPr/>
        <p:txBody>
          <a:bodyPr/>
          <a:lstStyle/>
          <a:p>
            <a:pPr eaLnBrk="1" hangingPunct="1">
              <a:defRPr/>
            </a:pPr>
            <a:r>
              <a:rPr lang="cs-CZ" altLang="cs-CZ" b="1" dirty="0"/>
              <a:t>Efektory</a:t>
            </a:r>
          </a:p>
        </p:txBody>
      </p:sp>
      <p:sp>
        <p:nvSpPr>
          <p:cNvPr id="164869" name="Rectangle 5">
            <a:extLst>
              <a:ext uri="{FF2B5EF4-FFF2-40B4-BE49-F238E27FC236}">
                <a16:creationId xmlns:a16="http://schemas.microsoft.com/office/drawing/2014/main" id="{9769C74A-BE90-4A33-8FE1-A94F87DCEC20}"/>
              </a:ext>
            </a:extLst>
          </p:cNvPr>
          <p:cNvSpPr>
            <a:spLocks noGrp="1" noChangeArrowheads="1"/>
          </p:cNvSpPr>
          <p:nvPr>
            <p:ph type="body" idx="1"/>
          </p:nvPr>
        </p:nvSpPr>
        <p:spPr>
          <a:xfrm>
            <a:off x="0" y="2205038"/>
            <a:ext cx="8697913" cy="3024187"/>
          </a:xfrm>
        </p:spPr>
        <p:txBody>
          <a:bodyPr/>
          <a:lstStyle/>
          <a:p>
            <a:pPr eaLnBrk="1" hangingPunct="1">
              <a:buFont typeface="Wingdings" panose="05000000000000000000" pitchFamily="2" charset="2"/>
              <a:buNone/>
              <a:defRPr/>
            </a:pPr>
            <a:r>
              <a:rPr lang="cs-CZ" altLang="cs-CZ" dirty="0"/>
              <a:t>systémy podle zvyšujícího se stupně volnosti</a:t>
            </a:r>
          </a:p>
          <a:p>
            <a:pPr eaLnBrk="1" hangingPunct="1">
              <a:buFont typeface="Wingdings" panose="05000000000000000000" pitchFamily="2" charset="2"/>
              <a:buNone/>
              <a:defRPr/>
            </a:pPr>
            <a:endParaRPr lang="cs-CZ" altLang="cs-CZ" dirty="0"/>
          </a:p>
          <a:p>
            <a:pPr eaLnBrk="1" hangingPunct="1">
              <a:buFont typeface="Wingdings" panose="05000000000000000000" pitchFamily="2" charset="2"/>
              <a:buNone/>
              <a:defRPr/>
            </a:pPr>
            <a:r>
              <a:rPr lang="cs-CZ" sz="2000" dirty="0"/>
              <a:t>(podle S. </a:t>
            </a:r>
            <a:r>
              <a:rPr lang="cs-CZ" sz="2000" dirty="0" err="1"/>
              <a:t>Lema</a:t>
            </a:r>
            <a:r>
              <a:rPr lang="cs-CZ" sz="2000" dirty="0"/>
              <a:t> a P. </a:t>
            </a:r>
            <a:r>
              <a:rPr lang="cs-CZ" sz="2000" dirty="0" err="1"/>
              <a:t>Latila</a:t>
            </a:r>
            <a:r>
              <a:rPr lang="cs-CZ" sz="2000" dirty="0"/>
              <a:t>)</a:t>
            </a:r>
          </a:p>
          <a:p>
            <a:pPr eaLnBrk="1" hangingPunct="1">
              <a:buFont typeface="Wingdings" panose="05000000000000000000" pitchFamily="2" charset="2"/>
              <a:buNone/>
              <a:defRPr/>
            </a:pPr>
            <a:r>
              <a:rPr lang="cs-CZ" altLang="cs-CZ" sz="2000" dirty="0"/>
              <a:t>S. Lem: </a:t>
            </a:r>
            <a:r>
              <a:rPr lang="cs-CZ" altLang="cs-CZ" sz="2000" dirty="0" err="1"/>
              <a:t>Summa</a:t>
            </a:r>
            <a:r>
              <a:rPr lang="cs-CZ" altLang="cs-CZ" sz="2000" dirty="0"/>
              <a:t> </a:t>
            </a:r>
            <a:r>
              <a:rPr lang="cs-CZ" altLang="cs-CZ" sz="2000" dirty="0" err="1"/>
              <a:t>technologiae</a:t>
            </a:r>
            <a:r>
              <a:rPr lang="cs-CZ" altLang="cs-CZ" sz="2000" dirty="0"/>
              <a:t>, Praha 1995, s. 4</a:t>
            </a:r>
          </a:p>
          <a:p>
            <a:pPr eaLnBrk="1" hangingPunct="1">
              <a:buFont typeface="Wingdings" panose="05000000000000000000" pitchFamily="2" charset="2"/>
              <a:buNone/>
              <a:defRPr/>
            </a:pPr>
            <a:endParaRPr lang="cs-CZ" altLang="cs-CZ" dirty="0"/>
          </a:p>
        </p:txBody>
      </p:sp>
      <p:sp>
        <p:nvSpPr>
          <p:cNvPr id="2" name="Zástupný symbol pro datum 1">
            <a:extLst>
              <a:ext uri="{FF2B5EF4-FFF2-40B4-BE49-F238E27FC236}">
                <a16:creationId xmlns:a16="http://schemas.microsoft.com/office/drawing/2014/main" id="{F2517D7D-4FCC-44DF-9B49-EF48483FD001}"/>
              </a:ext>
            </a:extLst>
          </p:cNvPr>
          <p:cNvSpPr>
            <a:spLocks noGrp="1"/>
          </p:cNvSpPr>
          <p:nvPr>
            <p:ph type="dt" sz="half" idx="10"/>
          </p:nvPr>
        </p:nvSpPr>
        <p:spPr/>
        <p:txBody>
          <a:bodyPr/>
          <a:lstStyle/>
          <a:p>
            <a:pPr>
              <a:defRPr/>
            </a:pPr>
            <a:fld id="{4DB5E9DD-1BFB-49C5-AA6A-8D7F4B1E4C44}" type="datetime10">
              <a:rPr lang="cs-CZ" smtClean="0"/>
              <a:t>11:32</a:t>
            </a:fld>
            <a:endParaRPr lang="cs-CZ"/>
          </a:p>
        </p:txBody>
      </p:sp>
      <p:sp>
        <p:nvSpPr>
          <p:cNvPr id="3" name="Zástupný symbol pro číslo snímku 2">
            <a:extLst>
              <a:ext uri="{FF2B5EF4-FFF2-40B4-BE49-F238E27FC236}">
                <a16:creationId xmlns:a16="http://schemas.microsoft.com/office/drawing/2014/main" id="{31811671-11A3-4164-9B11-A8FDFB13F6DF}"/>
              </a:ext>
            </a:extLst>
          </p:cNvPr>
          <p:cNvSpPr>
            <a:spLocks noGrp="1"/>
          </p:cNvSpPr>
          <p:nvPr>
            <p:ph type="sldNum" sz="quarter" idx="12"/>
          </p:nvPr>
        </p:nvSpPr>
        <p:spPr/>
        <p:txBody>
          <a:bodyPr/>
          <a:lstStyle/>
          <a:p>
            <a:fld id="{ABFEB61A-882B-4A60-9F53-0A5E06D77609}" type="slidenum">
              <a:rPr lang="cs-CZ" altLang="cs-CZ" smtClean="0"/>
              <a:pPr/>
              <a:t>10</a:t>
            </a:fld>
            <a:endParaRPr lang="cs-CZ" altLang="cs-CZ"/>
          </a:p>
        </p:txBody>
      </p:sp>
    </p:spTree>
    <p:extLst>
      <p:ext uri="{BB962C8B-B14F-4D97-AF65-F5344CB8AC3E}">
        <p14:creationId xmlns:p14="http://schemas.microsoft.com/office/powerpoint/2010/main" val="3696498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C95F6FA8-4614-4D30-93CD-564DDE62B260}"/>
              </a:ext>
            </a:extLst>
          </p:cNvPr>
          <p:cNvSpPr>
            <a:spLocks noGrp="1" noChangeArrowheads="1"/>
          </p:cNvSpPr>
          <p:nvPr>
            <p:ph type="title"/>
          </p:nvPr>
        </p:nvSpPr>
        <p:spPr/>
        <p:txBody>
          <a:bodyPr/>
          <a:lstStyle/>
          <a:p>
            <a:pPr eaLnBrk="1" hangingPunct="1">
              <a:defRPr/>
            </a:pPr>
            <a:r>
              <a:rPr lang="cs-CZ" altLang="cs-CZ" sz="4000" b="1"/>
              <a:t>1. třída determinovaných efektorů</a:t>
            </a:r>
            <a:endParaRPr lang="cs-CZ" altLang="cs-CZ" sz="4000"/>
          </a:p>
        </p:txBody>
      </p:sp>
      <p:sp>
        <p:nvSpPr>
          <p:cNvPr id="172035" name="Rectangle 3">
            <a:extLst>
              <a:ext uri="{FF2B5EF4-FFF2-40B4-BE49-F238E27FC236}">
                <a16:creationId xmlns:a16="http://schemas.microsoft.com/office/drawing/2014/main" id="{B7919061-015C-4329-A56F-E67478727684}"/>
              </a:ext>
            </a:extLst>
          </p:cNvPr>
          <p:cNvSpPr>
            <a:spLocks noGrp="1" noChangeArrowheads="1"/>
          </p:cNvSpPr>
          <p:nvPr>
            <p:ph type="body" idx="1"/>
          </p:nvPr>
        </p:nvSpPr>
        <p:spPr/>
        <p:txBody>
          <a:bodyPr/>
          <a:lstStyle/>
          <a:p>
            <a:pPr eaLnBrk="1" hangingPunct="1">
              <a:defRPr/>
            </a:pPr>
            <a:r>
              <a:rPr lang="cs-CZ" altLang="cs-CZ"/>
              <a:t>jednoduché nástroje (kladivo)</a:t>
            </a:r>
          </a:p>
          <a:p>
            <a:pPr eaLnBrk="1" hangingPunct="1">
              <a:defRPr/>
            </a:pPr>
            <a:r>
              <a:rPr lang="cs-CZ" altLang="cs-CZ"/>
              <a:t>složité (stroje, počítače)</a:t>
            </a:r>
          </a:p>
          <a:p>
            <a:pPr eaLnBrk="1" hangingPunct="1">
              <a:defRPr/>
            </a:pPr>
            <a:r>
              <a:rPr lang="cs-CZ" altLang="cs-CZ"/>
              <a:t>spojené (nikoli ale zpětnou vazbou, čidla, hlásiče) </a:t>
            </a:r>
          </a:p>
        </p:txBody>
      </p:sp>
      <p:sp>
        <p:nvSpPr>
          <p:cNvPr id="2" name="Zástupný symbol pro datum 1">
            <a:extLst>
              <a:ext uri="{FF2B5EF4-FFF2-40B4-BE49-F238E27FC236}">
                <a16:creationId xmlns:a16="http://schemas.microsoft.com/office/drawing/2014/main" id="{1E564274-00E4-4D61-94B4-2CEFDE94A6B3}"/>
              </a:ext>
            </a:extLst>
          </p:cNvPr>
          <p:cNvSpPr>
            <a:spLocks noGrp="1"/>
          </p:cNvSpPr>
          <p:nvPr>
            <p:ph type="dt" sz="half" idx="10"/>
          </p:nvPr>
        </p:nvSpPr>
        <p:spPr/>
        <p:txBody>
          <a:bodyPr/>
          <a:lstStyle/>
          <a:p>
            <a:pPr>
              <a:defRPr/>
            </a:pPr>
            <a:fld id="{18DE029A-9D00-4ABD-A89C-4141689D1771}" type="datetime10">
              <a:rPr lang="cs-CZ" smtClean="0"/>
              <a:t>11:32</a:t>
            </a:fld>
            <a:endParaRPr lang="cs-CZ"/>
          </a:p>
        </p:txBody>
      </p:sp>
      <p:sp>
        <p:nvSpPr>
          <p:cNvPr id="3" name="Zástupný symbol pro číslo snímku 2">
            <a:extLst>
              <a:ext uri="{FF2B5EF4-FFF2-40B4-BE49-F238E27FC236}">
                <a16:creationId xmlns:a16="http://schemas.microsoft.com/office/drawing/2014/main" id="{9497D76D-DB38-46AF-90A2-756113311CA1}"/>
              </a:ext>
            </a:extLst>
          </p:cNvPr>
          <p:cNvSpPr>
            <a:spLocks noGrp="1"/>
          </p:cNvSpPr>
          <p:nvPr>
            <p:ph type="sldNum" sz="quarter" idx="12"/>
          </p:nvPr>
        </p:nvSpPr>
        <p:spPr/>
        <p:txBody>
          <a:bodyPr/>
          <a:lstStyle/>
          <a:p>
            <a:fld id="{ABFEB61A-882B-4A60-9F53-0A5E06D77609}" type="slidenum">
              <a:rPr lang="cs-CZ" altLang="cs-CZ" smtClean="0"/>
              <a:pPr/>
              <a:t>11</a:t>
            </a:fld>
            <a:endParaRPr lang="cs-CZ" altLang="cs-CZ"/>
          </a:p>
        </p:txBody>
      </p:sp>
    </p:spTree>
    <p:extLst>
      <p:ext uri="{BB962C8B-B14F-4D97-AF65-F5344CB8AC3E}">
        <p14:creationId xmlns:p14="http://schemas.microsoft.com/office/powerpoint/2010/main" val="2430778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72035">
                                            <p:txEl>
                                              <p:pRg st="0" end="0"/>
                                            </p:txEl>
                                          </p:spTgt>
                                        </p:tgtEl>
                                        <p:attrNameLst>
                                          <p:attrName>style.visibility</p:attrName>
                                        </p:attrNameLst>
                                      </p:cBhvr>
                                      <p:to>
                                        <p:strVal val="visible"/>
                                      </p:to>
                                    </p:set>
                                    <p:anim calcmode="discrete" valueType="clr">
                                      <p:cBhvr override="childStyle">
                                        <p:cTn id="7" dur="80"/>
                                        <p:tgtEl>
                                          <p:spTgt spid="17203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203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7203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72035">
                                            <p:txEl>
                                              <p:pRg st="1" end="1"/>
                                            </p:txEl>
                                          </p:spTgt>
                                        </p:tgtEl>
                                        <p:attrNameLst>
                                          <p:attrName>style.visibility</p:attrName>
                                        </p:attrNameLst>
                                      </p:cBhvr>
                                      <p:to>
                                        <p:strVal val="visible"/>
                                      </p:to>
                                    </p:set>
                                    <p:anim calcmode="discrete" valueType="clr">
                                      <p:cBhvr override="childStyle">
                                        <p:cTn id="14" dur="80"/>
                                        <p:tgtEl>
                                          <p:spTgt spid="17203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2035">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7203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72035">
                                            <p:txEl>
                                              <p:pRg st="2" end="2"/>
                                            </p:txEl>
                                          </p:spTgt>
                                        </p:tgtEl>
                                        <p:attrNameLst>
                                          <p:attrName>style.visibility</p:attrName>
                                        </p:attrNameLst>
                                      </p:cBhvr>
                                      <p:to>
                                        <p:strVal val="visible"/>
                                      </p:to>
                                    </p:set>
                                    <p:anim calcmode="discrete" valueType="clr">
                                      <p:cBhvr override="childStyle">
                                        <p:cTn id="21" dur="80"/>
                                        <p:tgtEl>
                                          <p:spTgt spid="17203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72035">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7203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2B334FF0-0D12-4D33-B9A3-724E01BC6C58}"/>
              </a:ext>
            </a:extLst>
          </p:cNvPr>
          <p:cNvSpPr>
            <a:spLocks noGrp="1" noChangeArrowheads="1"/>
          </p:cNvSpPr>
          <p:nvPr>
            <p:ph type="title"/>
          </p:nvPr>
        </p:nvSpPr>
        <p:spPr/>
        <p:txBody>
          <a:bodyPr/>
          <a:lstStyle/>
          <a:p>
            <a:pPr eaLnBrk="1" hangingPunct="1">
              <a:defRPr/>
            </a:pPr>
            <a:r>
              <a:rPr lang="cs-CZ" altLang="cs-CZ" sz="4000" b="1"/>
              <a:t>2. třída – systémy se zpětnou vazbou</a:t>
            </a:r>
            <a:endParaRPr lang="cs-CZ" altLang="cs-CZ" sz="4000"/>
          </a:p>
        </p:txBody>
      </p:sp>
      <p:sp>
        <p:nvSpPr>
          <p:cNvPr id="173059" name="Rectangle 3">
            <a:extLst>
              <a:ext uri="{FF2B5EF4-FFF2-40B4-BE49-F238E27FC236}">
                <a16:creationId xmlns:a16="http://schemas.microsoft.com/office/drawing/2014/main" id="{029974D2-A505-413C-8F9F-8F488542A466}"/>
              </a:ext>
            </a:extLst>
          </p:cNvPr>
          <p:cNvSpPr>
            <a:spLocks noGrp="1" noChangeArrowheads="1"/>
          </p:cNvSpPr>
          <p:nvPr>
            <p:ph type="body" idx="1"/>
          </p:nvPr>
        </p:nvSpPr>
        <p:spPr/>
        <p:txBody>
          <a:bodyPr/>
          <a:lstStyle/>
          <a:p>
            <a:pPr eaLnBrk="1" hangingPunct="1">
              <a:defRPr/>
            </a:pPr>
            <a:r>
              <a:rPr lang="cs-CZ" altLang="cs-CZ"/>
              <a:t>deterministické automaty (regulátory)</a:t>
            </a:r>
          </a:p>
          <a:p>
            <a:pPr eaLnBrk="1" hangingPunct="1">
              <a:defRPr/>
            </a:pPr>
            <a:r>
              <a:rPr lang="cs-CZ" altLang="cs-CZ"/>
              <a:t>s proměnným cílem činnosti (programované zvenčí)</a:t>
            </a:r>
          </a:p>
          <a:p>
            <a:pPr eaLnBrk="1" hangingPunct="1">
              <a:defRPr/>
            </a:pPr>
            <a:r>
              <a:rPr lang="cs-CZ" altLang="cs-CZ"/>
              <a:t>samoprogramující se (zvířata, člověk)</a:t>
            </a:r>
          </a:p>
        </p:txBody>
      </p:sp>
      <p:sp>
        <p:nvSpPr>
          <p:cNvPr id="2" name="Zástupný symbol pro datum 1">
            <a:extLst>
              <a:ext uri="{FF2B5EF4-FFF2-40B4-BE49-F238E27FC236}">
                <a16:creationId xmlns:a16="http://schemas.microsoft.com/office/drawing/2014/main" id="{B4D11A09-1C29-4F46-B575-1813C20227B4}"/>
              </a:ext>
            </a:extLst>
          </p:cNvPr>
          <p:cNvSpPr>
            <a:spLocks noGrp="1"/>
          </p:cNvSpPr>
          <p:nvPr>
            <p:ph type="dt" sz="half" idx="10"/>
          </p:nvPr>
        </p:nvSpPr>
        <p:spPr/>
        <p:txBody>
          <a:bodyPr/>
          <a:lstStyle/>
          <a:p>
            <a:pPr>
              <a:defRPr/>
            </a:pPr>
            <a:fld id="{D0CAC000-9F6B-4384-8773-6B1C22052A3A}" type="datetime10">
              <a:rPr lang="cs-CZ" smtClean="0"/>
              <a:t>11:32</a:t>
            </a:fld>
            <a:endParaRPr lang="cs-CZ"/>
          </a:p>
        </p:txBody>
      </p:sp>
      <p:sp>
        <p:nvSpPr>
          <p:cNvPr id="3" name="Zástupný symbol pro číslo snímku 2">
            <a:extLst>
              <a:ext uri="{FF2B5EF4-FFF2-40B4-BE49-F238E27FC236}">
                <a16:creationId xmlns:a16="http://schemas.microsoft.com/office/drawing/2014/main" id="{1D28B563-0580-4E17-9584-A353D29B0327}"/>
              </a:ext>
            </a:extLst>
          </p:cNvPr>
          <p:cNvSpPr>
            <a:spLocks noGrp="1"/>
          </p:cNvSpPr>
          <p:nvPr>
            <p:ph type="sldNum" sz="quarter" idx="12"/>
          </p:nvPr>
        </p:nvSpPr>
        <p:spPr/>
        <p:txBody>
          <a:bodyPr/>
          <a:lstStyle/>
          <a:p>
            <a:fld id="{ABFEB61A-882B-4A60-9F53-0A5E06D77609}" type="slidenum">
              <a:rPr lang="cs-CZ" altLang="cs-CZ" smtClean="0"/>
              <a:pPr/>
              <a:t>12</a:t>
            </a:fld>
            <a:endParaRPr lang="cs-CZ" altLang="cs-CZ"/>
          </a:p>
        </p:txBody>
      </p:sp>
    </p:spTree>
    <p:extLst>
      <p:ext uri="{BB962C8B-B14F-4D97-AF65-F5344CB8AC3E}">
        <p14:creationId xmlns:p14="http://schemas.microsoft.com/office/powerpoint/2010/main" val="1786256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73059">
                                            <p:txEl>
                                              <p:pRg st="0" end="0"/>
                                            </p:txEl>
                                          </p:spTgt>
                                        </p:tgtEl>
                                        <p:attrNameLst>
                                          <p:attrName>style.visibility</p:attrName>
                                        </p:attrNameLst>
                                      </p:cBhvr>
                                      <p:to>
                                        <p:strVal val="visible"/>
                                      </p:to>
                                    </p:set>
                                    <p:anim calcmode="discrete" valueType="clr">
                                      <p:cBhvr override="childStyle">
                                        <p:cTn id="7" dur="80"/>
                                        <p:tgtEl>
                                          <p:spTgt spid="17305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305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7305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73059">
                                            <p:txEl>
                                              <p:pRg st="1" end="1"/>
                                            </p:txEl>
                                          </p:spTgt>
                                        </p:tgtEl>
                                        <p:attrNameLst>
                                          <p:attrName>style.visibility</p:attrName>
                                        </p:attrNameLst>
                                      </p:cBhvr>
                                      <p:to>
                                        <p:strVal val="visible"/>
                                      </p:to>
                                    </p:set>
                                    <p:anim calcmode="discrete" valueType="clr">
                                      <p:cBhvr override="childStyle">
                                        <p:cTn id="14" dur="80"/>
                                        <p:tgtEl>
                                          <p:spTgt spid="17305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305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73059">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73059">
                                            <p:txEl>
                                              <p:pRg st="2" end="2"/>
                                            </p:txEl>
                                          </p:spTgt>
                                        </p:tgtEl>
                                        <p:attrNameLst>
                                          <p:attrName>style.visibility</p:attrName>
                                        </p:attrNameLst>
                                      </p:cBhvr>
                                      <p:to>
                                        <p:strVal val="visible"/>
                                      </p:to>
                                    </p:set>
                                    <p:anim calcmode="discrete" valueType="clr">
                                      <p:cBhvr override="childStyle">
                                        <p:cTn id="21" dur="80"/>
                                        <p:tgtEl>
                                          <p:spTgt spid="17305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73059">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73059">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13093495-095D-4C23-83E1-DBCA5B380581}"/>
              </a:ext>
            </a:extLst>
          </p:cNvPr>
          <p:cNvSpPr>
            <a:spLocks noGrp="1" noChangeArrowheads="1"/>
          </p:cNvSpPr>
          <p:nvPr>
            <p:ph type="title"/>
          </p:nvPr>
        </p:nvSpPr>
        <p:spPr/>
        <p:txBody>
          <a:bodyPr/>
          <a:lstStyle/>
          <a:p>
            <a:pPr eaLnBrk="1" hangingPunct="1">
              <a:defRPr/>
            </a:pPr>
            <a:r>
              <a:rPr lang="cs-CZ" altLang="cs-CZ" b="1"/>
              <a:t>Efektory</a:t>
            </a:r>
          </a:p>
        </p:txBody>
      </p:sp>
      <p:sp>
        <p:nvSpPr>
          <p:cNvPr id="174083" name="Rectangle 3">
            <a:extLst>
              <a:ext uri="{FF2B5EF4-FFF2-40B4-BE49-F238E27FC236}">
                <a16:creationId xmlns:a16="http://schemas.microsoft.com/office/drawing/2014/main" id="{4CFAAA85-5661-4291-BB22-DC83A53C0A77}"/>
              </a:ext>
            </a:extLst>
          </p:cNvPr>
          <p:cNvSpPr>
            <a:spLocks noGrp="1" noChangeArrowheads="1"/>
          </p:cNvSpPr>
          <p:nvPr>
            <p:ph type="body" idx="1"/>
          </p:nvPr>
        </p:nvSpPr>
        <p:spPr/>
        <p:txBody>
          <a:bodyPr/>
          <a:lstStyle/>
          <a:p>
            <a:pPr eaLnBrk="1" hangingPunct="1">
              <a:lnSpc>
                <a:spcPct val="90000"/>
              </a:lnSpc>
              <a:defRPr/>
            </a:pPr>
            <a:r>
              <a:rPr lang="cs-CZ" altLang="cs-CZ" sz="2800"/>
              <a:t>3. třída – systémy schopné měnit svou uspořádanost (stavbu a funkci orgánů, živočišný druh v průběhu evoluce)</a:t>
            </a:r>
            <a:br>
              <a:rPr lang="cs-CZ" altLang="cs-CZ" sz="2800"/>
            </a:br>
            <a:r>
              <a:rPr lang="cs-CZ" altLang="cs-CZ" sz="2800"/>
              <a:t> </a:t>
            </a:r>
          </a:p>
          <a:p>
            <a:pPr eaLnBrk="1" hangingPunct="1">
              <a:lnSpc>
                <a:spcPct val="90000"/>
              </a:lnSpc>
              <a:defRPr/>
            </a:pPr>
            <a:r>
              <a:rPr lang="cs-CZ" altLang="cs-CZ" sz="2800"/>
              <a:t>4. třída – systémy, které mohou volit i stavební materiál pro své tělo</a:t>
            </a:r>
            <a:br>
              <a:rPr lang="cs-CZ" altLang="cs-CZ" sz="2800"/>
            </a:br>
            <a:r>
              <a:rPr lang="cs-CZ" altLang="cs-CZ" sz="2800"/>
              <a:t> </a:t>
            </a:r>
          </a:p>
          <a:p>
            <a:pPr eaLnBrk="1" hangingPunct="1">
              <a:lnSpc>
                <a:spcPct val="90000"/>
              </a:lnSpc>
              <a:defRPr/>
            </a:pPr>
            <a:r>
              <a:rPr lang="cs-CZ" altLang="cs-CZ" sz="2800"/>
              <a:t>5. třída – systémy, které si mohou tento materiál volně tvořit</a:t>
            </a:r>
            <a:br>
              <a:rPr lang="cs-CZ" altLang="cs-CZ" sz="2800"/>
            </a:br>
            <a:r>
              <a:rPr lang="cs-CZ" altLang="cs-CZ" sz="2800"/>
              <a:t> </a:t>
            </a:r>
          </a:p>
        </p:txBody>
      </p:sp>
      <p:sp>
        <p:nvSpPr>
          <p:cNvPr id="2" name="Zástupný symbol pro datum 1">
            <a:extLst>
              <a:ext uri="{FF2B5EF4-FFF2-40B4-BE49-F238E27FC236}">
                <a16:creationId xmlns:a16="http://schemas.microsoft.com/office/drawing/2014/main" id="{D765629B-8344-405C-9505-D5C5BBF45010}"/>
              </a:ext>
            </a:extLst>
          </p:cNvPr>
          <p:cNvSpPr>
            <a:spLocks noGrp="1"/>
          </p:cNvSpPr>
          <p:nvPr>
            <p:ph type="dt" sz="half" idx="10"/>
          </p:nvPr>
        </p:nvSpPr>
        <p:spPr/>
        <p:txBody>
          <a:bodyPr/>
          <a:lstStyle/>
          <a:p>
            <a:pPr>
              <a:defRPr/>
            </a:pPr>
            <a:fld id="{A30C4A75-18CD-4C1A-8471-12F0CF4F41D7}" type="datetime10">
              <a:rPr lang="cs-CZ" smtClean="0"/>
              <a:t>11:32</a:t>
            </a:fld>
            <a:endParaRPr lang="cs-CZ"/>
          </a:p>
        </p:txBody>
      </p:sp>
      <p:sp>
        <p:nvSpPr>
          <p:cNvPr id="3" name="Zástupný symbol pro číslo snímku 2">
            <a:extLst>
              <a:ext uri="{FF2B5EF4-FFF2-40B4-BE49-F238E27FC236}">
                <a16:creationId xmlns:a16="http://schemas.microsoft.com/office/drawing/2014/main" id="{2515D91A-3403-4855-B6E7-A51ABE76A2FF}"/>
              </a:ext>
            </a:extLst>
          </p:cNvPr>
          <p:cNvSpPr>
            <a:spLocks noGrp="1"/>
          </p:cNvSpPr>
          <p:nvPr>
            <p:ph type="sldNum" sz="quarter" idx="12"/>
          </p:nvPr>
        </p:nvSpPr>
        <p:spPr/>
        <p:txBody>
          <a:bodyPr/>
          <a:lstStyle/>
          <a:p>
            <a:fld id="{ABFEB61A-882B-4A60-9F53-0A5E06D77609}" type="slidenum">
              <a:rPr lang="cs-CZ" altLang="cs-CZ" smtClean="0"/>
              <a:pPr/>
              <a:t>13</a:t>
            </a:fld>
            <a:endParaRPr lang="cs-CZ" altLang="cs-CZ"/>
          </a:p>
        </p:txBody>
      </p:sp>
    </p:spTree>
    <p:extLst>
      <p:ext uri="{BB962C8B-B14F-4D97-AF65-F5344CB8AC3E}">
        <p14:creationId xmlns:p14="http://schemas.microsoft.com/office/powerpoint/2010/main" val="154083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74083">
                                            <p:txEl>
                                              <p:pRg st="0" end="0"/>
                                            </p:txEl>
                                          </p:spTgt>
                                        </p:tgtEl>
                                        <p:attrNameLst>
                                          <p:attrName>style.visibility</p:attrName>
                                        </p:attrNameLst>
                                      </p:cBhvr>
                                      <p:to>
                                        <p:strVal val="visible"/>
                                      </p:to>
                                    </p:set>
                                    <p:anim calcmode="discrete" valueType="clr">
                                      <p:cBhvr override="childStyle">
                                        <p:cTn id="7" dur="80"/>
                                        <p:tgtEl>
                                          <p:spTgt spid="17408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408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7408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74083">
                                            <p:txEl>
                                              <p:pRg st="1" end="1"/>
                                            </p:txEl>
                                          </p:spTgt>
                                        </p:tgtEl>
                                        <p:attrNameLst>
                                          <p:attrName>style.visibility</p:attrName>
                                        </p:attrNameLst>
                                      </p:cBhvr>
                                      <p:to>
                                        <p:strVal val="visible"/>
                                      </p:to>
                                    </p:set>
                                    <p:anim calcmode="discrete" valueType="clr">
                                      <p:cBhvr override="childStyle">
                                        <p:cTn id="14" dur="80"/>
                                        <p:tgtEl>
                                          <p:spTgt spid="17408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408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7408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74083">
                                            <p:txEl>
                                              <p:pRg st="2" end="2"/>
                                            </p:txEl>
                                          </p:spTgt>
                                        </p:tgtEl>
                                        <p:attrNameLst>
                                          <p:attrName>style.visibility</p:attrName>
                                        </p:attrNameLst>
                                      </p:cBhvr>
                                      <p:to>
                                        <p:strVal val="visible"/>
                                      </p:to>
                                    </p:set>
                                    <p:anim calcmode="discrete" valueType="clr">
                                      <p:cBhvr override="childStyle">
                                        <p:cTn id="21" dur="80"/>
                                        <p:tgtEl>
                                          <p:spTgt spid="17408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7408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7408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107950" y="476250"/>
            <a:ext cx="2879725" cy="1008063"/>
          </a:xfrm>
          <a:prstGeom prst="rect">
            <a:avLst/>
          </a:prstGeom>
          <a:solidFill>
            <a:schemeClr val="accent1">
              <a:alpha val="0"/>
            </a:schemeClr>
          </a:solidFill>
          <a:ln w="9525">
            <a:noFill/>
            <a:miter lim="800000"/>
            <a:headEnd/>
            <a:tailEnd/>
          </a:ln>
          <a:effectLst/>
        </p:spPr>
        <p:txBody>
          <a:bodyPr anchor="ctr"/>
          <a:lstStyle/>
          <a:p>
            <a:pPr algn="ctr" eaLnBrk="1" hangingPunct="1">
              <a:defRPr/>
            </a:pPr>
            <a:r>
              <a:rPr lang="cs-CZ" sz="4000" b="1">
                <a:solidFill>
                  <a:srgbClr val="FF3300"/>
                </a:solidFill>
                <a:effectLst>
                  <a:outerShdw blurRad="38100" dist="38100" dir="2700000" algn="tl">
                    <a:srgbClr val="000000"/>
                  </a:outerShdw>
                </a:effectLst>
                <a:latin typeface="Arial" charset="0"/>
              </a:rPr>
              <a:t>   LEM </a:t>
            </a:r>
          </a:p>
        </p:txBody>
      </p:sp>
      <p:sp>
        <p:nvSpPr>
          <p:cNvPr id="187396" name="Rectangle 4"/>
          <p:cNvSpPr>
            <a:spLocks noGrp="1" noChangeArrowheads="1"/>
          </p:cNvSpPr>
          <p:nvPr>
            <p:ph type="ctrTitle"/>
          </p:nvPr>
        </p:nvSpPr>
        <p:spPr>
          <a:xfrm>
            <a:off x="3349625" y="260350"/>
            <a:ext cx="3454400" cy="1008063"/>
          </a:xfrm>
        </p:spPr>
        <p:txBody>
          <a:bodyPr/>
          <a:lstStyle/>
          <a:p>
            <a:pPr eaLnBrk="1" hangingPunct="1">
              <a:defRPr/>
            </a:pPr>
            <a:r>
              <a:rPr lang="cs-CZ" sz="4000" b="1">
                <a:solidFill>
                  <a:srgbClr val="FF3300"/>
                </a:solidFill>
              </a:rPr>
              <a:t>GO         XIV</a:t>
            </a:r>
          </a:p>
        </p:txBody>
      </p:sp>
      <p:pic>
        <p:nvPicPr>
          <p:cNvPr id="187398" name="Picture 6" descr="gole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43000"/>
            <a:ext cx="29384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9" name="Picture 7" descr="golem1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3286125"/>
            <a:ext cx="2076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0" name="Picture 8" descr="l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844675"/>
            <a:ext cx="2438400"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1" name="Picture 9" descr="golem1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875" y="1071563"/>
            <a:ext cx="1587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2" name="Rectangle 10"/>
          <p:cNvSpPr>
            <a:spLocks noChangeArrowheads="1"/>
          </p:cNvSpPr>
          <p:nvPr/>
        </p:nvSpPr>
        <p:spPr bwMode="auto">
          <a:xfrm>
            <a:off x="34925" y="476250"/>
            <a:ext cx="2879725" cy="1008063"/>
          </a:xfrm>
          <a:prstGeom prst="rect">
            <a:avLst/>
          </a:prstGeom>
          <a:noFill/>
          <a:ln w="9525">
            <a:noFill/>
            <a:miter lim="800000"/>
            <a:headEnd/>
            <a:tailEnd/>
          </a:ln>
          <a:effectLst/>
        </p:spPr>
        <p:txBody>
          <a:bodyPr anchor="ctr"/>
          <a:lstStyle/>
          <a:p>
            <a:pPr algn="ctr" eaLnBrk="1" hangingPunct="1">
              <a:defRPr/>
            </a:pPr>
            <a:r>
              <a:rPr lang="cs-CZ" sz="4000" b="1">
                <a:solidFill>
                  <a:srgbClr val="FF3300"/>
                </a:solidFill>
                <a:effectLst>
                  <a:outerShdw blurRad="38100" dist="38100" dir="2700000" algn="tl">
                    <a:srgbClr val="FFFFFF"/>
                  </a:outerShdw>
                </a:effectLst>
                <a:latin typeface="Arial" charset="0"/>
              </a:rPr>
              <a:t>S. LEM </a:t>
            </a:r>
          </a:p>
        </p:txBody>
      </p:sp>
      <p:sp>
        <p:nvSpPr>
          <p:cNvPr id="2" name="Zástupný symbol pro datum 1">
            <a:extLst>
              <a:ext uri="{FF2B5EF4-FFF2-40B4-BE49-F238E27FC236}">
                <a16:creationId xmlns:a16="http://schemas.microsoft.com/office/drawing/2014/main" id="{5B1403A5-46BD-46AD-B1E1-B415ECF87F48}"/>
              </a:ext>
            </a:extLst>
          </p:cNvPr>
          <p:cNvSpPr>
            <a:spLocks noGrp="1"/>
          </p:cNvSpPr>
          <p:nvPr>
            <p:ph type="dt" sz="quarter" idx="10"/>
          </p:nvPr>
        </p:nvSpPr>
        <p:spPr/>
        <p:txBody>
          <a:bodyPr/>
          <a:lstStyle/>
          <a:p>
            <a:pPr>
              <a:defRPr/>
            </a:pPr>
            <a:fld id="{47A719BA-DF93-4709-88B1-74081D55A22F}" type="datetime10">
              <a:rPr lang="cs-CZ" smtClean="0"/>
              <a:t>11:32</a:t>
            </a:fld>
            <a:endParaRPr lang="cs-CZ"/>
          </a:p>
        </p:txBody>
      </p:sp>
      <p:sp>
        <p:nvSpPr>
          <p:cNvPr id="3" name="Zástupný symbol pro číslo snímku 2">
            <a:extLst>
              <a:ext uri="{FF2B5EF4-FFF2-40B4-BE49-F238E27FC236}">
                <a16:creationId xmlns:a16="http://schemas.microsoft.com/office/drawing/2014/main" id="{630E8AAC-AD12-4B0F-A241-C907A19FE992}"/>
              </a:ext>
            </a:extLst>
          </p:cNvPr>
          <p:cNvSpPr>
            <a:spLocks noGrp="1"/>
          </p:cNvSpPr>
          <p:nvPr>
            <p:ph type="sldNum" sz="quarter" idx="12"/>
          </p:nvPr>
        </p:nvSpPr>
        <p:spPr/>
        <p:txBody>
          <a:bodyPr/>
          <a:lstStyle/>
          <a:p>
            <a:fld id="{CC3FB8EE-81E4-4857-A521-94629CDDDE38}" type="slidenum">
              <a:rPr lang="cs-CZ" altLang="cs-CZ" smtClean="0"/>
              <a:pPr/>
              <a:t>14</a:t>
            </a:fld>
            <a:endParaRPr lang="cs-CZ" altLang="cs-CZ"/>
          </a:p>
        </p:txBody>
      </p:sp>
    </p:spTree>
    <p:extLst>
      <p:ext uri="{BB962C8B-B14F-4D97-AF65-F5344CB8AC3E}">
        <p14:creationId xmlns:p14="http://schemas.microsoft.com/office/powerpoint/2010/main" val="165016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8" presetClass="entr" presetSubtype="0" accel="50000" fill="hold" nodeType="withEffect">
                                  <p:stCondLst>
                                    <p:cond delay="0"/>
                                  </p:stCondLst>
                                  <p:childTnLst>
                                    <p:set>
                                      <p:cBhvr>
                                        <p:cTn id="6" dur="1" fill="hold">
                                          <p:stCondLst>
                                            <p:cond delay="0"/>
                                          </p:stCondLst>
                                        </p:cTn>
                                        <p:tgtEl>
                                          <p:spTgt spid="187400"/>
                                        </p:tgtEl>
                                        <p:attrNameLst>
                                          <p:attrName>style.visibility</p:attrName>
                                        </p:attrNameLst>
                                      </p:cBhvr>
                                      <p:to>
                                        <p:strVal val="visible"/>
                                      </p:to>
                                    </p:set>
                                    <p:anim calcmode="lin" valueType="num">
                                      <p:cBhvr>
                                        <p:cTn id="7" dur="1000" fill="hold"/>
                                        <p:tgtEl>
                                          <p:spTgt spid="18740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87400"/>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87400"/>
                                        </p:tgtEl>
                                        <p:attrNameLst>
                                          <p:attrName>ppt_y</p:attrName>
                                        </p:attrNameLst>
                                      </p:cBhvr>
                                      <p:tavLst>
                                        <p:tav tm="0">
                                          <p:val>
                                            <p:strVal val="#ppt_y"/>
                                          </p:val>
                                        </p:tav>
                                        <p:tav tm="100000">
                                          <p:val>
                                            <p:strVal val="#ppt_y"/>
                                          </p:val>
                                        </p:tav>
                                      </p:tavLst>
                                    </p:anim>
                                    <p:animEffect transition="in" filter="fade">
                                      <p:cBhvr>
                                        <p:cTn id="10" dur="1000"/>
                                        <p:tgtEl>
                                          <p:spTgt spid="18740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grpId="0" nodeType="clickEffect">
                                  <p:stCondLst>
                                    <p:cond delay="0"/>
                                  </p:stCondLst>
                                  <p:childTnLst>
                                    <p:animMotion origin="layout" path="M 0.07882 0.0213 C 0.10712 0.03612 0.13542 0.05116 0.14983 0.05278 C 0.16424 0.0544 0.15625 0.03866 0.16545 0.03172 C 0.17465 0.02477 0.17344 0.02107 0.20486 0.01065 C 0.23629 0.00024 0.32969 -0.0243 0.35451 -0.03125 " pathEditMode="relative" rAng="0" ptsTypes="aaaaA">
                                      <p:cBhvr>
                                        <p:cTn id="14" dur="2000" fill="hold"/>
                                        <p:tgtEl>
                                          <p:spTgt spid="187394"/>
                                        </p:tgtEl>
                                        <p:attrNameLst>
                                          <p:attrName>ppt_x</p:attrName>
                                          <p:attrName>ppt_y</p:attrName>
                                        </p:attrNameLst>
                                      </p:cBhvr>
                                      <p:rCtr x="13785" y="-972"/>
                                    </p:animMotion>
                                  </p:childTnLst>
                                </p:cTn>
                              </p:par>
                              <p:par>
                                <p:cTn id="15" presetID="2" presetClass="entr" presetSubtype="4" fill="hold" grpId="0" nodeType="withEffect">
                                  <p:stCondLst>
                                    <p:cond delay="0"/>
                                  </p:stCondLst>
                                  <p:childTnLst>
                                    <p:set>
                                      <p:cBhvr>
                                        <p:cTn id="16" dur="1" fill="hold">
                                          <p:stCondLst>
                                            <p:cond delay="0"/>
                                          </p:stCondLst>
                                        </p:cTn>
                                        <p:tgtEl>
                                          <p:spTgt spid="187396"/>
                                        </p:tgtEl>
                                        <p:attrNameLst>
                                          <p:attrName>style.visibility</p:attrName>
                                        </p:attrNameLst>
                                      </p:cBhvr>
                                      <p:to>
                                        <p:strVal val="visible"/>
                                      </p:to>
                                    </p:set>
                                    <p:anim calcmode="lin" valueType="num">
                                      <p:cBhvr additive="base">
                                        <p:cTn id="17" dur="500" fill="hold"/>
                                        <p:tgtEl>
                                          <p:spTgt spid="187396"/>
                                        </p:tgtEl>
                                        <p:attrNameLst>
                                          <p:attrName>ppt_x</p:attrName>
                                        </p:attrNameLst>
                                      </p:cBhvr>
                                      <p:tavLst>
                                        <p:tav tm="0">
                                          <p:val>
                                            <p:strVal val="#ppt_x"/>
                                          </p:val>
                                        </p:tav>
                                        <p:tav tm="100000">
                                          <p:val>
                                            <p:strVal val="#ppt_x"/>
                                          </p:val>
                                        </p:tav>
                                      </p:tavLst>
                                    </p:anim>
                                    <p:anim calcmode="lin" valueType="num">
                                      <p:cBhvr additive="base">
                                        <p:cTn id="18" dur="500" fill="hold"/>
                                        <p:tgtEl>
                                          <p:spTgt spid="187396"/>
                                        </p:tgtEl>
                                        <p:attrNameLst>
                                          <p:attrName>ppt_y</p:attrName>
                                        </p:attrNameLst>
                                      </p:cBhvr>
                                      <p:tavLst>
                                        <p:tav tm="0">
                                          <p:val>
                                            <p:strVal val="1+#ppt_h/2"/>
                                          </p:val>
                                        </p:tav>
                                        <p:tav tm="100000">
                                          <p:val>
                                            <p:strVal val="#ppt_y"/>
                                          </p:val>
                                        </p:tav>
                                      </p:tavLst>
                                    </p:anim>
                                  </p:childTnLst>
                                </p:cTn>
                              </p:par>
                              <p:par>
                                <p:cTn id="19" presetID="48" presetClass="entr" presetSubtype="0" accel="50000" fill="hold" nodeType="withEffect">
                                  <p:stCondLst>
                                    <p:cond delay="0"/>
                                  </p:stCondLst>
                                  <p:childTnLst>
                                    <p:set>
                                      <p:cBhvr>
                                        <p:cTn id="20" dur="1" fill="hold">
                                          <p:stCondLst>
                                            <p:cond delay="0"/>
                                          </p:stCondLst>
                                        </p:cTn>
                                        <p:tgtEl>
                                          <p:spTgt spid="187398"/>
                                        </p:tgtEl>
                                        <p:attrNameLst>
                                          <p:attrName>style.visibility</p:attrName>
                                        </p:attrNameLst>
                                      </p:cBhvr>
                                      <p:to>
                                        <p:strVal val="visible"/>
                                      </p:to>
                                    </p:set>
                                    <p:anim calcmode="lin" valueType="num">
                                      <p:cBhvr>
                                        <p:cTn id="21" dur="1000" fill="hold"/>
                                        <p:tgtEl>
                                          <p:spTgt spid="18739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187398"/>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187398"/>
                                        </p:tgtEl>
                                        <p:attrNameLst>
                                          <p:attrName>ppt_y</p:attrName>
                                        </p:attrNameLst>
                                      </p:cBhvr>
                                      <p:tavLst>
                                        <p:tav tm="0">
                                          <p:val>
                                            <p:strVal val="#ppt_y"/>
                                          </p:val>
                                        </p:tav>
                                        <p:tav tm="100000">
                                          <p:val>
                                            <p:strVal val="#ppt_y"/>
                                          </p:val>
                                        </p:tav>
                                      </p:tavLst>
                                    </p:anim>
                                    <p:animEffect transition="in" filter="fade">
                                      <p:cBhvr>
                                        <p:cTn id="24" dur="1000"/>
                                        <p:tgtEl>
                                          <p:spTgt spid="187398"/>
                                        </p:tgtEl>
                                      </p:cBhvr>
                                    </p:animEffect>
                                  </p:childTnLst>
                                </p:cTn>
                              </p:par>
                              <p:par>
                                <p:cTn id="25" presetID="48" presetClass="entr" presetSubtype="0" accel="50000" fill="hold" nodeType="withEffect">
                                  <p:stCondLst>
                                    <p:cond delay="0"/>
                                  </p:stCondLst>
                                  <p:childTnLst>
                                    <p:set>
                                      <p:cBhvr>
                                        <p:cTn id="26" dur="1" fill="hold">
                                          <p:stCondLst>
                                            <p:cond delay="0"/>
                                          </p:stCondLst>
                                        </p:cTn>
                                        <p:tgtEl>
                                          <p:spTgt spid="187399"/>
                                        </p:tgtEl>
                                        <p:attrNameLst>
                                          <p:attrName>style.visibility</p:attrName>
                                        </p:attrNameLst>
                                      </p:cBhvr>
                                      <p:to>
                                        <p:strVal val="visible"/>
                                      </p:to>
                                    </p:set>
                                    <p:anim calcmode="lin" valueType="num">
                                      <p:cBhvr>
                                        <p:cTn id="27" dur="1000" fill="hold"/>
                                        <p:tgtEl>
                                          <p:spTgt spid="18739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1000" fill="hold"/>
                                        <p:tgtEl>
                                          <p:spTgt spid="187399"/>
                                        </p:tgtEl>
                                        <p:attrNameLst>
                                          <p:attrName>ppt_x</p:attrName>
                                        </p:attrNameLst>
                                      </p:cBhvr>
                                      <p:tavLst>
                                        <p:tav tm="0">
                                          <p:val>
                                            <p:fltVal val="-1"/>
                                          </p:val>
                                        </p:tav>
                                        <p:tav tm="50000">
                                          <p:val>
                                            <p:fltVal val="0.95"/>
                                          </p:val>
                                        </p:tav>
                                        <p:tav tm="100000">
                                          <p:val>
                                            <p:strVal val="#ppt_x"/>
                                          </p:val>
                                        </p:tav>
                                      </p:tavLst>
                                    </p:anim>
                                    <p:anim calcmode="lin" valueType="num">
                                      <p:cBhvr>
                                        <p:cTn id="29" dur="1000" fill="hold"/>
                                        <p:tgtEl>
                                          <p:spTgt spid="187399"/>
                                        </p:tgtEl>
                                        <p:attrNameLst>
                                          <p:attrName>ppt_y</p:attrName>
                                        </p:attrNameLst>
                                      </p:cBhvr>
                                      <p:tavLst>
                                        <p:tav tm="0">
                                          <p:val>
                                            <p:strVal val="#ppt_y"/>
                                          </p:val>
                                        </p:tav>
                                        <p:tav tm="100000">
                                          <p:val>
                                            <p:strVal val="#ppt_y"/>
                                          </p:val>
                                        </p:tav>
                                      </p:tavLst>
                                    </p:anim>
                                    <p:animEffect transition="in" filter="fade">
                                      <p:cBhvr>
                                        <p:cTn id="30" dur="1000"/>
                                        <p:tgtEl>
                                          <p:spTgt spid="187399"/>
                                        </p:tgtEl>
                                      </p:cBhvr>
                                    </p:animEffect>
                                  </p:childTnLst>
                                </p:cTn>
                              </p:par>
                              <p:par>
                                <p:cTn id="31" presetID="48" presetClass="entr" presetSubtype="0" accel="50000" fill="hold" nodeType="withEffect">
                                  <p:stCondLst>
                                    <p:cond delay="0"/>
                                  </p:stCondLst>
                                  <p:childTnLst>
                                    <p:set>
                                      <p:cBhvr>
                                        <p:cTn id="32" dur="1" fill="hold">
                                          <p:stCondLst>
                                            <p:cond delay="0"/>
                                          </p:stCondLst>
                                        </p:cTn>
                                        <p:tgtEl>
                                          <p:spTgt spid="187401"/>
                                        </p:tgtEl>
                                        <p:attrNameLst>
                                          <p:attrName>style.visibility</p:attrName>
                                        </p:attrNameLst>
                                      </p:cBhvr>
                                      <p:to>
                                        <p:strVal val="visible"/>
                                      </p:to>
                                    </p:set>
                                    <p:anim calcmode="lin" valueType="num">
                                      <p:cBhvr>
                                        <p:cTn id="33" dur="1000" fill="hold"/>
                                        <p:tgtEl>
                                          <p:spTgt spid="18740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187401"/>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187401"/>
                                        </p:tgtEl>
                                        <p:attrNameLst>
                                          <p:attrName>ppt_y</p:attrName>
                                        </p:attrNameLst>
                                      </p:cBhvr>
                                      <p:tavLst>
                                        <p:tav tm="0">
                                          <p:val>
                                            <p:strVal val="#ppt_y"/>
                                          </p:val>
                                        </p:tav>
                                        <p:tav tm="100000">
                                          <p:val>
                                            <p:strVal val="#ppt_y"/>
                                          </p:val>
                                        </p:tav>
                                      </p:tavLst>
                                    </p:anim>
                                    <p:animEffect transition="in" filter="fade">
                                      <p:cBhvr>
                                        <p:cTn id="36" dur="1000"/>
                                        <p:tgtEl>
                                          <p:spTgt spid="187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animBg="1"/>
      <p:bldP spid="18739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defRPr/>
            </a:pPr>
            <a:r>
              <a:rPr lang="cs-CZ" b="1" dirty="0"/>
              <a:t>Antické východisko</a:t>
            </a:r>
            <a:endParaRPr lang="cs-CZ" dirty="0"/>
          </a:p>
        </p:txBody>
      </p:sp>
      <p:sp>
        <p:nvSpPr>
          <p:cNvPr id="174083" name="Rectangle 3"/>
          <p:cNvSpPr>
            <a:spLocks noGrp="1" noChangeArrowheads="1"/>
          </p:cNvSpPr>
          <p:nvPr>
            <p:ph type="body" idx="1"/>
          </p:nvPr>
        </p:nvSpPr>
        <p:spPr/>
        <p:txBody>
          <a:bodyPr/>
          <a:lstStyle/>
          <a:p>
            <a:pPr lvl="1" eaLnBrk="1" hangingPunct="1">
              <a:defRPr/>
            </a:pPr>
            <a:r>
              <a:rPr lang="cs-CZ" dirty="0"/>
              <a:t>svět je malý </a:t>
            </a:r>
          </a:p>
          <a:p>
            <a:pPr lvl="1" eaLnBrk="1" hangingPunct="1">
              <a:defRPr/>
            </a:pPr>
            <a:r>
              <a:rPr lang="cs-CZ" dirty="0"/>
              <a:t>člověk sousedí se </a:t>
            </a:r>
            <a:r>
              <a:rPr lang="cs-CZ" dirty="0" err="1"/>
              <a:t>zá</a:t>
            </a:r>
            <a:r>
              <a:rPr lang="cs-CZ" dirty="0"/>
              <a:t>–světím </a:t>
            </a:r>
          </a:p>
          <a:p>
            <a:pPr lvl="1" eaLnBrk="1" hangingPunct="1">
              <a:defRPr/>
            </a:pPr>
            <a:r>
              <a:rPr lang="cs-CZ" dirty="0"/>
              <a:t>humanita je dcerou božskosti </a:t>
            </a:r>
          </a:p>
          <a:p>
            <a:pPr lvl="1" eaLnBrk="1" hangingPunct="1">
              <a:defRPr/>
            </a:pPr>
            <a:r>
              <a:rPr lang="cs-CZ" dirty="0"/>
              <a:t>život má smysl, člověk naplňuje svůj osud</a:t>
            </a:r>
          </a:p>
        </p:txBody>
      </p:sp>
      <p:sp>
        <p:nvSpPr>
          <p:cNvPr id="2" name="Zástupný symbol pro datum 1">
            <a:extLst>
              <a:ext uri="{FF2B5EF4-FFF2-40B4-BE49-F238E27FC236}">
                <a16:creationId xmlns:a16="http://schemas.microsoft.com/office/drawing/2014/main" id="{6E8ABC94-0224-4393-A0C2-3D541EAF7006}"/>
              </a:ext>
            </a:extLst>
          </p:cNvPr>
          <p:cNvSpPr>
            <a:spLocks noGrp="1"/>
          </p:cNvSpPr>
          <p:nvPr>
            <p:ph type="dt" sz="half" idx="10"/>
          </p:nvPr>
        </p:nvSpPr>
        <p:spPr/>
        <p:txBody>
          <a:bodyPr/>
          <a:lstStyle/>
          <a:p>
            <a:pPr>
              <a:defRPr/>
            </a:pPr>
            <a:fld id="{914D42F1-6FC5-483A-9A2E-7A5BB4730308}" type="datetime10">
              <a:rPr lang="cs-CZ" smtClean="0"/>
              <a:t>11:32</a:t>
            </a:fld>
            <a:endParaRPr lang="cs-CZ"/>
          </a:p>
        </p:txBody>
      </p:sp>
      <p:sp>
        <p:nvSpPr>
          <p:cNvPr id="3" name="Zástupný symbol pro číslo snímku 2">
            <a:extLst>
              <a:ext uri="{FF2B5EF4-FFF2-40B4-BE49-F238E27FC236}">
                <a16:creationId xmlns:a16="http://schemas.microsoft.com/office/drawing/2014/main" id="{7D625821-7C04-4CBC-8054-EFCD19CEED77}"/>
              </a:ext>
            </a:extLst>
          </p:cNvPr>
          <p:cNvSpPr>
            <a:spLocks noGrp="1"/>
          </p:cNvSpPr>
          <p:nvPr>
            <p:ph type="sldNum" sz="quarter" idx="12"/>
          </p:nvPr>
        </p:nvSpPr>
        <p:spPr/>
        <p:txBody>
          <a:bodyPr/>
          <a:lstStyle/>
          <a:p>
            <a:fld id="{ABFEB61A-882B-4A60-9F53-0A5E06D77609}" type="slidenum">
              <a:rPr lang="cs-CZ" altLang="cs-CZ" smtClean="0"/>
              <a:pPr/>
              <a:t>15</a:t>
            </a:fld>
            <a:endParaRPr lang="cs-CZ" altLang="cs-CZ"/>
          </a:p>
        </p:txBody>
      </p:sp>
    </p:spTree>
    <p:extLst>
      <p:ext uri="{BB962C8B-B14F-4D97-AF65-F5344CB8AC3E}">
        <p14:creationId xmlns:p14="http://schemas.microsoft.com/office/powerpoint/2010/main" val="2517751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 calcmode="lin" valueType="num">
                                      <p:cBhvr additive="base">
                                        <p:cTn id="7" dur="500" fill="hold"/>
                                        <p:tgtEl>
                                          <p:spTgt spid="174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083">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74083">
                                            <p:txEl>
                                              <p:pRg st="1" end="1"/>
                                            </p:txEl>
                                          </p:spTgt>
                                        </p:tgtEl>
                                        <p:attrNameLst>
                                          <p:attrName>style.visibility</p:attrName>
                                        </p:attrNameLst>
                                      </p:cBhvr>
                                      <p:to>
                                        <p:strVal val="visible"/>
                                      </p:to>
                                    </p:set>
                                    <p:anim calcmode="lin" valueType="num">
                                      <p:cBhvr additive="base">
                                        <p:cTn id="12" dur="500" fill="hold"/>
                                        <p:tgtEl>
                                          <p:spTgt spid="17408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4083">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174083">
                                            <p:txEl>
                                              <p:pRg st="2" end="2"/>
                                            </p:txEl>
                                          </p:spTgt>
                                        </p:tgtEl>
                                        <p:attrNameLst>
                                          <p:attrName>style.visibility</p:attrName>
                                        </p:attrNameLst>
                                      </p:cBhvr>
                                      <p:to>
                                        <p:strVal val="visible"/>
                                      </p:to>
                                    </p:set>
                                    <p:anim calcmode="lin" valueType="num">
                                      <p:cBhvr additive="base">
                                        <p:cTn id="17" dur="500" fill="hold"/>
                                        <p:tgtEl>
                                          <p:spTgt spid="17408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4083">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174083">
                                            <p:txEl>
                                              <p:pRg st="3" end="3"/>
                                            </p:txEl>
                                          </p:spTgt>
                                        </p:tgtEl>
                                        <p:attrNameLst>
                                          <p:attrName>style.visibility</p:attrName>
                                        </p:attrNameLst>
                                      </p:cBhvr>
                                      <p:to>
                                        <p:strVal val="visible"/>
                                      </p:to>
                                    </p:set>
                                    <p:anim calcmode="lin" valueType="num">
                                      <p:cBhvr additive="base">
                                        <p:cTn id="22" dur="500" fill="hold"/>
                                        <p:tgtEl>
                                          <p:spTgt spid="17408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740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Sigmund Freud</a:t>
            </a:r>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a:blip r:embed="rId2"/>
          <a:stretch>
            <a:fillRect/>
          </a:stretch>
        </p:blipFill>
        <p:spPr>
          <a:xfrm>
            <a:off x="5148064" y="1700808"/>
            <a:ext cx="3143250" cy="3457575"/>
          </a:xfrm>
          <a:prstGeom prst="rect">
            <a:avLst/>
          </a:prstGeom>
        </p:spPr>
      </p:pic>
      <p:sp>
        <p:nvSpPr>
          <p:cNvPr id="5" name="Řečová bublina: obdélníkový bublinový popisek 4"/>
          <p:cNvSpPr/>
          <p:nvPr/>
        </p:nvSpPr>
        <p:spPr>
          <a:xfrm>
            <a:off x="491520" y="1600200"/>
            <a:ext cx="2952328" cy="2088232"/>
          </a:xfrm>
          <a:prstGeom prst="wedgeRectCallout">
            <a:avLst>
              <a:gd name="adj1" fmla="val 161460"/>
              <a:gd name="adj2" fmla="val 666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Naivní sebeláska lidstva musela v průběhu věků snést dvě velké urážky</a:t>
            </a:r>
          </a:p>
        </p:txBody>
      </p:sp>
      <p:sp>
        <p:nvSpPr>
          <p:cNvPr id="6" name="Řečová bublina: obdélníkový bublinový popisek 5"/>
          <p:cNvSpPr/>
          <p:nvPr/>
        </p:nvSpPr>
        <p:spPr>
          <a:xfrm>
            <a:off x="683568" y="4221088"/>
            <a:ext cx="3168352" cy="1440160"/>
          </a:xfrm>
          <a:prstGeom prst="wedgeRectCallout">
            <a:avLst>
              <a:gd name="adj1" fmla="val 142435"/>
              <a:gd name="adj2" fmla="val -620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„Já“ není pánem ani ve svém vlastním domě a je odkázáno na sporé zprávy (prosakující z nevědomí)</a:t>
            </a:r>
          </a:p>
        </p:txBody>
      </p:sp>
      <p:pic>
        <p:nvPicPr>
          <p:cNvPr id="7" name="Obrázek 6"/>
          <p:cNvPicPr>
            <a:picLocks noChangeAspect="1"/>
          </p:cNvPicPr>
          <p:nvPr/>
        </p:nvPicPr>
        <p:blipFill>
          <a:blip r:embed="rId3"/>
          <a:stretch>
            <a:fillRect/>
          </a:stretch>
        </p:blipFill>
        <p:spPr>
          <a:xfrm>
            <a:off x="426904" y="250379"/>
            <a:ext cx="2143125" cy="2495550"/>
          </a:xfrm>
          <a:prstGeom prst="rect">
            <a:avLst/>
          </a:prstGeom>
        </p:spPr>
      </p:pic>
      <p:pic>
        <p:nvPicPr>
          <p:cNvPr id="8" name="Obrázek 7"/>
          <p:cNvPicPr>
            <a:picLocks noChangeAspect="1"/>
          </p:cNvPicPr>
          <p:nvPr/>
        </p:nvPicPr>
        <p:blipFill>
          <a:blip r:embed="rId4"/>
          <a:stretch>
            <a:fillRect/>
          </a:stretch>
        </p:blipFill>
        <p:spPr>
          <a:xfrm>
            <a:off x="2732959" y="1277863"/>
            <a:ext cx="2143125" cy="2943225"/>
          </a:xfrm>
          <a:prstGeom prst="rect">
            <a:avLst/>
          </a:prstGeom>
        </p:spPr>
      </p:pic>
      <p:sp>
        <p:nvSpPr>
          <p:cNvPr id="9" name="Zástupný symbol pro datum 8">
            <a:extLst>
              <a:ext uri="{FF2B5EF4-FFF2-40B4-BE49-F238E27FC236}">
                <a16:creationId xmlns:a16="http://schemas.microsoft.com/office/drawing/2014/main" id="{D7C32310-08F9-4AEC-8C51-5355A727E0EA}"/>
              </a:ext>
            </a:extLst>
          </p:cNvPr>
          <p:cNvSpPr>
            <a:spLocks noGrp="1"/>
          </p:cNvSpPr>
          <p:nvPr>
            <p:ph type="dt" sz="half" idx="10"/>
          </p:nvPr>
        </p:nvSpPr>
        <p:spPr/>
        <p:txBody>
          <a:bodyPr/>
          <a:lstStyle/>
          <a:p>
            <a:pPr>
              <a:defRPr/>
            </a:pPr>
            <a:fld id="{3E0FD17A-503D-4C8A-83B7-EBA56ED4CC1B}" type="datetime10">
              <a:rPr lang="cs-CZ" smtClean="0"/>
              <a:t>11:32</a:t>
            </a:fld>
            <a:endParaRPr lang="cs-CZ"/>
          </a:p>
        </p:txBody>
      </p:sp>
      <p:sp>
        <p:nvSpPr>
          <p:cNvPr id="10" name="Zástupný symbol pro číslo snímku 9">
            <a:extLst>
              <a:ext uri="{FF2B5EF4-FFF2-40B4-BE49-F238E27FC236}">
                <a16:creationId xmlns:a16="http://schemas.microsoft.com/office/drawing/2014/main" id="{FFD46292-F5F4-4BE9-ACF5-25AB95E559AE}"/>
              </a:ext>
            </a:extLst>
          </p:cNvPr>
          <p:cNvSpPr>
            <a:spLocks noGrp="1"/>
          </p:cNvSpPr>
          <p:nvPr>
            <p:ph type="sldNum" sz="quarter" idx="12"/>
          </p:nvPr>
        </p:nvSpPr>
        <p:spPr/>
        <p:txBody>
          <a:bodyPr/>
          <a:lstStyle/>
          <a:p>
            <a:fld id="{ABFEB61A-882B-4A60-9F53-0A5E06D77609}" type="slidenum">
              <a:rPr lang="cs-CZ" altLang="cs-CZ" smtClean="0"/>
              <a:pPr/>
              <a:t>16</a:t>
            </a:fld>
            <a:endParaRPr lang="cs-CZ" altLang="cs-CZ"/>
          </a:p>
        </p:txBody>
      </p:sp>
    </p:spTree>
    <p:extLst>
      <p:ext uri="{BB962C8B-B14F-4D97-AF65-F5344CB8AC3E}">
        <p14:creationId xmlns:p14="http://schemas.microsoft.com/office/powerpoint/2010/main" val="72263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defRPr/>
            </a:pPr>
            <a:r>
              <a:rPr lang="cs-CZ"/>
              <a:t>Kvantová detronizace</a:t>
            </a:r>
          </a:p>
        </p:txBody>
      </p:sp>
      <p:sp>
        <p:nvSpPr>
          <p:cNvPr id="164868" name="Rectangle 4"/>
          <p:cNvSpPr>
            <a:spLocks noGrp="1" noChangeArrowheads="1"/>
          </p:cNvSpPr>
          <p:nvPr>
            <p:ph type="body" idx="1"/>
          </p:nvPr>
        </p:nvSpPr>
        <p:spPr>
          <a:xfrm>
            <a:off x="285750" y="1714500"/>
            <a:ext cx="8229600" cy="4530725"/>
          </a:xfrm>
        </p:spPr>
        <p:txBody>
          <a:bodyPr/>
          <a:lstStyle/>
          <a:p>
            <a:pPr eaLnBrk="1" hangingPunct="1">
              <a:defRPr/>
            </a:pPr>
            <a:endParaRPr lang="cs-CZ"/>
          </a:p>
          <a:p>
            <a:pPr eaLnBrk="1" hangingPunct="1">
              <a:defRPr/>
            </a:pPr>
            <a:endParaRPr lang="cs-CZ"/>
          </a:p>
        </p:txBody>
      </p:sp>
      <p:pic>
        <p:nvPicPr>
          <p:cNvPr id="10244" name="Picture 7" descr="Křeslo  Cam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785938"/>
            <a:ext cx="2120900"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5" name="Picture 11" descr="Zobrazit obrázek v plné velikosti">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0438" y="2357438"/>
            <a:ext cx="12176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datum 1">
            <a:extLst>
              <a:ext uri="{FF2B5EF4-FFF2-40B4-BE49-F238E27FC236}">
                <a16:creationId xmlns:a16="http://schemas.microsoft.com/office/drawing/2014/main" id="{4692EC2C-BF5D-403F-B6CA-1698EBEE1647}"/>
              </a:ext>
            </a:extLst>
          </p:cNvPr>
          <p:cNvSpPr>
            <a:spLocks noGrp="1"/>
          </p:cNvSpPr>
          <p:nvPr>
            <p:ph type="dt" sz="half" idx="10"/>
          </p:nvPr>
        </p:nvSpPr>
        <p:spPr/>
        <p:txBody>
          <a:bodyPr/>
          <a:lstStyle/>
          <a:p>
            <a:pPr>
              <a:defRPr/>
            </a:pPr>
            <a:fld id="{D859C072-C329-4BC8-A633-2F2385E548FD}" type="datetime10">
              <a:rPr lang="cs-CZ" smtClean="0"/>
              <a:t>11:32</a:t>
            </a:fld>
            <a:endParaRPr lang="cs-CZ"/>
          </a:p>
        </p:txBody>
      </p:sp>
      <p:sp>
        <p:nvSpPr>
          <p:cNvPr id="3" name="Zástupný symbol pro číslo snímku 2">
            <a:extLst>
              <a:ext uri="{FF2B5EF4-FFF2-40B4-BE49-F238E27FC236}">
                <a16:creationId xmlns:a16="http://schemas.microsoft.com/office/drawing/2014/main" id="{B36B93AA-9070-4950-B41D-D8CC61F25E79}"/>
              </a:ext>
            </a:extLst>
          </p:cNvPr>
          <p:cNvSpPr>
            <a:spLocks noGrp="1"/>
          </p:cNvSpPr>
          <p:nvPr>
            <p:ph type="sldNum" sz="quarter" idx="12"/>
          </p:nvPr>
        </p:nvSpPr>
        <p:spPr/>
        <p:txBody>
          <a:bodyPr/>
          <a:lstStyle/>
          <a:p>
            <a:fld id="{ABFEB61A-882B-4A60-9F53-0A5E06D77609}" type="slidenum">
              <a:rPr lang="cs-CZ" altLang="cs-CZ" smtClean="0"/>
              <a:pPr/>
              <a:t>17</a:t>
            </a:fld>
            <a:endParaRPr lang="cs-CZ" altLang="cs-CZ"/>
          </a:p>
        </p:txBody>
      </p:sp>
    </p:spTree>
    <p:extLst>
      <p:ext uri="{BB962C8B-B14F-4D97-AF65-F5344CB8AC3E}">
        <p14:creationId xmlns:p14="http://schemas.microsoft.com/office/powerpoint/2010/main" val="4059803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3247 0.17715 C 0.02674 0.17992 0.02205 0.18362 0.01632 0.18617 C 0.01389 0.18941 0.01059 0.19149 0.00833 0.19496 C 0.00417 0.2012 0.00191 0.20675 -0.00226 0.21276 C -0.00139 0.22456 -0.00208 0.23751 0.00434 0.24653 C 0.00816 0.26133 0.02066 0.27174 0.03108 0.27844 C 0.03715 0.28654 0.04497 0.28885 0.05243 0.2944 C 0.05642 0.29741 0.06024 0.30065 0.06441 0.30319 C 0.06823 0.3055 0.07292 0.30573 0.07639 0.30874 C 0.08559 0.3166 0.08142 0.31429 0.08837 0.31753 C 0.09375 0.32424 0.10104 0.3247 0.10712 0.33002 C 0.11823 0.3395 0.13056 0.34551 0.14306 0.35129 C 0.15017 0.35453 0.15816 0.35245 0.1658 0.35314 C 0.20122 0.34967 0.23698 0.34944 0.2724 0.34597 C 0.27361 0.34574 0.27396 0.3432 0.275 0.34227 C 0.28195 0.33695 0.28993 0.33487 0.29635 0.32817 C 0.30122 0.32331 0.30434 0.31614 0.30833 0.31036 C 0.3099 0.30435 0.31163 0.30065 0.3151 0.29625 C 0.31632 0.28954 0.31736 0.28307 0.3191 0.27659 C 0.32083 0.2611 0.31892 0.24329 0.30833 0.23404 C 0.30451 0.22641 0.3 0.22502 0.29375 0.22155 C 0.25816 0.22548 0.27135 0.22248 0.25382 0.22687 C 0.24306 0.23265 0.23247 0.23959 0.2217 0.24468 C 0.21823 0.2463 0.21111 0.24815 0.21111 0.24815 C 0.20538 0.25578 0.19792 0.26341 0.19115 0.26966 C 0.18785 0.2759 0.18611 0.28238 0.18299 0.28908 C 0.18229 0.29232 0.17917 0.2944 0.17899 0.29787 C 0.17795 0.32632 0.18142 0.3772 0.18576 0.40448 C 0.18681 0.42067 0.18646 0.44056 0.19115 0.45606 C 0.19445 0.46716 0.19913 0.47733 0.20313 0.48797 C 0.20677 0.49769 0.21094 0.51041 0.21771 0.51642 C 0.22517 0.53076 0.23438 0.53376 0.24705 0.53608 C 0.2651 0.53446 0.28385 0.53469 0.30174 0.52891 C 0.31389 0.52498 0.32448 0.5185 0.33646 0.51457 C 0.34792 0.51064 0.35972 0.50925 0.37101 0.50393 C 0.38403 0.49769 0.39566 0.48959 0.40833 0.48265 C 0.41181 0.4808 0.41563 0.48057 0.4191 0.47918 C 0.42135 0.47826 0.42344 0.47687 0.4257 0.47548 C 0.43594 0.46947 0.44201 0.45652 0.45382 0.45421 C 0.46302 0.45236 0.4724 0.45189 0.48177 0.45074 C 0.49167 0.44218 0.47865 0.45259 0.50035 0.44357 C 0.50417 0.44195 0.50608 0.4364 0.51111 0.4364 L 0.50764 0.29325 " pathEditMode="relative" ptsTypes="fffffffffffffffffffffffffffffffffffffffffAA">
                                      <p:cBhvr>
                                        <p:cTn id="6" dur="5000" fill="hold"/>
                                        <p:tgtEl>
                                          <p:spTgt spid="16487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2" descr="jetamnek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500188"/>
            <a:ext cx="76073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Rectangle 2"/>
          <p:cNvSpPr>
            <a:spLocks noGrp="1" noChangeArrowheads="1"/>
          </p:cNvSpPr>
          <p:nvPr>
            <p:ph type="title"/>
          </p:nvPr>
        </p:nvSpPr>
        <p:spPr/>
        <p:txBody>
          <a:bodyPr/>
          <a:lstStyle/>
          <a:p>
            <a:pPr eaLnBrk="1" hangingPunct="1">
              <a:defRPr/>
            </a:pPr>
            <a:r>
              <a:rPr lang="cs-CZ" b="1" dirty="0"/>
              <a:t>1. Astronomický šok </a:t>
            </a:r>
            <a:endParaRPr lang="cs-CZ" dirty="0"/>
          </a:p>
        </p:txBody>
      </p:sp>
      <p:sp>
        <p:nvSpPr>
          <p:cNvPr id="173059" name="Rectangle 3"/>
          <p:cNvSpPr>
            <a:spLocks noGrp="1" noChangeArrowheads="1"/>
          </p:cNvSpPr>
          <p:nvPr>
            <p:ph type="body" idx="1"/>
          </p:nvPr>
        </p:nvSpPr>
        <p:spPr>
          <a:xfrm>
            <a:off x="2555875" y="2852738"/>
            <a:ext cx="6130925" cy="3816350"/>
          </a:xfrm>
        </p:spPr>
        <p:txBody>
          <a:bodyPr/>
          <a:lstStyle/>
          <a:p>
            <a:pPr marL="1371600" lvl="2" indent="-457200" eaLnBrk="1" hangingPunct="1">
              <a:buFont typeface="Wingdings" panose="05000000000000000000" pitchFamily="2" charset="2"/>
              <a:buAutoNum type="alphaLcParenR"/>
              <a:defRPr/>
            </a:pPr>
            <a:r>
              <a:rPr lang="cs-CZ" dirty="0"/>
              <a:t>Země je jedna z planet a není středem</a:t>
            </a:r>
          </a:p>
          <a:p>
            <a:pPr marL="1371600" lvl="2" indent="-457200" eaLnBrk="1" hangingPunct="1">
              <a:buFont typeface="Wingdings" panose="05000000000000000000" pitchFamily="2" charset="2"/>
              <a:buAutoNum type="alphaLcParenR"/>
              <a:defRPr/>
            </a:pPr>
            <a:r>
              <a:rPr lang="cs-CZ" dirty="0"/>
              <a:t>Slunce je jedna z hvězd zcela obyčejných</a:t>
            </a:r>
          </a:p>
          <a:p>
            <a:pPr marL="1371600" lvl="2" indent="-457200" eaLnBrk="1" hangingPunct="1">
              <a:buFont typeface="Wingdings" panose="05000000000000000000" pitchFamily="2" charset="2"/>
              <a:buAutoNum type="alphaLcParenR"/>
              <a:defRPr/>
            </a:pPr>
            <a:r>
              <a:rPr lang="cs-CZ" dirty="0"/>
              <a:t>Naše Galaxie je jedna z miliard</a:t>
            </a:r>
          </a:p>
          <a:p>
            <a:pPr marL="1371600" lvl="2" indent="-457200" eaLnBrk="1" hangingPunct="1">
              <a:defRPr/>
            </a:pPr>
            <a:endParaRPr lang="cs-CZ" dirty="0"/>
          </a:p>
          <a:p>
            <a:pPr marL="1371600" lvl="2" indent="-457200" eaLnBrk="1" hangingPunct="1">
              <a:defRPr/>
            </a:pPr>
            <a:r>
              <a:rPr lang="cs-CZ" dirty="0"/>
              <a:t>chladný vesmír bez hranic netečný k člověku</a:t>
            </a:r>
          </a:p>
        </p:txBody>
      </p:sp>
      <p:sp>
        <p:nvSpPr>
          <p:cNvPr id="2" name="Zástupný symbol pro datum 1">
            <a:extLst>
              <a:ext uri="{FF2B5EF4-FFF2-40B4-BE49-F238E27FC236}">
                <a16:creationId xmlns:a16="http://schemas.microsoft.com/office/drawing/2014/main" id="{06E196DB-47CD-45EE-9421-57D2891D35D0}"/>
              </a:ext>
            </a:extLst>
          </p:cNvPr>
          <p:cNvSpPr>
            <a:spLocks noGrp="1"/>
          </p:cNvSpPr>
          <p:nvPr>
            <p:ph type="dt" sz="half" idx="10"/>
          </p:nvPr>
        </p:nvSpPr>
        <p:spPr/>
        <p:txBody>
          <a:bodyPr/>
          <a:lstStyle/>
          <a:p>
            <a:pPr>
              <a:defRPr/>
            </a:pPr>
            <a:fld id="{47616DBD-EE2B-4F6C-904C-C560FE66442F}" type="datetime10">
              <a:rPr lang="cs-CZ" smtClean="0"/>
              <a:t>11:32</a:t>
            </a:fld>
            <a:endParaRPr lang="cs-CZ"/>
          </a:p>
        </p:txBody>
      </p:sp>
      <p:sp>
        <p:nvSpPr>
          <p:cNvPr id="3" name="Zástupný symbol pro číslo snímku 2">
            <a:extLst>
              <a:ext uri="{FF2B5EF4-FFF2-40B4-BE49-F238E27FC236}">
                <a16:creationId xmlns:a16="http://schemas.microsoft.com/office/drawing/2014/main" id="{639CBE1A-2205-4044-B4D0-F569D1E26291}"/>
              </a:ext>
            </a:extLst>
          </p:cNvPr>
          <p:cNvSpPr>
            <a:spLocks noGrp="1"/>
          </p:cNvSpPr>
          <p:nvPr>
            <p:ph type="sldNum" sz="quarter" idx="12"/>
          </p:nvPr>
        </p:nvSpPr>
        <p:spPr/>
        <p:txBody>
          <a:bodyPr/>
          <a:lstStyle/>
          <a:p>
            <a:fld id="{ABFEB61A-882B-4A60-9F53-0A5E06D77609}" type="slidenum">
              <a:rPr lang="cs-CZ" altLang="cs-CZ" smtClean="0"/>
              <a:pPr/>
              <a:t>18</a:t>
            </a:fld>
            <a:endParaRPr lang="cs-CZ" altLang="cs-CZ"/>
          </a:p>
        </p:txBody>
      </p:sp>
    </p:spTree>
    <p:extLst>
      <p:ext uri="{BB962C8B-B14F-4D97-AF65-F5344CB8AC3E}">
        <p14:creationId xmlns:p14="http://schemas.microsoft.com/office/powerpoint/2010/main" val="4215100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73059">
                                            <p:txEl>
                                              <p:pRg st="1" end="1"/>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73059">
                                            <p:txEl>
                                              <p:pRg st="2" end="2"/>
                                            </p:txEl>
                                          </p:spTgt>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0"/>
                                  </p:stCondLst>
                                  <p:childTnLst>
                                    <p:set>
                                      <p:cBhvr>
                                        <p:cTn id="15"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1.1 Kosmologický šok</a:t>
            </a:r>
          </a:p>
        </p:txBody>
      </p:sp>
      <p:graphicFrame>
        <p:nvGraphicFramePr>
          <p:cNvPr id="6" name="Zástupný symbol pro obsah 5"/>
          <p:cNvGraphicFramePr>
            <a:graphicFrameLocks noGrp="1"/>
          </p:cNvGraphicFramePr>
          <p:nvPr>
            <p:ph idx="1"/>
          </p:nvPr>
        </p:nvGraphicFramePr>
        <p:xfrm>
          <a:off x="257240" y="1435352"/>
          <a:ext cx="4320480" cy="39170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Zástupný symbol pro obsah 5"/>
          <p:cNvGraphicFramePr>
            <a:graphicFrameLocks/>
          </p:cNvGraphicFramePr>
          <p:nvPr/>
        </p:nvGraphicFramePr>
        <p:xfrm>
          <a:off x="3491880" y="980728"/>
          <a:ext cx="5452954" cy="5400600"/>
        </p:xfrm>
        <a:graphic>
          <a:graphicData uri="http://schemas.openxmlformats.org/drawingml/2006/chart">
            <c:chart xmlns:c="http://schemas.openxmlformats.org/drawingml/2006/chart" xmlns:r="http://schemas.openxmlformats.org/officeDocument/2006/relationships" r:id="rId3"/>
          </a:graphicData>
        </a:graphic>
      </p:graphicFrame>
      <p:sp>
        <p:nvSpPr>
          <p:cNvPr id="10" name="Šipka: zahnutá dolů 9"/>
          <p:cNvSpPr/>
          <p:nvPr/>
        </p:nvSpPr>
        <p:spPr>
          <a:xfrm>
            <a:off x="3347864" y="1844824"/>
            <a:ext cx="3312368" cy="648072"/>
          </a:xfrm>
          <a:prstGeom prst="curvedDownArrow">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3" name="Zástupný symbol pro datum 2">
            <a:extLst>
              <a:ext uri="{FF2B5EF4-FFF2-40B4-BE49-F238E27FC236}">
                <a16:creationId xmlns:a16="http://schemas.microsoft.com/office/drawing/2014/main" id="{8B5D247B-FF71-4A7F-AE4E-D67AF5D76F08}"/>
              </a:ext>
            </a:extLst>
          </p:cNvPr>
          <p:cNvSpPr>
            <a:spLocks noGrp="1"/>
          </p:cNvSpPr>
          <p:nvPr>
            <p:ph type="dt" sz="half" idx="10"/>
          </p:nvPr>
        </p:nvSpPr>
        <p:spPr/>
        <p:txBody>
          <a:bodyPr/>
          <a:lstStyle/>
          <a:p>
            <a:pPr>
              <a:defRPr/>
            </a:pPr>
            <a:fld id="{991B2503-FAAD-4783-B8C7-48E6F9970148}" type="datetime10">
              <a:rPr lang="cs-CZ" smtClean="0"/>
              <a:t>11:32</a:t>
            </a:fld>
            <a:endParaRPr lang="cs-CZ"/>
          </a:p>
        </p:txBody>
      </p:sp>
      <p:sp>
        <p:nvSpPr>
          <p:cNvPr id="4" name="Zástupný symbol pro číslo snímku 3">
            <a:extLst>
              <a:ext uri="{FF2B5EF4-FFF2-40B4-BE49-F238E27FC236}">
                <a16:creationId xmlns:a16="http://schemas.microsoft.com/office/drawing/2014/main" id="{77B11416-8927-4806-8CDF-3961ED5FE9F6}"/>
              </a:ext>
            </a:extLst>
          </p:cNvPr>
          <p:cNvSpPr>
            <a:spLocks noGrp="1"/>
          </p:cNvSpPr>
          <p:nvPr>
            <p:ph type="sldNum" sz="quarter" idx="12"/>
          </p:nvPr>
        </p:nvSpPr>
        <p:spPr/>
        <p:txBody>
          <a:bodyPr/>
          <a:lstStyle/>
          <a:p>
            <a:fld id="{ABFEB61A-882B-4A60-9F53-0A5E06D77609}" type="slidenum">
              <a:rPr lang="cs-CZ" altLang="cs-CZ" smtClean="0"/>
              <a:pPr/>
              <a:t>19</a:t>
            </a:fld>
            <a:endParaRPr lang="cs-CZ" altLang="cs-CZ"/>
          </a:p>
        </p:txBody>
      </p:sp>
    </p:spTree>
    <p:extLst>
      <p:ext uri="{BB962C8B-B14F-4D97-AF65-F5344CB8AC3E}">
        <p14:creationId xmlns:p14="http://schemas.microsoft.com/office/powerpoint/2010/main" val="98124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201F5D1-D26C-46ED-BDAD-049A74D2F06D}"/>
              </a:ext>
            </a:extLst>
          </p:cNvPr>
          <p:cNvSpPr>
            <a:spLocks noGrp="1" noChangeArrowheads="1"/>
          </p:cNvSpPr>
          <p:nvPr>
            <p:ph type="title"/>
          </p:nvPr>
        </p:nvSpPr>
        <p:spPr/>
        <p:txBody>
          <a:bodyPr/>
          <a:lstStyle/>
          <a:p>
            <a:pPr eaLnBrk="1" hangingPunct="1"/>
            <a:r>
              <a:rPr lang="cs-CZ" altLang="cs-CZ"/>
              <a:t>Otázka smyslu</a:t>
            </a:r>
          </a:p>
        </p:txBody>
      </p:sp>
      <p:sp>
        <p:nvSpPr>
          <p:cNvPr id="3075" name="Rectangle 3">
            <a:extLst>
              <a:ext uri="{FF2B5EF4-FFF2-40B4-BE49-F238E27FC236}">
                <a16:creationId xmlns:a16="http://schemas.microsoft.com/office/drawing/2014/main" id="{36B1E922-F291-407A-A39D-AF2C048F259A}"/>
              </a:ext>
            </a:extLst>
          </p:cNvPr>
          <p:cNvSpPr>
            <a:spLocks noGrp="1" noChangeArrowheads="1"/>
          </p:cNvSpPr>
          <p:nvPr>
            <p:ph type="body" idx="1"/>
          </p:nvPr>
        </p:nvSpPr>
        <p:spPr/>
        <p:txBody>
          <a:bodyPr/>
          <a:lstStyle/>
          <a:p>
            <a:pPr eaLnBrk="1" hangingPunct="1"/>
            <a:r>
              <a:rPr lang="cs-CZ" altLang="cs-CZ" dirty="0"/>
              <a:t>Proč</a:t>
            </a:r>
          </a:p>
          <a:p>
            <a:pPr lvl="1" eaLnBrk="1" hangingPunct="1"/>
            <a:r>
              <a:rPr lang="cs-CZ" altLang="cs-CZ" dirty="0"/>
              <a:t>Nikoli jako příčina (kauzalita)</a:t>
            </a:r>
          </a:p>
          <a:p>
            <a:pPr lvl="1" eaLnBrk="1" hangingPunct="1"/>
            <a:r>
              <a:rPr lang="cs-CZ" altLang="cs-CZ" dirty="0"/>
              <a:t>Ale jako účel (teleologie)</a:t>
            </a:r>
          </a:p>
          <a:p>
            <a:pPr marL="457200" lvl="1" indent="0" eaLnBrk="1" hangingPunct="1">
              <a:buNone/>
            </a:pPr>
            <a:endParaRPr lang="cs-CZ" altLang="cs-CZ" dirty="0"/>
          </a:p>
        </p:txBody>
      </p:sp>
      <p:sp>
        <p:nvSpPr>
          <p:cNvPr id="2" name="Zástupný symbol pro datum 1">
            <a:extLst>
              <a:ext uri="{FF2B5EF4-FFF2-40B4-BE49-F238E27FC236}">
                <a16:creationId xmlns:a16="http://schemas.microsoft.com/office/drawing/2014/main" id="{40B612B7-4BCF-4648-999C-F8E64821D483}"/>
              </a:ext>
            </a:extLst>
          </p:cNvPr>
          <p:cNvSpPr>
            <a:spLocks noGrp="1"/>
          </p:cNvSpPr>
          <p:nvPr>
            <p:ph type="dt" sz="half" idx="10"/>
          </p:nvPr>
        </p:nvSpPr>
        <p:spPr/>
        <p:txBody>
          <a:bodyPr/>
          <a:lstStyle/>
          <a:p>
            <a:pPr>
              <a:defRPr/>
            </a:pPr>
            <a:fld id="{CFF26392-BD3C-4D06-8553-49E74E58F311}" type="datetime10">
              <a:rPr lang="cs-CZ" smtClean="0"/>
              <a:t>11:32</a:t>
            </a:fld>
            <a:endParaRPr lang="cs-CZ"/>
          </a:p>
        </p:txBody>
      </p:sp>
      <p:sp>
        <p:nvSpPr>
          <p:cNvPr id="3" name="Zástupný symbol pro číslo snímku 2">
            <a:extLst>
              <a:ext uri="{FF2B5EF4-FFF2-40B4-BE49-F238E27FC236}">
                <a16:creationId xmlns:a16="http://schemas.microsoft.com/office/drawing/2014/main" id="{F6F926A9-0720-4CE0-B617-28E1719A157E}"/>
              </a:ext>
            </a:extLst>
          </p:cNvPr>
          <p:cNvSpPr>
            <a:spLocks noGrp="1"/>
          </p:cNvSpPr>
          <p:nvPr>
            <p:ph type="sldNum" sz="quarter" idx="12"/>
          </p:nvPr>
        </p:nvSpPr>
        <p:spPr/>
        <p:txBody>
          <a:bodyPr/>
          <a:lstStyle/>
          <a:p>
            <a:fld id="{ABFEB61A-882B-4A60-9F53-0A5E06D77609}" type="slidenum">
              <a:rPr lang="cs-CZ" altLang="cs-CZ" smtClean="0"/>
              <a:pPr/>
              <a:t>2</a:t>
            </a:fld>
            <a:endParaRPr lang="cs-CZ" altLang="cs-CZ"/>
          </a:p>
        </p:txBody>
      </p:sp>
    </p:spTree>
    <p:extLst>
      <p:ext uri="{BB962C8B-B14F-4D97-AF65-F5344CB8AC3E}">
        <p14:creationId xmlns:p14="http://schemas.microsoft.com/office/powerpoint/2010/main" val="2389517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defRPr/>
            </a:pPr>
            <a:r>
              <a:rPr lang="cs-CZ" b="1"/>
              <a:t>2. Biologický šok</a:t>
            </a:r>
            <a:endParaRPr lang="cs-CZ"/>
          </a:p>
        </p:txBody>
      </p:sp>
      <p:sp>
        <p:nvSpPr>
          <p:cNvPr id="175107" name="Rectangle 3"/>
          <p:cNvSpPr>
            <a:spLocks noGrp="1" noChangeArrowheads="1"/>
          </p:cNvSpPr>
          <p:nvPr>
            <p:ph type="body" idx="1"/>
          </p:nvPr>
        </p:nvSpPr>
        <p:spPr/>
        <p:txBody>
          <a:bodyPr/>
          <a:lstStyle/>
          <a:p>
            <a:pPr eaLnBrk="1" hangingPunct="1">
              <a:defRPr/>
            </a:pPr>
            <a:r>
              <a:rPr lang="cs-CZ" dirty="0"/>
              <a:t>a) konec mýtu o původu člověka</a:t>
            </a:r>
            <a:br>
              <a:rPr lang="cs-CZ" dirty="0"/>
            </a:br>
            <a:r>
              <a:rPr lang="cs-CZ" dirty="0"/>
              <a:t> </a:t>
            </a:r>
            <a:r>
              <a:rPr lang="cs-CZ" dirty="0" err="1"/>
              <a:t>Inter</a:t>
            </a:r>
            <a:r>
              <a:rPr lang="cs-CZ" dirty="0"/>
              <a:t> </a:t>
            </a:r>
            <a:r>
              <a:rPr lang="cs-CZ" dirty="0" err="1"/>
              <a:t>faeces</a:t>
            </a:r>
            <a:r>
              <a:rPr lang="cs-CZ" dirty="0"/>
              <a:t> </a:t>
            </a:r>
            <a:r>
              <a:rPr lang="cs-CZ" dirty="0" err="1"/>
              <a:t>et</a:t>
            </a:r>
            <a:r>
              <a:rPr lang="cs-CZ" dirty="0"/>
              <a:t> </a:t>
            </a:r>
            <a:r>
              <a:rPr lang="cs-CZ" dirty="0" err="1"/>
              <a:t>urinam</a:t>
            </a:r>
            <a:r>
              <a:rPr lang="cs-CZ" dirty="0"/>
              <a:t>  </a:t>
            </a:r>
            <a:r>
              <a:rPr lang="cs-CZ" dirty="0" err="1"/>
              <a:t>nascimur</a:t>
            </a:r>
            <a:endParaRPr lang="cs-CZ" dirty="0"/>
          </a:p>
          <a:p>
            <a:pPr eaLnBrk="1" hangingPunct="1">
              <a:defRPr/>
            </a:pPr>
            <a:r>
              <a:rPr lang="cs-CZ" dirty="0"/>
              <a:t>b) Přísný determinismus fyzikálního vesmíru  vs.  biologická náhoda vzniku života</a:t>
            </a:r>
          </a:p>
          <a:p>
            <a:pPr eaLnBrk="1" hangingPunct="1">
              <a:defRPr/>
            </a:pPr>
            <a:r>
              <a:rPr lang="cs-CZ" dirty="0"/>
              <a:t> Racionální dialog s antickým řádem vesmíru vs. (ne)pochopení biologického chaosu</a:t>
            </a:r>
          </a:p>
        </p:txBody>
      </p:sp>
      <p:sp>
        <p:nvSpPr>
          <p:cNvPr id="2" name="Zástupný symbol pro datum 1">
            <a:extLst>
              <a:ext uri="{FF2B5EF4-FFF2-40B4-BE49-F238E27FC236}">
                <a16:creationId xmlns:a16="http://schemas.microsoft.com/office/drawing/2014/main" id="{3B913921-B051-44ED-804D-AFB301AD2502}"/>
              </a:ext>
            </a:extLst>
          </p:cNvPr>
          <p:cNvSpPr>
            <a:spLocks noGrp="1"/>
          </p:cNvSpPr>
          <p:nvPr>
            <p:ph type="dt" sz="half" idx="10"/>
          </p:nvPr>
        </p:nvSpPr>
        <p:spPr/>
        <p:txBody>
          <a:bodyPr/>
          <a:lstStyle/>
          <a:p>
            <a:pPr>
              <a:defRPr/>
            </a:pPr>
            <a:fld id="{9B28EC75-2C87-4666-977F-2EE228D45E62}" type="datetime10">
              <a:rPr lang="cs-CZ" smtClean="0"/>
              <a:t>11:32</a:t>
            </a:fld>
            <a:endParaRPr lang="cs-CZ"/>
          </a:p>
        </p:txBody>
      </p:sp>
      <p:sp>
        <p:nvSpPr>
          <p:cNvPr id="3" name="Zástupný symbol pro číslo snímku 2">
            <a:extLst>
              <a:ext uri="{FF2B5EF4-FFF2-40B4-BE49-F238E27FC236}">
                <a16:creationId xmlns:a16="http://schemas.microsoft.com/office/drawing/2014/main" id="{0D9B5EAE-EB39-4F72-B2AD-8450A01705E1}"/>
              </a:ext>
            </a:extLst>
          </p:cNvPr>
          <p:cNvSpPr>
            <a:spLocks noGrp="1"/>
          </p:cNvSpPr>
          <p:nvPr>
            <p:ph type="sldNum" sz="quarter" idx="12"/>
          </p:nvPr>
        </p:nvSpPr>
        <p:spPr/>
        <p:txBody>
          <a:bodyPr/>
          <a:lstStyle/>
          <a:p>
            <a:fld id="{ABFEB61A-882B-4A60-9F53-0A5E06D77609}" type="slidenum">
              <a:rPr lang="cs-CZ" altLang="cs-CZ" smtClean="0"/>
              <a:pPr/>
              <a:t>20</a:t>
            </a:fld>
            <a:endParaRPr lang="cs-CZ" altLang="cs-CZ"/>
          </a:p>
        </p:txBody>
      </p:sp>
    </p:spTree>
    <p:extLst>
      <p:ext uri="{BB962C8B-B14F-4D97-AF65-F5344CB8AC3E}">
        <p14:creationId xmlns:p14="http://schemas.microsoft.com/office/powerpoint/2010/main" val="846221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75107">
                                            <p:txEl>
                                              <p:pRg st="1" end="1"/>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751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defRPr/>
            </a:pPr>
            <a:r>
              <a:rPr lang="cs-CZ" b="1"/>
              <a:t>3. Psychologický šok</a:t>
            </a:r>
          </a:p>
        </p:txBody>
      </p:sp>
      <p:sp>
        <p:nvSpPr>
          <p:cNvPr id="176131" name="Rectangle 3"/>
          <p:cNvSpPr>
            <a:spLocks noGrp="1" noChangeArrowheads="1"/>
          </p:cNvSpPr>
          <p:nvPr>
            <p:ph type="body" idx="1"/>
          </p:nvPr>
        </p:nvSpPr>
        <p:spPr/>
        <p:txBody>
          <a:bodyPr/>
          <a:lstStyle/>
          <a:p>
            <a:pPr eaLnBrk="1" hangingPunct="1">
              <a:lnSpc>
                <a:spcPct val="90000"/>
              </a:lnSpc>
              <a:defRPr/>
            </a:pPr>
            <a:r>
              <a:rPr lang="cs-CZ" sz="2800" b="1" dirty="0"/>
              <a:t>kácení tradičních model</a:t>
            </a:r>
            <a:br>
              <a:rPr lang="cs-CZ" sz="2800" dirty="0"/>
            </a:br>
            <a:r>
              <a:rPr lang="cs-CZ" sz="2800" i="1" dirty="0"/>
              <a:t>a) </a:t>
            </a:r>
            <a:r>
              <a:rPr lang="cs-CZ" sz="2800" i="1" dirty="0" err="1"/>
              <a:t>Freud</a:t>
            </a:r>
            <a:r>
              <a:rPr lang="cs-CZ" sz="2800" i="1" dirty="0"/>
              <a:t> — </a:t>
            </a:r>
            <a:r>
              <a:rPr lang="cs-CZ" sz="2800" dirty="0"/>
              <a:t>více než vesmír a nebesa určují </a:t>
            </a:r>
            <a:r>
              <a:rPr lang="cs-CZ" sz="2800" dirty="0" err="1"/>
              <a:t>naš</a:t>
            </a:r>
            <a:r>
              <a:rPr lang="cs-CZ" sz="2800" dirty="0"/>
              <a:t> život nereflektované zážitky uchované v podvědomí</a:t>
            </a:r>
          </a:p>
          <a:p>
            <a:pPr eaLnBrk="1" hangingPunct="1">
              <a:lnSpc>
                <a:spcPct val="90000"/>
              </a:lnSpc>
              <a:defRPr/>
            </a:pPr>
            <a:r>
              <a:rPr lang="cs-CZ" sz="2800" i="1" dirty="0"/>
              <a:t>b) </a:t>
            </a:r>
            <a:r>
              <a:rPr lang="cs-CZ" sz="2800" i="1" dirty="0" err="1"/>
              <a:t>Nietzsche</a:t>
            </a:r>
            <a:r>
              <a:rPr lang="cs-CZ" sz="2800" i="1" dirty="0"/>
              <a:t> —</a:t>
            </a:r>
            <a:r>
              <a:rPr lang="cs-CZ" sz="2800" dirty="0"/>
              <a:t> "Bůh již neexistuje protože jsme pochopili, jak byl stvořen lidskou bytostí." (Nad)Člověk se stává Bohem</a:t>
            </a:r>
          </a:p>
          <a:p>
            <a:pPr eaLnBrk="1" hangingPunct="1">
              <a:lnSpc>
                <a:spcPct val="90000"/>
              </a:lnSpc>
              <a:defRPr/>
            </a:pPr>
            <a:r>
              <a:rPr lang="cs-CZ" sz="2800" dirty="0"/>
              <a:t>c) </a:t>
            </a:r>
            <a:r>
              <a:rPr lang="cs-CZ" sz="2800" i="1" dirty="0"/>
              <a:t>Marx —</a:t>
            </a:r>
            <a:r>
              <a:rPr lang="cs-CZ" sz="2800" dirty="0"/>
              <a:t> konec boha jako duchovní autority, garanta společenského pořádku, pro všechny společnosti</a:t>
            </a:r>
            <a:endParaRPr lang="cs-CZ" sz="2800" b="1" dirty="0"/>
          </a:p>
        </p:txBody>
      </p:sp>
      <p:sp>
        <p:nvSpPr>
          <p:cNvPr id="2" name="Zástupný symbol pro datum 1">
            <a:extLst>
              <a:ext uri="{FF2B5EF4-FFF2-40B4-BE49-F238E27FC236}">
                <a16:creationId xmlns:a16="http://schemas.microsoft.com/office/drawing/2014/main" id="{5EE14595-A912-4328-870A-C8424FA1AE62}"/>
              </a:ext>
            </a:extLst>
          </p:cNvPr>
          <p:cNvSpPr>
            <a:spLocks noGrp="1"/>
          </p:cNvSpPr>
          <p:nvPr>
            <p:ph type="dt" sz="half" idx="10"/>
          </p:nvPr>
        </p:nvSpPr>
        <p:spPr/>
        <p:txBody>
          <a:bodyPr/>
          <a:lstStyle/>
          <a:p>
            <a:pPr>
              <a:defRPr/>
            </a:pPr>
            <a:fld id="{F10FE49D-171C-405A-9B7C-A5B92573FA59}" type="datetime10">
              <a:rPr lang="cs-CZ" smtClean="0"/>
              <a:t>11:32</a:t>
            </a:fld>
            <a:endParaRPr lang="cs-CZ"/>
          </a:p>
        </p:txBody>
      </p:sp>
      <p:sp>
        <p:nvSpPr>
          <p:cNvPr id="3" name="Zástupný symbol pro číslo snímku 2">
            <a:extLst>
              <a:ext uri="{FF2B5EF4-FFF2-40B4-BE49-F238E27FC236}">
                <a16:creationId xmlns:a16="http://schemas.microsoft.com/office/drawing/2014/main" id="{2F2862D9-0513-4332-BC62-F80A50D11304}"/>
              </a:ext>
            </a:extLst>
          </p:cNvPr>
          <p:cNvSpPr>
            <a:spLocks noGrp="1"/>
          </p:cNvSpPr>
          <p:nvPr>
            <p:ph type="sldNum" sz="quarter" idx="12"/>
          </p:nvPr>
        </p:nvSpPr>
        <p:spPr/>
        <p:txBody>
          <a:bodyPr/>
          <a:lstStyle/>
          <a:p>
            <a:fld id="{ABFEB61A-882B-4A60-9F53-0A5E06D77609}" type="slidenum">
              <a:rPr lang="cs-CZ" altLang="cs-CZ" smtClean="0"/>
              <a:pPr/>
              <a:t>21</a:t>
            </a:fld>
            <a:endParaRPr lang="cs-CZ" altLang="cs-CZ"/>
          </a:p>
        </p:txBody>
      </p:sp>
    </p:spTree>
    <p:extLst>
      <p:ext uri="{BB962C8B-B14F-4D97-AF65-F5344CB8AC3E}">
        <p14:creationId xmlns:p14="http://schemas.microsoft.com/office/powerpoint/2010/main" val="327375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76131">
                                            <p:txEl>
                                              <p:pRg st="1" end="1"/>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76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bude dál?</a:t>
            </a:r>
          </a:p>
        </p:txBody>
      </p:sp>
      <p:sp>
        <p:nvSpPr>
          <p:cNvPr id="3" name="Zástupný symbol pro obsah 2"/>
          <p:cNvSpPr>
            <a:spLocks noGrp="1"/>
          </p:cNvSpPr>
          <p:nvPr>
            <p:ph idx="1"/>
          </p:nvPr>
        </p:nvSpPr>
        <p:spPr/>
        <p:txBody>
          <a:bodyPr/>
          <a:lstStyle/>
          <a:p>
            <a:r>
              <a:rPr lang="cs-CZ" dirty="0"/>
              <a:t>R. D.: Evoluce je soutěž meče a štítu s pozitivním gradientem</a:t>
            </a:r>
          </a:p>
          <a:p>
            <a:r>
              <a:rPr lang="cs-CZ" dirty="0"/>
              <a:t>S. L.: Evoluce to nejlepší řekla na začátku, je to proces s negativním gradientem.</a:t>
            </a:r>
          </a:p>
          <a:p>
            <a:pPr>
              <a:buFont typeface="Wingdings" panose="05000000000000000000" pitchFamily="2" charset="2"/>
              <a:buChar char="è"/>
            </a:pPr>
            <a:endParaRPr lang="cs-CZ" dirty="0">
              <a:sym typeface="Wingdings" panose="05000000000000000000" pitchFamily="2" charset="2"/>
            </a:endParaRPr>
          </a:p>
          <a:p>
            <a:pPr>
              <a:buFont typeface="Wingdings" panose="05000000000000000000" pitchFamily="2" charset="2"/>
              <a:buChar char="è"/>
            </a:pPr>
            <a:r>
              <a:rPr lang="cs-CZ" dirty="0">
                <a:sym typeface="Wingdings" panose="05000000000000000000" pitchFamily="2" charset="2"/>
              </a:rPr>
              <a:t>Smyslem je replikace</a:t>
            </a:r>
          </a:p>
          <a:p>
            <a:pPr lvl="1">
              <a:buFont typeface="Wingdings" panose="05000000000000000000" pitchFamily="2" charset="2"/>
              <a:buChar char="è"/>
            </a:pPr>
            <a:r>
              <a:rPr lang="cs-CZ" dirty="0">
                <a:sym typeface="Wingdings" panose="05000000000000000000" pitchFamily="2" charset="2"/>
              </a:rPr>
              <a:t>Řešení </a:t>
            </a:r>
            <a:r>
              <a:rPr lang="cs-CZ" dirty="0" err="1">
                <a:sym typeface="Wingdings" panose="05000000000000000000" pitchFamily="2" charset="2"/>
              </a:rPr>
              <a:t>ekoproblému</a:t>
            </a:r>
            <a:r>
              <a:rPr lang="cs-CZ" dirty="0">
                <a:sym typeface="Wingdings" panose="05000000000000000000" pitchFamily="2" charset="2"/>
              </a:rPr>
              <a:t>: replikace s minimální závislostí na přírodě</a:t>
            </a:r>
            <a:endParaRPr lang="cs-CZ" dirty="0"/>
          </a:p>
        </p:txBody>
      </p:sp>
      <p:sp>
        <p:nvSpPr>
          <p:cNvPr id="4" name="Zástupný symbol pro datum 3"/>
          <p:cNvSpPr>
            <a:spLocks noGrp="1"/>
          </p:cNvSpPr>
          <p:nvPr>
            <p:ph type="dt" sz="half" idx="10"/>
          </p:nvPr>
        </p:nvSpPr>
        <p:spPr/>
        <p:txBody>
          <a:bodyPr/>
          <a:lstStyle/>
          <a:p>
            <a:pPr>
              <a:defRPr/>
            </a:pPr>
            <a:fld id="{DD9F9CBF-5BCA-4164-865A-F20464CAEA44}" type="datetime10">
              <a:rPr lang="cs-CZ" smtClean="0"/>
              <a:t>11:32</a:t>
            </a:fld>
            <a:endParaRPr lang="cs-CZ"/>
          </a:p>
        </p:txBody>
      </p:sp>
      <p:sp>
        <p:nvSpPr>
          <p:cNvPr id="5" name="Zástupný symbol pro číslo snímku 4"/>
          <p:cNvSpPr>
            <a:spLocks noGrp="1"/>
          </p:cNvSpPr>
          <p:nvPr>
            <p:ph type="sldNum" sz="quarter" idx="12"/>
          </p:nvPr>
        </p:nvSpPr>
        <p:spPr/>
        <p:txBody>
          <a:bodyPr/>
          <a:lstStyle/>
          <a:p>
            <a:fld id="{ABFEB61A-882B-4A60-9F53-0A5E06D77609}" type="slidenum">
              <a:rPr lang="cs-CZ" altLang="cs-CZ" smtClean="0"/>
              <a:pPr/>
              <a:t>22</a:t>
            </a:fld>
            <a:endParaRPr lang="cs-CZ" altLang="cs-CZ"/>
          </a:p>
        </p:txBody>
      </p:sp>
    </p:spTree>
    <p:extLst>
      <p:ext uri="{BB962C8B-B14F-4D97-AF65-F5344CB8AC3E}">
        <p14:creationId xmlns:p14="http://schemas.microsoft.com/office/powerpoint/2010/main" val="101232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Enhancement</a:t>
            </a:r>
            <a:r>
              <a:rPr lang="cs-CZ" dirty="0"/>
              <a:t> – vylepšování člověka</a:t>
            </a:r>
          </a:p>
        </p:txBody>
      </p:sp>
      <p:sp>
        <p:nvSpPr>
          <p:cNvPr id="3" name="Zástupný symbol pro obsah 2"/>
          <p:cNvSpPr>
            <a:spLocks noGrp="1"/>
          </p:cNvSpPr>
          <p:nvPr>
            <p:ph idx="1"/>
          </p:nvPr>
        </p:nvSpPr>
        <p:spPr/>
        <p:txBody>
          <a:bodyPr/>
          <a:lstStyle/>
          <a:p>
            <a:r>
              <a:rPr lang="cs-CZ" dirty="0"/>
              <a:t>Somatické</a:t>
            </a:r>
          </a:p>
          <a:p>
            <a:pPr lvl="1"/>
            <a:r>
              <a:rPr lang="cs-CZ" dirty="0"/>
              <a:t>Mechanické</a:t>
            </a:r>
          </a:p>
          <a:p>
            <a:pPr lvl="2"/>
            <a:r>
              <a:rPr lang="cs-CZ" dirty="0"/>
              <a:t>Protetika</a:t>
            </a:r>
          </a:p>
        </p:txBody>
      </p:sp>
      <p:sp>
        <p:nvSpPr>
          <p:cNvPr id="4" name="Zástupný symbol pro datum 3">
            <a:extLst>
              <a:ext uri="{FF2B5EF4-FFF2-40B4-BE49-F238E27FC236}">
                <a16:creationId xmlns:a16="http://schemas.microsoft.com/office/drawing/2014/main" id="{4977CED9-C56D-467D-9514-AF3897ED60E8}"/>
              </a:ext>
            </a:extLst>
          </p:cNvPr>
          <p:cNvSpPr>
            <a:spLocks noGrp="1"/>
          </p:cNvSpPr>
          <p:nvPr>
            <p:ph type="dt" sz="half" idx="10"/>
          </p:nvPr>
        </p:nvSpPr>
        <p:spPr/>
        <p:txBody>
          <a:bodyPr/>
          <a:lstStyle/>
          <a:p>
            <a:pPr>
              <a:defRPr/>
            </a:pPr>
            <a:fld id="{869BF36F-EE67-43A7-9ADD-34101A95E8C2}" type="datetime10">
              <a:rPr lang="cs-CZ" smtClean="0"/>
              <a:t>11:32</a:t>
            </a:fld>
            <a:endParaRPr lang="cs-CZ"/>
          </a:p>
        </p:txBody>
      </p:sp>
      <p:sp>
        <p:nvSpPr>
          <p:cNvPr id="5" name="Zástupný symbol pro číslo snímku 4">
            <a:extLst>
              <a:ext uri="{FF2B5EF4-FFF2-40B4-BE49-F238E27FC236}">
                <a16:creationId xmlns:a16="http://schemas.microsoft.com/office/drawing/2014/main" id="{53F7DA66-E6A3-4059-96BB-6E0AB2D33540}"/>
              </a:ext>
            </a:extLst>
          </p:cNvPr>
          <p:cNvSpPr>
            <a:spLocks noGrp="1"/>
          </p:cNvSpPr>
          <p:nvPr>
            <p:ph type="sldNum" sz="quarter" idx="12"/>
          </p:nvPr>
        </p:nvSpPr>
        <p:spPr/>
        <p:txBody>
          <a:bodyPr/>
          <a:lstStyle/>
          <a:p>
            <a:fld id="{ABFEB61A-882B-4A60-9F53-0A5E06D77609}" type="slidenum">
              <a:rPr lang="cs-CZ" altLang="cs-CZ" smtClean="0"/>
              <a:pPr/>
              <a:t>23</a:t>
            </a:fld>
            <a:endParaRPr lang="cs-CZ" altLang="cs-CZ"/>
          </a:p>
        </p:txBody>
      </p:sp>
    </p:spTree>
    <p:extLst>
      <p:ext uri="{BB962C8B-B14F-4D97-AF65-F5344CB8AC3E}">
        <p14:creationId xmlns:p14="http://schemas.microsoft.com/office/powerpoint/2010/main" val="360588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021-03-24 17-50-59">
            <a:hlinkClick r:id="" action="ppaction://media"/>
            <a:extLst>
              <a:ext uri="{FF2B5EF4-FFF2-40B4-BE49-F238E27FC236}">
                <a16:creationId xmlns:a16="http://schemas.microsoft.com/office/drawing/2014/main" id="{FDF39165-A005-49D0-9DA7-EDA73D11016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4512" y="908720"/>
            <a:ext cx="8054975" cy="4530725"/>
          </a:xfrm>
        </p:spPr>
      </p:pic>
      <p:sp>
        <p:nvSpPr>
          <p:cNvPr id="4" name="Zástupný symbol pro datum 3">
            <a:extLst>
              <a:ext uri="{FF2B5EF4-FFF2-40B4-BE49-F238E27FC236}">
                <a16:creationId xmlns:a16="http://schemas.microsoft.com/office/drawing/2014/main" id="{449E102E-B4C1-4878-A13A-7C066D4E5BA9}"/>
              </a:ext>
            </a:extLst>
          </p:cNvPr>
          <p:cNvSpPr>
            <a:spLocks noGrp="1"/>
          </p:cNvSpPr>
          <p:nvPr>
            <p:ph type="dt" sz="half" idx="10"/>
          </p:nvPr>
        </p:nvSpPr>
        <p:spPr/>
        <p:txBody>
          <a:bodyPr/>
          <a:lstStyle/>
          <a:p>
            <a:pPr>
              <a:defRPr/>
            </a:pPr>
            <a:fld id="{DD9F9CBF-5BCA-4164-865A-F20464CAEA44}" type="datetime10">
              <a:rPr lang="cs-CZ" smtClean="0"/>
              <a:t>11:32</a:t>
            </a:fld>
            <a:endParaRPr lang="cs-CZ"/>
          </a:p>
        </p:txBody>
      </p:sp>
      <p:sp>
        <p:nvSpPr>
          <p:cNvPr id="5" name="Zástupný symbol pro číslo snímku 4">
            <a:extLst>
              <a:ext uri="{FF2B5EF4-FFF2-40B4-BE49-F238E27FC236}">
                <a16:creationId xmlns:a16="http://schemas.microsoft.com/office/drawing/2014/main" id="{058FD373-1D51-4306-AF48-E1CB760A5F72}"/>
              </a:ext>
            </a:extLst>
          </p:cNvPr>
          <p:cNvSpPr>
            <a:spLocks noGrp="1"/>
          </p:cNvSpPr>
          <p:nvPr>
            <p:ph type="sldNum" sz="quarter" idx="12"/>
          </p:nvPr>
        </p:nvSpPr>
        <p:spPr/>
        <p:txBody>
          <a:bodyPr/>
          <a:lstStyle/>
          <a:p>
            <a:fld id="{ABFEB61A-882B-4A60-9F53-0A5E06D77609}" type="slidenum">
              <a:rPr lang="cs-CZ" altLang="cs-CZ" smtClean="0"/>
              <a:pPr/>
              <a:t>24</a:t>
            </a:fld>
            <a:endParaRPr lang="cs-CZ" altLang="cs-CZ"/>
          </a:p>
        </p:txBody>
      </p:sp>
    </p:spTree>
    <p:extLst>
      <p:ext uri="{BB962C8B-B14F-4D97-AF65-F5344CB8AC3E}">
        <p14:creationId xmlns:p14="http://schemas.microsoft.com/office/powerpoint/2010/main" val="157649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Enhancement</a:t>
            </a:r>
            <a:r>
              <a:rPr lang="cs-CZ" dirty="0"/>
              <a:t> – vylepšování člověka</a:t>
            </a:r>
          </a:p>
        </p:txBody>
      </p:sp>
      <p:sp>
        <p:nvSpPr>
          <p:cNvPr id="3" name="Zástupný symbol pro obsah 2"/>
          <p:cNvSpPr>
            <a:spLocks noGrp="1"/>
          </p:cNvSpPr>
          <p:nvPr>
            <p:ph idx="1"/>
          </p:nvPr>
        </p:nvSpPr>
        <p:spPr/>
        <p:txBody>
          <a:bodyPr/>
          <a:lstStyle/>
          <a:p>
            <a:r>
              <a:rPr lang="cs-CZ" dirty="0"/>
              <a:t>Somatické</a:t>
            </a:r>
          </a:p>
          <a:p>
            <a:pPr lvl="1"/>
            <a:r>
              <a:rPr lang="cs-CZ" dirty="0"/>
              <a:t>Mechanické</a:t>
            </a:r>
          </a:p>
          <a:p>
            <a:pPr lvl="2"/>
            <a:r>
              <a:rPr lang="cs-CZ" dirty="0"/>
              <a:t>Protetika</a:t>
            </a:r>
          </a:p>
          <a:p>
            <a:pPr lvl="2"/>
            <a:r>
              <a:rPr lang="cs-CZ" dirty="0"/>
              <a:t>Exoskelety a přídavné orgány</a:t>
            </a:r>
          </a:p>
          <a:p>
            <a:pPr lvl="2"/>
            <a:r>
              <a:rPr lang="cs-CZ" dirty="0"/>
              <a:t>Nanotechnologie</a:t>
            </a:r>
          </a:p>
          <a:p>
            <a:pPr lvl="1"/>
            <a:r>
              <a:rPr lang="cs-CZ" dirty="0"/>
              <a:t>Biologické</a:t>
            </a:r>
          </a:p>
          <a:p>
            <a:pPr lvl="2"/>
            <a:r>
              <a:rPr lang="cs-CZ" dirty="0"/>
              <a:t>Nanotechnologie</a:t>
            </a:r>
          </a:p>
          <a:p>
            <a:pPr lvl="2"/>
            <a:r>
              <a:rPr lang="cs-CZ" dirty="0"/>
              <a:t>Genetické úpravy</a:t>
            </a:r>
          </a:p>
          <a:p>
            <a:pPr lvl="2"/>
            <a:r>
              <a:rPr lang="cs-CZ" dirty="0"/>
              <a:t>…</a:t>
            </a:r>
          </a:p>
        </p:txBody>
      </p:sp>
      <p:sp>
        <p:nvSpPr>
          <p:cNvPr id="4" name="Zástupný symbol pro datum 3">
            <a:extLst>
              <a:ext uri="{FF2B5EF4-FFF2-40B4-BE49-F238E27FC236}">
                <a16:creationId xmlns:a16="http://schemas.microsoft.com/office/drawing/2014/main" id="{59AE5B5F-0D1B-46C2-882D-1159D6B968B3}"/>
              </a:ext>
            </a:extLst>
          </p:cNvPr>
          <p:cNvSpPr>
            <a:spLocks noGrp="1"/>
          </p:cNvSpPr>
          <p:nvPr>
            <p:ph type="dt" sz="half" idx="10"/>
          </p:nvPr>
        </p:nvSpPr>
        <p:spPr/>
        <p:txBody>
          <a:bodyPr/>
          <a:lstStyle/>
          <a:p>
            <a:pPr>
              <a:defRPr/>
            </a:pPr>
            <a:fld id="{F88EBF70-4F37-464B-9227-7236A30BC9EA}" type="datetime10">
              <a:rPr lang="cs-CZ" smtClean="0"/>
              <a:t>11:32</a:t>
            </a:fld>
            <a:endParaRPr lang="cs-CZ"/>
          </a:p>
        </p:txBody>
      </p:sp>
      <p:sp>
        <p:nvSpPr>
          <p:cNvPr id="5" name="Zástupný symbol pro číslo snímku 4">
            <a:extLst>
              <a:ext uri="{FF2B5EF4-FFF2-40B4-BE49-F238E27FC236}">
                <a16:creationId xmlns:a16="http://schemas.microsoft.com/office/drawing/2014/main" id="{EE62744B-5250-412C-8522-43FD293F53D9}"/>
              </a:ext>
            </a:extLst>
          </p:cNvPr>
          <p:cNvSpPr>
            <a:spLocks noGrp="1"/>
          </p:cNvSpPr>
          <p:nvPr>
            <p:ph type="sldNum" sz="quarter" idx="12"/>
          </p:nvPr>
        </p:nvSpPr>
        <p:spPr/>
        <p:txBody>
          <a:bodyPr/>
          <a:lstStyle/>
          <a:p>
            <a:fld id="{ABFEB61A-882B-4A60-9F53-0A5E06D77609}" type="slidenum">
              <a:rPr lang="cs-CZ" altLang="cs-CZ" smtClean="0"/>
              <a:pPr/>
              <a:t>25</a:t>
            </a:fld>
            <a:endParaRPr lang="cs-CZ" altLang="cs-CZ"/>
          </a:p>
        </p:txBody>
      </p:sp>
    </p:spTree>
    <p:extLst>
      <p:ext uri="{BB962C8B-B14F-4D97-AF65-F5344CB8AC3E}">
        <p14:creationId xmlns:p14="http://schemas.microsoft.com/office/powerpoint/2010/main" val="220615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wrap="square" anchor="ctr">
            <a:normAutofit/>
          </a:bodyPr>
          <a:lstStyle/>
          <a:p>
            <a:pPr>
              <a:lnSpc>
                <a:spcPct val="90000"/>
              </a:lnSpc>
            </a:pPr>
            <a:r>
              <a:rPr lang="cs-CZ" sz="3700" err="1"/>
              <a:t>Enhancement</a:t>
            </a:r>
            <a:r>
              <a:rPr lang="cs-CZ" sz="3700"/>
              <a:t> – vylepšování člověka</a:t>
            </a:r>
          </a:p>
        </p:txBody>
      </p:sp>
      <p:sp>
        <p:nvSpPr>
          <p:cNvPr id="3" name="Zástupný symbol pro obsah 2"/>
          <p:cNvSpPr>
            <a:spLocks noGrp="1"/>
          </p:cNvSpPr>
          <p:nvPr>
            <p:ph sz="half" idx="1"/>
          </p:nvPr>
        </p:nvSpPr>
        <p:spPr>
          <a:xfrm>
            <a:off x="457200" y="1600200"/>
            <a:ext cx="4038600" cy="4530725"/>
          </a:xfrm>
        </p:spPr>
        <p:txBody>
          <a:bodyPr wrap="square" anchor="t">
            <a:normAutofit/>
          </a:bodyPr>
          <a:lstStyle/>
          <a:p>
            <a:pPr>
              <a:lnSpc>
                <a:spcPct val="90000"/>
              </a:lnSpc>
            </a:pPr>
            <a:r>
              <a:rPr lang="cs-CZ" sz="2400"/>
              <a:t>Psychické</a:t>
            </a:r>
          </a:p>
          <a:p>
            <a:pPr lvl="1">
              <a:lnSpc>
                <a:spcPct val="90000"/>
              </a:lnSpc>
            </a:pPr>
            <a:r>
              <a:rPr lang="cs-CZ" dirty="0"/>
              <a:t>Kognitivní schopnosti</a:t>
            </a:r>
            <a:endParaRPr lang="cs-CZ"/>
          </a:p>
          <a:p>
            <a:pPr lvl="1">
              <a:lnSpc>
                <a:spcPct val="90000"/>
              </a:lnSpc>
            </a:pPr>
            <a:r>
              <a:rPr lang="cs-CZ" dirty="0"/>
              <a:t>Extenzivní/externí paměť</a:t>
            </a:r>
            <a:endParaRPr lang="cs-CZ"/>
          </a:p>
          <a:p>
            <a:pPr lvl="1">
              <a:lnSpc>
                <a:spcPct val="90000"/>
              </a:lnSpc>
            </a:pPr>
            <a:r>
              <a:rPr lang="cs-CZ" dirty="0"/>
              <a:t>Prvky UI…</a:t>
            </a:r>
            <a:endParaRPr lang="cs-CZ"/>
          </a:p>
          <a:p>
            <a:pPr marL="457200" lvl="1" indent="0">
              <a:lnSpc>
                <a:spcPct val="90000"/>
              </a:lnSpc>
              <a:buNone/>
            </a:pPr>
            <a:endParaRPr lang="cs-CZ"/>
          </a:p>
          <a:p>
            <a:pPr>
              <a:lnSpc>
                <a:spcPct val="90000"/>
              </a:lnSpc>
            </a:pPr>
            <a:r>
              <a:rPr lang="cs-CZ" sz="2400"/>
              <a:t>Virtuální</a:t>
            </a:r>
          </a:p>
          <a:p>
            <a:pPr lvl="1">
              <a:lnSpc>
                <a:spcPct val="90000"/>
              </a:lnSpc>
            </a:pPr>
            <a:r>
              <a:rPr lang="cs-CZ" dirty="0"/>
              <a:t>Rozšířená realita</a:t>
            </a:r>
            <a:endParaRPr lang="cs-CZ"/>
          </a:p>
          <a:p>
            <a:pPr lvl="1">
              <a:lnSpc>
                <a:spcPct val="90000"/>
              </a:lnSpc>
            </a:pPr>
            <a:r>
              <a:rPr lang="cs-CZ" dirty="0"/>
              <a:t>Virtuální realita</a:t>
            </a:r>
            <a:endParaRPr lang="cs-CZ"/>
          </a:p>
          <a:p>
            <a:pPr lvl="1">
              <a:lnSpc>
                <a:spcPct val="90000"/>
              </a:lnSpc>
            </a:pPr>
            <a:r>
              <a:rPr lang="cs-CZ" dirty="0"/>
              <a:t>Vzdálená přítomnost (</a:t>
            </a:r>
            <a:r>
              <a:rPr lang="cs-CZ" dirty="0" err="1"/>
              <a:t>teleprezence</a:t>
            </a:r>
            <a:r>
              <a:rPr lang="cs-CZ" dirty="0"/>
              <a:t>)</a:t>
            </a:r>
            <a:endParaRPr lang="cs-CZ"/>
          </a:p>
        </p:txBody>
      </p:sp>
      <p:pic>
        <p:nvPicPr>
          <p:cNvPr id="1030" name="Picture 6" descr="Brain-computer interfaces: Could neural implants give you telekinesis?">
            <a:extLst>
              <a:ext uri="{FF2B5EF4-FFF2-40B4-BE49-F238E27FC236}">
                <a16:creationId xmlns:a16="http://schemas.microsoft.com/office/drawing/2014/main" id="{297D798A-4549-B462-00AB-219DE2C9C2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72" r="1" b="1"/>
          <a:stretch/>
        </p:blipFill>
        <p:spPr bwMode="auto">
          <a:xfrm>
            <a:off x="4648200" y="1600200"/>
            <a:ext cx="4038600" cy="4530725"/>
          </a:xfrm>
          <a:prstGeom prst="rect">
            <a:avLst/>
          </a:prstGeom>
          <a:solidFill>
            <a:srgbClr val="FFFFFF"/>
          </a:solidFill>
        </p:spPr>
      </p:pic>
      <p:sp>
        <p:nvSpPr>
          <p:cNvPr id="4" name="Zástupný symbol pro datum 3">
            <a:extLst>
              <a:ext uri="{FF2B5EF4-FFF2-40B4-BE49-F238E27FC236}">
                <a16:creationId xmlns:a16="http://schemas.microsoft.com/office/drawing/2014/main" id="{1213E008-5F90-4B8A-B403-B427D1F26A1B}"/>
              </a:ext>
            </a:extLst>
          </p:cNvPr>
          <p:cNvSpPr>
            <a:spLocks noGrp="1"/>
          </p:cNvSpPr>
          <p:nvPr>
            <p:ph type="dt" sz="half" idx="10"/>
          </p:nvPr>
        </p:nvSpPr>
        <p:spPr>
          <a:xfrm>
            <a:off x="457200" y="6248400"/>
            <a:ext cx="2133600" cy="457200"/>
          </a:xfrm>
        </p:spPr>
        <p:txBody>
          <a:bodyPr wrap="square" anchor="t">
            <a:normAutofit/>
          </a:bodyPr>
          <a:lstStyle/>
          <a:p>
            <a:pPr>
              <a:spcAft>
                <a:spcPts val="600"/>
              </a:spcAft>
              <a:defRPr/>
            </a:pPr>
            <a:fld id="{D38F1F4D-CB0A-400C-B6D1-0D7F8155BAE7}" type="datetime10">
              <a:rPr lang="cs-CZ" smtClean="0"/>
              <a:pPr>
                <a:spcAft>
                  <a:spcPts val="600"/>
                </a:spcAft>
                <a:defRPr/>
              </a:pPr>
              <a:t>11:32</a:t>
            </a:fld>
            <a:endParaRPr lang="cs-CZ"/>
          </a:p>
        </p:txBody>
      </p:sp>
      <p:sp>
        <p:nvSpPr>
          <p:cNvPr id="5" name="Zástupný symbol pro číslo snímku 4">
            <a:extLst>
              <a:ext uri="{FF2B5EF4-FFF2-40B4-BE49-F238E27FC236}">
                <a16:creationId xmlns:a16="http://schemas.microsoft.com/office/drawing/2014/main" id="{6B33592C-B86F-42F6-BEA5-D774637E2DD7}"/>
              </a:ext>
            </a:extLst>
          </p:cNvPr>
          <p:cNvSpPr>
            <a:spLocks noGrp="1"/>
          </p:cNvSpPr>
          <p:nvPr>
            <p:ph type="sldNum" sz="quarter" idx="12"/>
          </p:nvPr>
        </p:nvSpPr>
        <p:spPr>
          <a:xfrm>
            <a:off x="6553200" y="6248400"/>
            <a:ext cx="2133600" cy="457200"/>
          </a:xfrm>
        </p:spPr>
        <p:txBody>
          <a:bodyPr wrap="square" anchor="t">
            <a:normAutofit/>
          </a:bodyPr>
          <a:lstStyle/>
          <a:p>
            <a:pPr>
              <a:spcAft>
                <a:spcPts val="600"/>
              </a:spcAft>
            </a:pPr>
            <a:fld id="{ABFEB61A-882B-4A60-9F53-0A5E06D77609}" type="slidenum">
              <a:rPr lang="cs-CZ" altLang="cs-CZ" smtClean="0"/>
              <a:pPr>
                <a:spcAft>
                  <a:spcPts val="600"/>
                </a:spcAft>
              </a:pPr>
              <a:t>26</a:t>
            </a:fld>
            <a:endParaRPr lang="cs-CZ" altLang="cs-CZ"/>
          </a:p>
        </p:txBody>
      </p:sp>
    </p:spTree>
    <p:extLst>
      <p:ext uri="{BB962C8B-B14F-4D97-AF65-F5344CB8AC3E}">
        <p14:creationId xmlns:p14="http://schemas.microsoft.com/office/powerpoint/2010/main" val="414533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Další šoky?</a:t>
            </a:r>
          </a:p>
        </p:txBody>
      </p:sp>
      <p:sp>
        <p:nvSpPr>
          <p:cNvPr id="3" name="Zástupný symbol pro obsah 2"/>
          <p:cNvSpPr>
            <a:spLocks noGrp="1"/>
          </p:cNvSpPr>
          <p:nvPr>
            <p:ph idx="1"/>
          </p:nvPr>
        </p:nvSpPr>
        <p:spPr/>
        <p:txBody>
          <a:bodyPr/>
          <a:lstStyle/>
          <a:p>
            <a:pPr>
              <a:buFont typeface="Wingdings" panose="05000000000000000000" pitchFamily="2" charset="2"/>
              <a:buNone/>
              <a:defRPr/>
            </a:pPr>
            <a:r>
              <a:rPr lang="cs-CZ" dirty="0"/>
              <a:t>Výsady, které nám zbývají – na čem nám záleží:</a:t>
            </a:r>
          </a:p>
          <a:p>
            <a:pPr>
              <a:defRPr/>
            </a:pPr>
            <a:r>
              <a:rPr lang="cs-CZ" dirty="0"/>
              <a:t>Zdravý životní styl (péče o tělo)</a:t>
            </a:r>
          </a:p>
          <a:p>
            <a:pPr>
              <a:defRPr/>
            </a:pPr>
            <a:r>
              <a:rPr lang="cs-CZ" dirty="0"/>
              <a:t>Rozum (péče o duši)</a:t>
            </a:r>
          </a:p>
          <a:p>
            <a:pPr>
              <a:defRPr/>
            </a:pPr>
            <a:r>
              <a:rPr lang="cs-CZ" dirty="0"/>
              <a:t>Svoboda a soukromí (péče o společenství) </a:t>
            </a:r>
          </a:p>
        </p:txBody>
      </p:sp>
      <p:sp>
        <p:nvSpPr>
          <p:cNvPr id="4" name="Zástupný symbol pro datum 3">
            <a:extLst>
              <a:ext uri="{FF2B5EF4-FFF2-40B4-BE49-F238E27FC236}">
                <a16:creationId xmlns:a16="http://schemas.microsoft.com/office/drawing/2014/main" id="{340D881E-B0F0-4431-9213-A2F876EA1D77}"/>
              </a:ext>
            </a:extLst>
          </p:cNvPr>
          <p:cNvSpPr>
            <a:spLocks noGrp="1"/>
          </p:cNvSpPr>
          <p:nvPr>
            <p:ph type="dt" sz="half" idx="10"/>
          </p:nvPr>
        </p:nvSpPr>
        <p:spPr/>
        <p:txBody>
          <a:bodyPr/>
          <a:lstStyle/>
          <a:p>
            <a:pPr>
              <a:defRPr/>
            </a:pPr>
            <a:fld id="{FA282412-4F65-4FAC-8FC2-CE130B804CDB}" type="datetime10">
              <a:rPr lang="cs-CZ" smtClean="0"/>
              <a:t>11:32</a:t>
            </a:fld>
            <a:endParaRPr lang="cs-CZ"/>
          </a:p>
        </p:txBody>
      </p:sp>
      <p:sp>
        <p:nvSpPr>
          <p:cNvPr id="5" name="Zástupný symbol pro číslo snímku 4">
            <a:extLst>
              <a:ext uri="{FF2B5EF4-FFF2-40B4-BE49-F238E27FC236}">
                <a16:creationId xmlns:a16="http://schemas.microsoft.com/office/drawing/2014/main" id="{1EF56644-AB77-4B05-A60C-46EFC5FF501D}"/>
              </a:ext>
            </a:extLst>
          </p:cNvPr>
          <p:cNvSpPr>
            <a:spLocks noGrp="1"/>
          </p:cNvSpPr>
          <p:nvPr>
            <p:ph type="sldNum" sz="quarter" idx="12"/>
          </p:nvPr>
        </p:nvSpPr>
        <p:spPr/>
        <p:txBody>
          <a:bodyPr/>
          <a:lstStyle/>
          <a:p>
            <a:fld id="{ABFEB61A-882B-4A60-9F53-0A5E06D77609}" type="slidenum">
              <a:rPr lang="cs-CZ" altLang="cs-CZ" smtClean="0"/>
              <a:pPr/>
              <a:t>27</a:t>
            </a:fld>
            <a:endParaRPr lang="cs-CZ" altLang="cs-CZ"/>
          </a:p>
        </p:txBody>
      </p:sp>
    </p:spTree>
    <p:extLst>
      <p:ext uri="{BB962C8B-B14F-4D97-AF65-F5344CB8AC3E}">
        <p14:creationId xmlns:p14="http://schemas.microsoft.com/office/powerpoint/2010/main" val="423901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lstStyle/>
          <a:p>
            <a:pPr eaLnBrk="1" hangingPunct="1">
              <a:defRPr/>
            </a:pPr>
            <a:r>
              <a:rPr lang="cs-CZ" b="1"/>
              <a:t>Golemova pohádka</a:t>
            </a:r>
          </a:p>
        </p:txBody>
      </p:sp>
      <p:sp>
        <p:nvSpPr>
          <p:cNvPr id="2053" name="Rectangle 5"/>
          <p:cNvSpPr>
            <a:spLocks noGrp="1" noChangeArrowheads="1"/>
          </p:cNvSpPr>
          <p:nvPr>
            <p:ph type="body" idx="1"/>
          </p:nvPr>
        </p:nvSpPr>
        <p:spPr/>
        <p:txBody>
          <a:bodyPr/>
          <a:lstStyle/>
          <a:p>
            <a:pPr eaLnBrk="1" hangingPunct="1">
              <a:defRPr/>
            </a:pPr>
            <a:r>
              <a:rPr lang="cs-CZ"/>
              <a:t>Nalevo se dáš – ztratíš hlavu</a:t>
            </a:r>
          </a:p>
          <a:p>
            <a:pPr eaLnBrk="1" hangingPunct="1">
              <a:defRPr/>
            </a:pPr>
            <a:r>
              <a:rPr lang="cs-CZ"/>
              <a:t>Napravo vykročíš – zahyneš</a:t>
            </a:r>
          </a:p>
          <a:p>
            <a:pPr eaLnBrk="1" hangingPunct="1">
              <a:buFont typeface="Wingdings" panose="05000000000000000000" pitchFamily="2" charset="2"/>
              <a:buNone/>
              <a:defRPr/>
            </a:pPr>
            <a:endParaRPr lang="cs-CZ"/>
          </a:p>
          <a:p>
            <a:pPr eaLnBrk="1" hangingPunct="1">
              <a:buFont typeface="Wingdings" panose="05000000000000000000" pitchFamily="2" charset="2"/>
              <a:buNone/>
              <a:defRPr/>
            </a:pPr>
            <a:r>
              <a:rPr lang="cs-CZ"/>
              <a:t>… a není cesty zpět</a:t>
            </a:r>
          </a:p>
        </p:txBody>
      </p:sp>
      <p:pic>
        <p:nvPicPr>
          <p:cNvPr id="1946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773238"/>
            <a:ext cx="178435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datum 1">
            <a:extLst>
              <a:ext uri="{FF2B5EF4-FFF2-40B4-BE49-F238E27FC236}">
                <a16:creationId xmlns:a16="http://schemas.microsoft.com/office/drawing/2014/main" id="{B54B8276-85BB-41BC-920F-613974F6BCE9}"/>
              </a:ext>
            </a:extLst>
          </p:cNvPr>
          <p:cNvSpPr>
            <a:spLocks noGrp="1"/>
          </p:cNvSpPr>
          <p:nvPr>
            <p:ph type="dt" sz="half" idx="10"/>
          </p:nvPr>
        </p:nvSpPr>
        <p:spPr/>
        <p:txBody>
          <a:bodyPr/>
          <a:lstStyle/>
          <a:p>
            <a:pPr>
              <a:defRPr/>
            </a:pPr>
            <a:fld id="{E54B9FD3-F179-414C-A773-BF0F1E578C5E}" type="datetime10">
              <a:rPr lang="cs-CZ" smtClean="0"/>
              <a:t>11:32</a:t>
            </a:fld>
            <a:endParaRPr lang="cs-CZ"/>
          </a:p>
        </p:txBody>
      </p:sp>
      <p:sp>
        <p:nvSpPr>
          <p:cNvPr id="3" name="Zástupný symbol pro číslo snímku 2">
            <a:extLst>
              <a:ext uri="{FF2B5EF4-FFF2-40B4-BE49-F238E27FC236}">
                <a16:creationId xmlns:a16="http://schemas.microsoft.com/office/drawing/2014/main" id="{0F7CFCD0-59C6-4D8D-82BF-DF2BCF8DF994}"/>
              </a:ext>
            </a:extLst>
          </p:cNvPr>
          <p:cNvSpPr>
            <a:spLocks noGrp="1"/>
          </p:cNvSpPr>
          <p:nvPr>
            <p:ph type="sldNum" sz="quarter" idx="12"/>
          </p:nvPr>
        </p:nvSpPr>
        <p:spPr/>
        <p:txBody>
          <a:bodyPr/>
          <a:lstStyle/>
          <a:p>
            <a:fld id="{ABFEB61A-882B-4A60-9F53-0A5E06D77609}" type="slidenum">
              <a:rPr lang="cs-CZ" altLang="cs-CZ" smtClean="0"/>
              <a:pPr/>
              <a:t>28</a:t>
            </a:fld>
            <a:endParaRPr lang="cs-CZ" altLang="cs-CZ"/>
          </a:p>
        </p:txBody>
      </p:sp>
    </p:spTree>
    <p:extLst>
      <p:ext uri="{BB962C8B-B14F-4D97-AF65-F5344CB8AC3E}">
        <p14:creationId xmlns:p14="http://schemas.microsoft.com/office/powerpoint/2010/main" val="3356264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cs-CZ" b="1"/>
              <a:t>Ztratit hlavu</a:t>
            </a:r>
          </a:p>
        </p:txBody>
      </p:sp>
      <p:sp>
        <p:nvSpPr>
          <p:cNvPr id="7171" name="Rectangle 3"/>
          <p:cNvSpPr>
            <a:spLocks noGrp="1" noChangeArrowheads="1"/>
          </p:cNvSpPr>
          <p:nvPr>
            <p:ph type="body" idx="1"/>
          </p:nvPr>
        </p:nvSpPr>
        <p:spPr/>
        <p:txBody>
          <a:bodyPr/>
          <a:lstStyle/>
          <a:p>
            <a:pPr eaLnBrk="1" hangingPunct="1">
              <a:defRPr/>
            </a:pPr>
            <a:r>
              <a:rPr lang="cs-CZ"/>
              <a:t>Rozum přestane stačit, rozhodovat budou umělé expertní systémy</a:t>
            </a:r>
          </a:p>
          <a:p>
            <a:pPr eaLnBrk="1" hangingPunct="1">
              <a:buFont typeface="Wingdings" panose="05000000000000000000" pitchFamily="2" charset="2"/>
              <a:buNone/>
              <a:defRPr/>
            </a:pPr>
            <a:r>
              <a:rPr lang="cs-CZ">
                <a:sym typeface="Wingdings" pitchFamily="2" charset="2"/>
              </a:rPr>
              <a:t> Člověk – nesvéprávné dítě, bez vlastního rozumu  antropologické zahrady</a:t>
            </a:r>
            <a:endParaRPr lang="cs-CZ"/>
          </a:p>
        </p:txBody>
      </p:sp>
      <p:sp>
        <p:nvSpPr>
          <p:cNvPr id="2" name="Zástupný symbol pro datum 1">
            <a:extLst>
              <a:ext uri="{FF2B5EF4-FFF2-40B4-BE49-F238E27FC236}">
                <a16:creationId xmlns:a16="http://schemas.microsoft.com/office/drawing/2014/main" id="{6A48A4B2-676B-4512-B0E8-B1F58BE140E2}"/>
              </a:ext>
            </a:extLst>
          </p:cNvPr>
          <p:cNvSpPr>
            <a:spLocks noGrp="1"/>
          </p:cNvSpPr>
          <p:nvPr>
            <p:ph type="dt" sz="half" idx="10"/>
          </p:nvPr>
        </p:nvSpPr>
        <p:spPr/>
        <p:txBody>
          <a:bodyPr/>
          <a:lstStyle/>
          <a:p>
            <a:pPr>
              <a:defRPr/>
            </a:pPr>
            <a:fld id="{FD219318-980B-4202-B4BC-3F0ACC11276F}" type="datetime10">
              <a:rPr lang="cs-CZ" smtClean="0"/>
              <a:t>11:32</a:t>
            </a:fld>
            <a:endParaRPr lang="cs-CZ"/>
          </a:p>
        </p:txBody>
      </p:sp>
      <p:sp>
        <p:nvSpPr>
          <p:cNvPr id="3" name="Zástupný symbol pro číslo snímku 2">
            <a:extLst>
              <a:ext uri="{FF2B5EF4-FFF2-40B4-BE49-F238E27FC236}">
                <a16:creationId xmlns:a16="http://schemas.microsoft.com/office/drawing/2014/main" id="{044C4B68-181F-4E6E-97E0-40943DC37598}"/>
              </a:ext>
            </a:extLst>
          </p:cNvPr>
          <p:cNvSpPr>
            <a:spLocks noGrp="1"/>
          </p:cNvSpPr>
          <p:nvPr>
            <p:ph type="sldNum" sz="quarter" idx="12"/>
          </p:nvPr>
        </p:nvSpPr>
        <p:spPr/>
        <p:txBody>
          <a:bodyPr/>
          <a:lstStyle/>
          <a:p>
            <a:fld id="{ABFEB61A-882B-4A60-9F53-0A5E06D77609}" type="slidenum">
              <a:rPr lang="cs-CZ" altLang="cs-CZ" smtClean="0"/>
              <a:pPr/>
              <a:t>29</a:t>
            </a:fld>
            <a:endParaRPr lang="cs-CZ" altLang="cs-CZ"/>
          </a:p>
        </p:txBody>
      </p:sp>
    </p:spTree>
    <p:extLst>
      <p:ext uri="{BB962C8B-B14F-4D97-AF65-F5344CB8AC3E}">
        <p14:creationId xmlns:p14="http://schemas.microsoft.com/office/powerpoint/2010/main" val="1878951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1F2160E5-6E61-486F-BABD-5682FA562566}"/>
              </a:ext>
            </a:extLst>
          </p:cNvPr>
          <p:cNvSpPr>
            <a:spLocks noGrp="1" noChangeArrowheads="1"/>
          </p:cNvSpPr>
          <p:nvPr>
            <p:ph type="title"/>
          </p:nvPr>
        </p:nvSpPr>
        <p:spPr/>
        <p:txBody>
          <a:bodyPr/>
          <a:lstStyle/>
          <a:p>
            <a:pPr eaLnBrk="1" hangingPunct="1"/>
            <a:r>
              <a:rPr lang="cs-CZ" altLang="cs-CZ"/>
              <a:t>Emanuel Rádl</a:t>
            </a:r>
          </a:p>
        </p:txBody>
      </p:sp>
      <p:pic>
        <p:nvPicPr>
          <p:cNvPr id="4099" name="Picture 5">
            <a:extLst>
              <a:ext uri="{FF2B5EF4-FFF2-40B4-BE49-F238E27FC236}">
                <a16:creationId xmlns:a16="http://schemas.microsoft.com/office/drawing/2014/main" id="{AD50140F-2799-4173-BF11-BDDD7CCF8436}"/>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6227763" y="1989138"/>
            <a:ext cx="2433637" cy="2908300"/>
          </a:xfrm>
        </p:spPr>
      </p:pic>
      <p:sp>
        <p:nvSpPr>
          <p:cNvPr id="2" name="Zástupný symbol pro datum 1">
            <a:extLst>
              <a:ext uri="{FF2B5EF4-FFF2-40B4-BE49-F238E27FC236}">
                <a16:creationId xmlns:a16="http://schemas.microsoft.com/office/drawing/2014/main" id="{C595A1BA-DCD8-4C6D-951F-EEA866122706}"/>
              </a:ext>
            </a:extLst>
          </p:cNvPr>
          <p:cNvSpPr>
            <a:spLocks noGrp="1"/>
          </p:cNvSpPr>
          <p:nvPr>
            <p:ph type="dt" sz="half" idx="10"/>
          </p:nvPr>
        </p:nvSpPr>
        <p:spPr/>
        <p:txBody>
          <a:bodyPr/>
          <a:lstStyle/>
          <a:p>
            <a:pPr>
              <a:defRPr/>
            </a:pPr>
            <a:fld id="{497700C4-4C81-4330-8120-198CC3BDD306}" type="datetime10">
              <a:rPr lang="cs-CZ" smtClean="0"/>
              <a:t>15:34</a:t>
            </a:fld>
            <a:endParaRPr lang="cs-CZ"/>
          </a:p>
        </p:txBody>
      </p:sp>
      <p:sp>
        <p:nvSpPr>
          <p:cNvPr id="3" name="Zástupný symbol pro číslo snímku 2">
            <a:extLst>
              <a:ext uri="{FF2B5EF4-FFF2-40B4-BE49-F238E27FC236}">
                <a16:creationId xmlns:a16="http://schemas.microsoft.com/office/drawing/2014/main" id="{D9765D0B-5744-40B4-8610-9C4B77C2EB88}"/>
              </a:ext>
            </a:extLst>
          </p:cNvPr>
          <p:cNvSpPr>
            <a:spLocks noGrp="1"/>
          </p:cNvSpPr>
          <p:nvPr>
            <p:ph type="sldNum" sz="quarter" idx="12"/>
          </p:nvPr>
        </p:nvSpPr>
        <p:spPr/>
        <p:txBody>
          <a:bodyPr/>
          <a:lstStyle/>
          <a:p>
            <a:fld id="{ABFEB61A-882B-4A60-9F53-0A5E06D77609}" type="slidenum">
              <a:rPr lang="cs-CZ" altLang="cs-CZ" smtClean="0"/>
              <a:pPr/>
              <a:t>3</a:t>
            </a:fld>
            <a:endParaRPr lang="cs-CZ" altLang="cs-CZ"/>
          </a:p>
        </p:txBody>
      </p:sp>
      <p:pic>
        <p:nvPicPr>
          <p:cNvPr id="5" name="Radl_smysl">
            <a:hlinkClick r:id="" action="ppaction://media"/>
            <a:extLst>
              <a:ext uri="{FF2B5EF4-FFF2-40B4-BE49-F238E27FC236}">
                <a16:creationId xmlns:a16="http://schemas.microsoft.com/office/drawing/2014/main" id="{CC020364-7143-C1C2-A370-1C1E81F521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83968" y="1826009"/>
            <a:ext cx="5699522" cy="3205981"/>
          </a:xfrm>
          <a:prstGeom prst="rect">
            <a:avLst/>
          </a:prstGeom>
        </p:spPr>
      </p:pic>
      <p:sp>
        <p:nvSpPr>
          <p:cNvPr id="4100" name="Text Box 7">
            <a:extLst>
              <a:ext uri="{FF2B5EF4-FFF2-40B4-BE49-F238E27FC236}">
                <a16:creationId xmlns:a16="http://schemas.microsoft.com/office/drawing/2014/main" id="{DC021843-7CA8-4483-8635-949473918DE2}"/>
              </a:ext>
            </a:extLst>
          </p:cNvPr>
          <p:cNvSpPr txBox="1">
            <a:spLocks noChangeArrowheads="1"/>
          </p:cNvSpPr>
          <p:nvPr/>
        </p:nvSpPr>
        <p:spPr bwMode="auto">
          <a:xfrm>
            <a:off x="323528" y="2204864"/>
            <a:ext cx="5626968"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cs-CZ" altLang="cs-CZ" dirty="0"/>
              <a:t> ztotožnění funkce a smyslu</a:t>
            </a:r>
          </a:p>
          <a:p>
            <a:pPr eaLnBrk="1" hangingPunct="1">
              <a:spcBef>
                <a:spcPct val="50000"/>
              </a:spcBef>
            </a:pPr>
            <a:r>
              <a:rPr lang="cs-CZ" altLang="cs-CZ" dirty="0"/>
              <a:t>  smysl jako objektivně daná skutečnost, tj. smysl objektivní (příroda). </a:t>
            </a:r>
          </a:p>
          <a:p>
            <a:pPr eaLnBrk="1" hangingPunct="1">
              <a:spcBef>
                <a:spcPct val="50000"/>
              </a:spcBef>
              <a:buFontTx/>
              <a:buChar char="•"/>
            </a:pPr>
            <a:r>
              <a:rPr lang="cs-CZ" altLang="cs-CZ" dirty="0"/>
              <a:t> uvědomělý smysl, tj. subjektivní (lidská aktivita) </a:t>
            </a:r>
          </a:p>
          <a:p>
            <a:pPr eaLnBrk="1" hangingPunct="1">
              <a:spcBef>
                <a:spcPct val="50000"/>
              </a:spcBef>
            </a:pPr>
            <a:r>
              <a:rPr lang="cs-CZ" altLang="cs-CZ" dirty="0">
                <a:sym typeface="Wingdings" panose="05000000000000000000" pitchFamily="2" charset="2"/>
              </a:rPr>
              <a:t> Nutnost vyššího subjektu jako nositele smyslu</a:t>
            </a:r>
            <a:endParaRPr lang="cs-CZ" altLang="cs-CZ" dirty="0"/>
          </a:p>
        </p:txBody>
      </p:sp>
    </p:spTree>
    <p:extLst>
      <p:ext uri="{BB962C8B-B14F-4D97-AF65-F5344CB8AC3E}">
        <p14:creationId xmlns:p14="http://schemas.microsoft.com/office/powerpoint/2010/main" val="39607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Effect transition="in" filter="fade">
                                      <p:cBhvr>
                                        <p:cTn id="14" dur="1000"/>
                                        <p:tgtEl>
                                          <p:spTgt spid="4100">
                                            <p:txEl>
                                              <p:pRg st="1" end="1"/>
                                            </p:txEl>
                                          </p:spTgt>
                                        </p:tgtEl>
                                      </p:cBhvr>
                                    </p:animEffect>
                                    <p:anim calcmode="lin" valueType="num">
                                      <p:cBhvr>
                                        <p:cTn id="15"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00">
                                            <p:txEl>
                                              <p:pRg st="2" end="2"/>
                                            </p:txEl>
                                          </p:spTgt>
                                        </p:tgtEl>
                                        <p:attrNameLst>
                                          <p:attrName>style.visibility</p:attrName>
                                        </p:attrNameLst>
                                      </p:cBhvr>
                                      <p:to>
                                        <p:strVal val="visible"/>
                                      </p:to>
                                    </p:set>
                                    <p:animEffect transition="in" filter="fade">
                                      <p:cBhvr>
                                        <p:cTn id="21" dur="500"/>
                                        <p:tgtEl>
                                          <p:spTgt spid="410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00">
                                            <p:txEl>
                                              <p:pRg st="3" end="3"/>
                                            </p:txEl>
                                          </p:spTgt>
                                        </p:tgtEl>
                                        <p:attrNameLst>
                                          <p:attrName>style.visibility</p:attrName>
                                        </p:attrNameLst>
                                      </p:cBhvr>
                                      <p:to>
                                        <p:strVal val="visible"/>
                                      </p:to>
                                    </p:set>
                                    <p:animEffect transition="in" filter="fade">
                                      <p:cBhvr>
                                        <p:cTn id="26" dur="500"/>
                                        <p:tgtEl>
                                          <p:spTgt spid="410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1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5"/>
                                        </p:tgtEl>
                                      </p:cBhvr>
                                    </p:cmd>
                                  </p:childTnLst>
                                </p:cTn>
                              </p:par>
                            </p:childTnLst>
                          </p:cTn>
                        </p:par>
                      </p:childTnLst>
                    </p:cTn>
                  </p:par>
                </p:childTnLst>
              </p:cTn>
              <p:nextCondLst>
                <p:cond evt="onClick" delay="0">
                  <p:tgtEl>
                    <p:spTgt spid="5"/>
                  </p:tgtEl>
                </p:cond>
              </p:nextCondLst>
            </p:seq>
            <p:video>
              <p:cMediaNode vol="80000">
                <p:cTn id="36"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cs-CZ" b="1" dirty="0"/>
              <a:t>Zahynout</a:t>
            </a:r>
          </a:p>
        </p:txBody>
      </p:sp>
      <p:sp>
        <p:nvSpPr>
          <p:cNvPr id="8195" name="Rectangle 3"/>
          <p:cNvSpPr>
            <a:spLocks noGrp="1" noChangeArrowheads="1"/>
          </p:cNvSpPr>
          <p:nvPr>
            <p:ph type="body" idx="1"/>
          </p:nvPr>
        </p:nvSpPr>
        <p:spPr/>
        <p:txBody>
          <a:bodyPr/>
          <a:lstStyle/>
          <a:p>
            <a:pPr eaLnBrk="1" hangingPunct="1">
              <a:defRPr/>
            </a:pPr>
            <a:r>
              <a:rPr lang="cs-CZ" dirty="0"/>
              <a:t>Ponechat si rozum  – překonat to, co jej omezuje – </a:t>
            </a:r>
            <a:r>
              <a:rPr lang="cs-CZ" sz="7200" dirty="0">
                <a:cs typeface="Tahoma" pitchFamily="34" charset="0"/>
              </a:rPr>
              <a:t>†</a:t>
            </a:r>
            <a:r>
              <a:rPr lang="cs-CZ" dirty="0">
                <a:cs typeface="Tahoma" pitchFamily="34" charset="0"/>
              </a:rPr>
              <a:t> </a:t>
            </a:r>
            <a:r>
              <a:rPr lang="cs-CZ" dirty="0"/>
              <a:t>přirozený člověk</a:t>
            </a:r>
          </a:p>
        </p:txBody>
      </p:sp>
      <p:sp>
        <p:nvSpPr>
          <p:cNvPr id="2" name="Zástupný symbol pro datum 1">
            <a:extLst>
              <a:ext uri="{FF2B5EF4-FFF2-40B4-BE49-F238E27FC236}">
                <a16:creationId xmlns:a16="http://schemas.microsoft.com/office/drawing/2014/main" id="{5E3A2A64-A18B-4C7F-A17D-6EAFB936B818}"/>
              </a:ext>
            </a:extLst>
          </p:cNvPr>
          <p:cNvSpPr>
            <a:spLocks noGrp="1"/>
          </p:cNvSpPr>
          <p:nvPr>
            <p:ph type="dt" sz="half" idx="10"/>
          </p:nvPr>
        </p:nvSpPr>
        <p:spPr/>
        <p:txBody>
          <a:bodyPr/>
          <a:lstStyle/>
          <a:p>
            <a:pPr>
              <a:defRPr/>
            </a:pPr>
            <a:fld id="{D86755D4-EAA6-4AD0-A8F3-D709BD13A562}" type="datetime10">
              <a:rPr lang="cs-CZ" smtClean="0"/>
              <a:t>11:32</a:t>
            </a:fld>
            <a:endParaRPr lang="cs-CZ"/>
          </a:p>
        </p:txBody>
      </p:sp>
      <p:sp>
        <p:nvSpPr>
          <p:cNvPr id="3" name="Zástupný symbol pro číslo snímku 2">
            <a:extLst>
              <a:ext uri="{FF2B5EF4-FFF2-40B4-BE49-F238E27FC236}">
                <a16:creationId xmlns:a16="http://schemas.microsoft.com/office/drawing/2014/main" id="{32B632DF-8C3D-4291-AE00-DBB640595B3B}"/>
              </a:ext>
            </a:extLst>
          </p:cNvPr>
          <p:cNvSpPr>
            <a:spLocks noGrp="1"/>
          </p:cNvSpPr>
          <p:nvPr>
            <p:ph type="sldNum" sz="quarter" idx="12"/>
          </p:nvPr>
        </p:nvSpPr>
        <p:spPr/>
        <p:txBody>
          <a:bodyPr/>
          <a:lstStyle/>
          <a:p>
            <a:fld id="{ABFEB61A-882B-4A60-9F53-0A5E06D77609}" type="slidenum">
              <a:rPr lang="cs-CZ" altLang="cs-CZ" smtClean="0"/>
              <a:pPr/>
              <a:t>30</a:t>
            </a:fld>
            <a:endParaRPr lang="cs-CZ" altLang="cs-CZ"/>
          </a:p>
        </p:txBody>
      </p:sp>
    </p:spTree>
    <p:extLst>
      <p:ext uri="{BB962C8B-B14F-4D97-AF65-F5344CB8AC3E}">
        <p14:creationId xmlns:p14="http://schemas.microsoft.com/office/powerpoint/2010/main" val="1426830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cs-CZ" b="1" dirty="0"/>
              <a:t>4. Racionální šok</a:t>
            </a:r>
          </a:p>
        </p:txBody>
      </p:sp>
      <p:sp>
        <p:nvSpPr>
          <p:cNvPr id="9219" name="Rectangle 3"/>
          <p:cNvSpPr>
            <a:spLocks noGrp="1" noChangeArrowheads="1"/>
          </p:cNvSpPr>
          <p:nvPr>
            <p:ph type="body" idx="1"/>
          </p:nvPr>
        </p:nvSpPr>
        <p:spPr/>
        <p:txBody>
          <a:bodyPr/>
          <a:lstStyle/>
          <a:p>
            <a:pPr eaLnBrk="1" hangingPunct="1">
              <a:buFont typeface="Wingdings" panose="05000000000000000000" pitchFamily="2" charset="2"/>
              <a:buChar char="à"/>
              <a:defRPr/>
            </a:pPr>
            <a:r>
              <a:rPr lang="cs-CZ" dirty="0">
                <a:sym typeface="Wingdings" pitchFamily="2" charset="2"/>
              </a:rPr>
              <a:t>Rozum není výsada</a:t>
            </a:r>
          </a:p>
          <a:p>
            <a:pPr lvl="1" eaLnBrk="1" hangingPunct="1">
              <a:buFont typeface="Wingdings" panose="05000000000000000000" pitchFamily="2" charset="2"/>
              <a:buChar char="à"/>
              <a:defRPr/>
            </a:pPr>
            <a:endParaRPr lang="cs-CZ" dirty="0"/>
          </a:p>
          <a:p>
            <a:pPr lvl="1" eaLnBrk="1" hangingPunct="1">
              <a:buFont typeface="Wingdings" panose="05000000000000000000" pitchFamily="2" charset="2"/>
              <a:buChar char="à"/>
              <a:defRPr/>
            </a:pPr>
            <a:r>
              <a:rPr lang="cs-CZ" dirty="0"/>
              <a:t> není to jenom výsada </a:t>
            </a:r>
          </a:p>
          <a:p>
            <a:pPr lvl="1" eaLnBrk="1" hangingPunct="1">
              <a:buFont typeface="Wingdings" panose="05000000000000000000" pitchFamily="2" charset="2"/>
              <a:buChar char="à"/>
              <a:defRPr/>
            </a:pPr>
            <a:r>
              <a:rPr lang="cs-CZ" dirty="0"/>
              <a:t> není jenom naše</a:t>
            </a:r>
          </a:p>
          <a:p>
            <a:pPr lvl="1" eaLnBrk="1" hangingPunct="1">
              <a:buFont typeface="Wingdings" panose="05000000000000000000" pitchFamily="2" charset="2"/>
              <a:buNone/>
              <a:defRPr/>
            </a:pPr>
            <a:endParaRPr lang="cs-CZ" dirty="0"/>
          </a:p>
          <a:p>
            <a:pPr lvl="1" eaLnBrk="1" hangingPunct="1">
              <a:buFont typeface="Wingdings" panose="05000000000000000000" pitchFamily="2" charset="2"/>
              <a:buChar char="à"/>
              <a:defRPr/>
            </a:pPr>
            <a:endParaRPr lang="cs-CZ" dirty="0"/>
          </a:p>
        </p:txBody>
      </p:sp>
      <p:sp>
        <p:nvSpPr>
          <p:cNvPr id="2" name="Zástupný symbol pro datum 1">
            <a:extLst>
              <a:ext uri="{FF2B5EF4-FFF2-40B4-BE49-F238E27FC236}">
                <a16:creationId xmlns:a16="http://schemas.microsoft.com/office/drawing/2014/main" id="{70F65E81-D152-49B7-92B2-447483EE53E3}"/>
              </a:ext>
            </a:extLst>
          </p:cNvPr>
          <p:cNvSpPr>
            <a:spLocks noGrp="1"/>
          </p:cNvSpPr>
          <p:nvPr>
            <p:ph type="dt" sz="half" idx="10"/>
          </p:nvPr>
        </p:nvSpPr>
        <p:spPr/>
        <p:txBody>
          <a:bodyPr/>
          <a:lstStyle/>
          <a:p>
            <a:pPr>
              <a:defRPr/>
            </a:pPr>
            <a:fld id="{66E46E77-BB58-450E-8D8B-A8073389B4FD}" type="datetime10">
              <a:rPr lang="cs-CZ" smtClean="0"/>
              <a:t>11:32</a:t>
            </a:fld>
            <a:endParaRPr lang="cs-CZ"/>
          </a:p>
        </p:txBody>
      </p:sp>
      <p:sp>
        <p:nvSpPr>
          <p:cNvPr id="3" name="Zástupný symbol pro číslo snímku 2">
            <a:extLst>
              <a:ext uri="{FF2B5EF4-FFF2-40B4-BE49-F238E27FC236}">
                <a16:creationId xmlns:a16="http://schemas.microsoft.com/office/drawing/2014/main" id="{8A78973B-92AC-48D6-AC57-45670D276567}"/>
              </a:ext>
            </a:extLst>
          </p:cNvPr>
          <p:cNvSpPr>
            <a:spLocks noGrp="1"/>
          </p:cNvSpPr>
          <p:nvPr>
            <p:ph type="sldNum" sz="quarter" idx="12"/>
          </p:nvPr>
        </p:nvSpPr>
        <p:spPr/>
        <p:txBody>
          <a:bodyPr/>
          <a:lstStyle/>
          <a:p>
            <a:fld id="{ABFEB61A-882B-4A60-9F53-0A5E06D77609}" type="slidenum">
              <a:rPr lang="cs-CZ" altLang="cs-CZ" smtClean="0"/>
              <a:pPr/>
              <a:t>31</a:t>
            </a:fld>
            <a:endParaRPr lang="cs-CZ" altLang="cs-CZ"/>
          </a:p>
        </p:txBody>
      </p:sp>
    </p:spTree>
    <p:extLst>
      <p:ext uri="{BB962C8B-B14F-4D97-AF65-F5344CB8AC3E}">
        <p14:creationId xmlns:p14="http://schemas.microsoft.com/office/powerpoint/2010/main" val="61096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cs-CZ" b="1"/>
              <a:t>5. Somatický šok</a:t>
            </a:r>
          </a:p>
        </p:txBody>
      </p:sp>
      <p:sp>
        <p:nvSpPr>
          <p:cNvPr id="15363" name="Rectangle 3"/>
          <p:cNvSpPr>
            <a:spLocks noGrp="1" noChangeArrowheads="1"/>
          </p:cNvSpPr>
          <p:nvPr>
            <p:ph type="body" idx="1"/>
          </p:nvPr>
        </p:nvSpPr>
        <p:spPr/>
        <p:txBody>
          <a:bodyPr/>
          <a:lstStyle/>
          <a:p>
            <a:pPr eaLnBrk="1" hangingPunct="1">
              <a:defRPr/>
            </a:pPr>
            <a:r>
              <a:rPr lang="cs-CZ" dirty="0"/>
              <a:t>Zbavování se závislosti na přírodě (vnějším těle)</a:t>
            </a:r>
          </a:p>
          <a:p>
            <a:pPr eaLnBrk="1" hangingPunct="1">
              <a:defRPr/>
            </a:pPr>
            <a:r>
              <a:rPr lang="cs-CZ" dirty="0"/>
              <a:t>Zbavování se vlastního organického těla</a:t>
            </a:r>
          </a:p>
        </p:txBody>
      </p:sp>
      <p:sp>
        <p:nvSpPr>
          <p:cNvPr id="2" name="Zástupný symbol pro datum 1">
            <a:extLst>
              <a:ext uri="{FF2B5EF4-FFF2-40B4-BE49-F238E27FC236}">
                <a16:creationId xmlns:a16="http://schemas.microsoft.com/office/drawing/2014/main" id="{EEE6574C-D4DA-4131-A4B8-2EF4EC44D42F}"/>
              </a:ext>
            </a:extLst>
          </p:cNvPr>
          <p:cNvSpPr>
            <a:spLocks noGrp="1"/>
          </p:cNvSpPr>
          <p:nvPr>
            <p:ph type="dt" sz="half" idx="10"/>
          </p:nvPr>
        </p:nvSpPr>
        <p:spPr/>
        <p:txBody>
          <a:bodyPr/>
          <a:lstStyle/>
          <a:p>
            <a:pPr>
              <a:defRPr/>
            </a:pPr>
            <a:fld id="{CFF3B570-9BB3-4BAE-A81F-9407644C29A0}" type="datetime10">
              <a:rPr lang="cs-CZ" smtClean="0"/>
              <a:t>11:32</a:t>
            </a:fld>
            <a:endParaRPr lang="cs-CZ"/>
          </a:p>
        </p:txBody>
      </p:sp>
      <p:sp>
        <p:nvSpPr>
          <p:cNvPr id="3" name="Zástupný symbol pro číslo snímku 2">
            <a:extLst>
              <a:ext uri="{FF2B5EF4-FFF2-40B4-BE49-F238E27FC236}">
                <a16:creationId xmlns:a16="http://schemas.microsoft.com/office/drawing/2014/main" id="{8B5A1166-1BCE-4F49-BBC7-5B82702CB128}"/>
              </a:ext>
            </a:extLst>
          </p:cNvPr>
          <p:cNvSpPr>
            <a:spLocks noGrp="1"/>
          </p:cNvSpPr>
          <p:nvPr>
            <p:ph type="sldNum" sz="quarter" idx="12"/>
          </p:nvPr>
        </p:nvSpPr>
        <p:spPr/>
        <p:txBody>
          <a:bodyPr/>
          <a:lstStyle/>
          <a:p>
            <a:fld id="{ABFEB61A-882B-4A60-9F53-0A5E06D77609}" type="slidenum">
              <a:rPr lang="cs-CZ" altLang="cs-CZ" smtClean="0"/>
              <a:pPr/>
              <a:t>32</a:t>
            </a:fld>
            <a:endParaRPr lang="cs-CZ" altLang="cs-CZ"/>
          </a:p>
        </p:txBody>
      </p:sp>
    </p:spTree>
    <p:extLst>
      <p:ext uri="{BB962C8B-B14F-4D97-AF65-F5344CB8AC3E}">
        <p14:creationId xmlns:p14="http://schemas.microsoft.com/office/powerpoint/2010/main" val="139164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t>6. Právní šok</a:t>
            </a:r>
          </a:p>
        </p:txBody>
      </p:sp>
      <p:sp>
        <p:nvSpPr>
          <p:cNvPr id="3" name="Zástupný symbol pro obsah 2"/>
          <p:cNvSpPr>
            <a:spLocks noGrp="1"/>
          </p:cNvSpPr>
          <p:nvPr>
            <p:ph idx="1"/>
          </p:nvPr>
        </p:nvSpPr>
        <p:spPr/>
        <p:txBody>
          <a:bodyPr/>
          <a:lstStyle/>
          <a:p>
            <a:pPr>
              <a:defRPr/>
            </a:pPr>
            <a:r>
              <a:rPr lang="cs-CZ" dirty="0">
                <a:sym typeface="Wingdings" pitchFamily="2" charset="2"/>
              </a:rPr>
              <a:t>Umělé tělo</a:t>
            </a:r>
          </a:p>
          <a:p>
            <a:pPr>
              <a:defRPr/>
            </a:pPr>
            <a:r>
              <a:rPr lang="cs-CZ" dirty="0"/>
              <a:t>Identifikační a sledovací technologie</a:t>
            </a:r>
          </a:p>
          <a:p>
            <a:pPr>
              <a:defRPr/>
            </a:pPr>
            <a:r>
              <a:rPr lang="cs-CZ" dirty="0">
                <a:sym typeface="Wingdings" pitchFamily="2" charset="2"/>
              </a:rPr>
              <a:t>Sdílený rozum</a:t>
            </a:r>
          </a:p>
          <a:p>
            <a:pPr lvl="1">
              <a:buFont typeface="Wingdings" panose="05000000000000000000" pitchFamily="2" charset="2"/>
              <a:buNone/>
              <a:defRPr/>
            </a:pPr>
            <a:endParaRPr lang="cs-CZ" dirty="0">
              <a:sym typeface="Wingdings" pitchFamily="2" charset="2"/>
            </a:endParaRPr>
          </a:p>
          <a:p>
            <a:pPr lvl="1">
              <a:buFont typeface="Wingdings" panose="05000000000000000000" pitchFamily="2" charset="2"/>
              <a:buNone/>
              <a:defRPr/>
            </a:pPr>
            <a:r>
              <a:rPr lang="cs-CZ" dirty="0">
                <a:sym typeface="Wingdings" pitchFamily="2" charset="2"/>
              </a:rPr>
              <a:t> ztráta svobody a soukromí</a:t>
            </a:r>
            <a:endParaRPr lang="cs-CZ" dirty="0"/>
          </a:p>
        </p:txBody>
      </p:sp>
    </p:spTree>
    <p:extLst>
      <p:ext uri="{BB962C8B-B14F-4D97-AF65-F5344CB8AC3E}">
        <p14:creationId xmlns:p14="http://schemas.microsoft.com/office/powerpoint/2010/main" val="16036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7B4F0B-9D8B-4D50-85FD-B6ADBE424B73}"/>
              </a:ext>
            </a:extLst>
          </p:cNvPr>
          <p:cNvSpPr>
            <a:spLocks noGrp="1"/>
          </p:cNvSpPr>
          <p:nvPr>
            <p:ph type="title"/>
          </p:nvPr>
        </p:nvSpPr>
        <p:spPr/>
        <p:txBody>
          <a:bodyPr/>
          <a:lstStyle/>
          <a:p>
            <a:r>
              <a:rPr lang="cs-CZ" b="1" dirty="0"/>
              <a:t>Informační soukromí</a:t>
            </a:r>
          </a:p>
        </p:txBody>
      </p:sp>
      <p:sp>
        <p:nvSpPr>
          <p:cNvPr id="5" name="TextovéPole 4">
            <a:extLst>
              <a:ext uri="{FF2B5EF4-FFF2-40B4-BE49-F238E27FC236}">
                <a16:creationId xmlns:a16="http://schemas.microsoft.com/office/drawing/2014/main" id="{ED2DDCC6-F2BC-4079-9A43-215EC1E3EBDC}"/>
              </a:ext>
            </a:extLst>
          </p:cNvPr>
          <p:cNvSpPr txBox="1"/>
          <p:nvPr/>
        </p:nvSpPr>
        <p:spPr>
          <a:xfrm>
            <a:off x="3569062" y="1508698"/>
            <a:ext cx="3014663" cy="526297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fontAlgn="base"/>
            <a:r>
              <a:rPr lang="cs-CZ" sz="1200" b="1" dirty="0">
                <a:solidFill>
                  <a:schemeClr val="bg1">
                    <a:lumMod val="95000"/>
                    <a:lumOff val="5000"/>
                  </a:schemeClr>
                </a:solidFill>
              </a:rPr>
              <a:t>Základní údaje</a:t>
            </a:r>
          </a:p>
          <a:p>
            <a:pPr marL="214313" indent="-214313">
              <a:buFont typeface="Arial" panose="020B0604020202020204" pitchFamily="34" charset="0"/>
              <a:buChar char="•"/>
            </a:pPr>
            <a:r>
              <a:rPr lang="cs-CZ" sz="1200" dirty="0">
                <a:solidFill>
                  <a:schemeClr val="bg1">
                    <a:lumMod val="95000"/>
                    <a:lumOff val="5000"/>
                  </a:schemeClr>
                </a:solidFill>
              </a:rPr>
              <a:t>jméno</a:t>
            </a:r>
          </a:p>
          <a:p>
            <a:pPr marL="214313" indent="-214313">
              <a:buFont typeface="Arial" panose="020B0604020202020204" pitchFamily="34" charset="0"/>
              <a:buChar char="•"/>
            </a:pPr>
            <a:r>
              <a:rPr lang="cs-CZ" sz="1200" dirty="0">
                <a:solidFill>
                  <a:schemeClr val="bg1">
                    <a:lumMod val="95000"/>
                    <a:lumOff val="5000"/>
                  </a:schemeClr>
                </a:solidFill>
              </a:rPr>
              <a:t>adresa</a:t>
            </a:r>
          </a:p>
          <a:p>
            <a:pPr marL="214313" indent="-214313">
              <a:buFont typeface="Arial" panose="020B0604020202020204" pitchFamily="34" charset="0"/>
              <a:buChar char="•"/>
            </a:pPr>
            <a:r>
              <a:rPr lang="cs-CZ" sz="1200" dirty="0">
                <a:solidFill>
                  <a:schemeClr val="bg1">
                    <a:lumMod val="95000"/>
                    <a:lumOff val="5000"/>
                  </a:schemeClr>
                </a:solidFill>
              </a:rPr>
              <a:t>trvalé bydliště</a:t>
            </a:r>
          </a:p>
          <a:p>
            <a:pPr marL="214313" indent="-214313">
              <a:buFont typeface="Arial" panose="020B0604020202020204" pitchFamily="34" charset="0"/>
              <a:buChar char="•"/>
            </a:pPr>
            <a:r>
              <a:rPr lang="cs-CZ" sz="1200" dirty="0">
                <a:solidFill>
                  <a:schemeClr val="bg1">
                    <a:lumMod val="95000"/>
                    <a:lumOff val="5000"/>
                  </a:schemeClr>
                </a:solidFill>
              </a:rPr>
              <a:t>doručovací adresa</a:t>
            </a:r>
          </a:p>
          <a:p>
            <a:pPr marL="214313" indent="-214313">
              <a:buFont typeface="Arial" panose="020B0604020202020204" pitchFamily="34" charset="0"/>
              <a:buChar char="•"/>
            </a:pPr>
            <a:r>
              <a:rPr lang="cs-CZ" sz="1200" dirty="0">
                <a:solidFill>
                  <a:schemeClr val="bg1">
                    <a:lumMod val="95000"/>
                    <a:lumOff val="5000"/>
                  </a:schemeClr>
                </a:solidFill>
              </a:rPr>
              <a:t>pohlaví</a:t>
            </a:r>
          </a:p>
          <a:p>
            <a:pPr marL="214313" indent="-214313">
              <a:buFont typeface="Arial" panose="020B0604020202020204" pitchFamily="34" charset="0"/>
              <a:buChar char="•"/>
            </a:pPr>
            <a:r>
              <a:rPr lang="cs-CZ" sz="1200" dirty="0">
                <a:solidFill>
                  <a:schemeClr val="bg1">
                    <a:lumMod val="95000"/>
                    <a:lumOff val="5000"/>
                  </a:schemeClr>
                </a:solidFill>
              </a:rPr>
              <a:t>věk</a:t>
            </a:r>
          </a:p>
          <a:p>
            <a:pPr marL="214313" indent="-214313">
              <a:buFont typeface="Arial" panose="020B0604020202020204" pitchFamily="34" charset="0"/>
              <a:buChar char="•"/>
            </a:pPr>
            <a:r>
              <a:rPr lang="cs-CZ" sz="1200" dirty="0">
                <a:solidFill>
                  <a:schemeClr val="bg1">
                    <a:lumMod val="95000"/>
                    <a:lumOff val="5000"/>
                  </a:schemeClr>
                </a:solidFill>
              </a:rPr>
              <a:t>datum narození</a:t>
            </a:r>
          </a:p>
          <a:p>
            <a:pPr marL="214313" indent="-214313">
              <a:buFont typeface="Arial" panose="020B0604020202020204" pitchFamily="34" charset="0"/>
              <a:buChar char="•"/>
            </a:pPr>
            <a:r>
              <a:rPr lang="cs-CZ" sz="1200" dirty="0">
                <a:solidFill>
                  <a:schemeClr val="bg1">
                    <a:lumMod val="95000"/>
                    <a:lumOff val="5000"/>
                  </a:schemeClr>
                </a:solidFill>
              </a:rPr>
              <a:t>místo narození</a:t>
            </a:r>
          </a:p>
          <a:p>
            <a:pPr marL="214313" indent="-214313">
              <a:buFont typeface="Arial" panose="020B0604020202020204" pitchFamily="34" charset="0"/>
              <a:buChar char="•"/>
            </a:pPr>
            <a:r>
              <a:rPr lang="cs-CZ" sz="1200" dirty="0">
                <a:solidFill>
                  <a:schemeClr val="bg1">
                    <a:lumMod val="95000"/>
                    <a:lumOff val="5000"/>
                  </a:schemeClr>
                </a:solidFill>
              </a:rPr>
              <a:t>rodné číslo</a:t>
            </a:r>
          </a:p>
          <a:p>
            <a:pPr marL="214313" indent="-214313">
              <a:buFont typeface="Arial" panose="020B0604020202020204" pitchFamily="34" charset="0"/>
              <a:buChar char="•"/>
            </a:pPr>
            <a:r>
              <a:rPr lang="cs-CZ" sz="1200" dirty="0">
                <a:solidFill>
                  <a:schemeClr val="bg1">
                    <a:lumMod val="95000"/>
                    <a:lumOff val="5000"/>
                  </a:schemeClr>
                </a:solidFill>
              </a:rPr>
              <a:t>osobní stav</a:t>
            </a:r>
          </a:p>
          <a:p>
            <a:pPr marL="214313" indent="-214313">
              <a:buFont typeface="Arial" panose="020B0604020202020204" pitchFamily="34" charset="0"/>
              <a:buChar char="•"/>
            </a:pPr>
            <a:r>
              <a:rPr lang="cs-CZ" sz="1200" dirty="0">
                <a:solidFill>
                  <a:schemeClr val="bg1">
                    <a:lumMod val="95000"/>
                    <a:lumOff val="5000"/>
                  </a:schemeClr>
                </a:solidFill>
              </a:rPr>
              <a:t>zdravotní znevýhodnění</a:t>
            </a:r>
          </a:p>
          <a:p>
            <a:pPr marL="214313" indent="-214313">
              <a:buFont typeface="Arial" panose="020B0604020202020204" pitchFamily="34" charset="0"/>
              <a:buChar char="•"/>
            </a:pPr>
            <a:r>
              <a:rPr lang="cs-CZ" sz="1200" dirty="0">
                <a:solidFill>
                  <a:schemeClr val="bg1">
                    <a:lumMod val="95000"/>
                    <a:lumOff val="5000"/>
                  </a:schemeClr>
                </a:solidFill>
              </a:rPr>
              <a:t>fotografický záznam</a:t>
            </a:r>
          </a:p>
          <a:p>
            <a:pPr marL="214313" indent="-214313">
              <a:buFont typeface="Arial" panose="020B0604020202020204" pitchFamily="34" charset="0"/>
              <a:buChar char="•"/>
            </a:pPr>
            <a:r>
              <a:rPr lang="cs-CZ" sz="1200" dirty="0">
                <a:solidFill>
                  <a:schemeClr val="bg1">
                    <a:lumMod val="95000"/>
                    <a:lumOff val="5000"/>
                  </a:schemeClr>
                </a:solidFill>
              </a:rPr>
              <a:t>video záznam</a:t>
            </a:r>
          </a:p>
          <a:p>
            <a:pPr marL="214313" indent="-214313">
              <a:buFont typeface="Arial" panose="020B0604020202020204" pitchFamily="34" charset="0"/>
              <a:buChar char="•"/>
            </a:pPr>
            <a:r>
              <a:rPr lang="cs-CZ" sz="1200" dirty="0">
                <a:solidFill>
                  <a:schemeClr val="bg1">
                    <a:lumMod val="95000"/>
                    <a:lumOff val="5000"/>
                  </a:schemeClr>
                </a:solidFill>
              </a:rPr>
              <a:t>audio záznam</a:t>
            </a:r>
          </a:p>
          <a:p>
            <a:pPr marL="214313" indent="-214313">
              <a:buFont typeface="Arial" panose="020B0604020202020204" pitchFamily="34" charset="0"/>
              <a:buChar char="•"/>
            </a:pPr>
            <a:r>
              <a:rPr lang="cs-CZ" sz="1200" dirty="0">
                <a:solidFill>
                  <a:schemeClr val="bg1">
                    <a:lumMod val="95000"/>
                    <a:lumOff val="5000"/>
                  </a:schemeClr>
                </a:solidFill>
              </a:rPr>
              <a:t>e-mailová adresa (zvláště pokud obsahuje například jméno a firmu)</a:t>
            </a:r>
          </a:p>
          <a:p>
            <a:pPr marL="214313" indent="-214313">
              <a:buFont typeface="Arial" panose="020B0604020202020204" pitchFamily="34" charset="0"/>
              <a:buChar char="•"/>
            </a:pPr>
            <a:r>
              <a:rPr lang="cs-CZ" sz="1200" dirty="0">
                <a:solidFill>
                  <a:schemeClr val="bg1">
                    <a:lumMod val="95000"/>
                    <a:lumOff val="5000"/>
                  </a:schemeClr>
                </a:solidFill>
              </a:rPr>
              <a:t>telefonní číslo – soukromé i pracovní</a:t>
            </a:r>
          </a:p>
          <a:p>
            <a:pPr marL="214313" indent="-214313">
              <a:buFont typeface="Arial" panose="020B0604020202020204" pitchFamily="34" charset="0"/>
              <a:buChar char="•"/>
            </a:pPr>
            <a:r>
              <a:rPr lang="cs-CZ" sz="1200" dirty="0">
                <a:solidFill>
                  <a:schemeClr val="bg1">
                    <a:lumMod val="95000"/>
                    <a:lumOff val="5000"/>
                  </a:schemeClr>
                </a:solidFill>
              </a:rPr>
              <a:t>IP adresa</a:t>
            </a:r>
          </a:p>
          <a:p>
            <a:pPr marL="214313" indent="-214313">
              <a:buFont typeface="Arial" panose="020B0604020202020204" pitchFamily="34" charset="0"/>
              <a:buChar char="•"/>
            </a:pPr>
            <a:r>
              <a:rPr lang="cs-CZ" sz="1200" dirty="0">
                <a:solidFill>
                  <a:schemeClr val="bg1">
                    <a:lumMod val="95000"/>
                    <a:lumOff val="5000"/>
                  </a:schemeClr>
                </a:solidFill>
              </a:rPr>
              <a:t>různé identifikační údaje vydané státem: identifikační číslo, DIČ, číslo občanského průkazu, číslo řidičského průkazu, číslo cestovního pasu a další...</a:t>
            </a:r>
          </a:p>
          <a:p>
            <a:pPr marL="214313" indent="-214313">
              <a:buFont typeface="Arial" panose="020B0604020202020204" pitchFamily="34" charset="0"/>
              <a:buChar char="•"/>
            </a:pPr>
            <a:r>
              <a:rPr lang="cs-CZ" sz="1200" dirty="0">
                <a:solidFill>
                  <a:schemeClr val="bg1">
                    <a:lumMod val="95000"/>
                    <a:lumOff val="5000"/>
                  </a:schemeClr>
                </a:solidFill>
              </a:rPr>
              <a:t>vzdělání</a:t>
            </a:r>
          </a:p>
          <a:p>
            <a:pPr marL="214313" indent="-214313">
              <a:buFont typeface="Arial" panose="020B0604020202020204" pitchFamily="34" charset="0"/>
              <a:buChar char="•"/>
            </a:pPr>
            <a:r>
              <a:rPr lang="cs-CZ" sz="1200" dirty="0">
                <a:solidFill>
                  <a:schemeClr val="bg1">
                    <a:lumMod val="95000"/>
                    <a:lumOff val="5000"/>
                  </a:schemeClr>
                </a:solidFill>
              </a:rPr>
              <a:t>příjem ze zaměstnání (mzda, plat), příjem z důchodu</a:t>
            </a:r>
          </a:p>
          <a:p>
            <a:pPr marL="214313" indent="-214313">
              <a:buFont typeface="Arial" panose="020B0604020202020204" pitchFamily="34" charset="0"/>
              <a:buChar char="•"/>
            </a:pPr>
            <a:r>
              <a:rPr lang="cs-CZ" sz="1200" dirty="0">
                <a:solidFill>
                  <a:schemeClr val="bg1">
                    <a:lumMod val="95000"/>
                    <a:lumOff val="5000"/>
                  </a:schemeClr>
                </a:solidFill>
              </a:rPr>
              <a:t>kulturní profil</a:t>
            </a:r>
          </a:p>
        </p:txBody>
      </p:sp>
      <p:sp>
        <p:nvSpPr>
          <p:cNvPr id="6" name="TextovéPole 5">
            <a:extLst>
              <a:ext uri="{FF2B5EF4-FFF2-40B4-BE49-F238E27FC236}">
                <a16:creationId xmlns:a16="http://schemas.microsoft.com/office/drawing/2014/main" id="{726ADF04-26C6-40BE-AD2A-FAF1B83CEC89}"/>
              </a:ext>
            </a:extLst>
          </p:cNvPr>
          <p:cNvSpPr txBox="1"/>
          <p:nvPr/>
        </p:nvSpPr>
        <p:spPr>
          <a:xfrm>
            <a:off x="6086654" y="960571"/>
            <a:ext cx="2952660" cy="5909310"/>
          </a:xfrm>
          <a:prstGeom prst="rect">
            <a:avLst/>
          </a:prstGeom>
          <a:gradFill>
            <a:gsLst>
              <a:gs pos="0">
                <a:schemeClr val="accent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l" fontAlgn="base"/>
            <a:r>
              <a:rPr lang="cs-CZ" b="1" i="0" dirty="0">
                <a:solidFill>
                  <a:srgbClr val="FF0000"/>
                </a:solidFill>
                <a:effectLst/>
                <a:latin typeface="Tabac Sans"/>
              </a:rPr>
              <a:t>Zvláštní údaje</a:t>
            </a:r>
            <a:r>
              <a:rPr lang="cs-CZ" b="0" i="0" dirty="0">
                <a:solidFill>
                  <a:srgbClr val="FF0000"/>
                </a:solidFill>
                <a:effectLst/>
                <a:latin typeface="Tabac Sans"/>
              </a:rPr>
              <a:t> </a:t>
            </a:r>
          </a:p>
          <a:p>
            <a:pPr marL="214313" indent="-214313">
              <a:buFont typeface="Arial" panose="020B0604020202020204" pitchFamily="34" charset="0"/>
              <a:buChar char="•"/>
            </a:pPr>
            <a:r>
              <a:rPr lang="cs-CZ" b="0" i="0" dirty="0">
                <a:solidFill>
                  <a:srgbClr val="000000"/>
                </a:solidFill>
                <a:effectLst/>
                <a:latin typeface="Tabac Sans"/>
              </a:rPr>
              <a:t>údaje o rasovém či etnickém původu (národnost), NE státní občanství</a:t>
            </a:r>
          </a:p>
          <a:p>
            <a:pPr marL="214313" indent="-214313">
              <a:buFont typeface="Arial" panose="020B0604020202020204" pitchFamily="34" charset="0"/>
              <a:buChar char="•"/>
            </a:pPr>
            <a:r>
              <a:rPr lang="cs-CZ" b="0" i="0" dirty="0">
                <a:solidFill>
                  <a:srgbClr val="000000"/>
                </a:solidFill>
                <a:effectLst/>
                <a:latin typeface="Tabac Sans"/>
              </a:rPr>
              <a:t>politické názory, NE členství v politické straně nebo hnutí, NE členství v komunistické straně před rokem 1989 (dle ÚS)</a:t>
            </a:r>
          </a:p>
          <a:p>
            <a:pPr marL="214313" indent="-214313">
              <a:buFont typeface="Arial" panose="020B0604020202020204" pitchFamily="34" charset="0"/>
              <a:buChar char="•"/>
            </a:pPr>
            <a:r>
              <a:rPr lang="cs-CZ" b="0" i="0" dirty="0">
                <a:solidFill>
                  <a:srgbClr val="000000"/>
                </a:solidFill>
                <a:effectLst/>
                <a:latin typeface="Tabac Sans"/>
              </a:rPr>
              <a:t>náboženské vyznání</a:t>
            </a:r>
          </a:p>
          <a:p>
            <a:pPr marL="214313" indent="-214313">
              <a:buFont typeface="Arial" panose="020B0604020202020204" pitchFamily="34" charset="0"/>
              <a:buChar char="•"/>
            </a:pPr>
            <a:r>
              <a:rPr lang="cs-CZ" b="0" i="0" dirty="0">
                <a:solidFill>
                  <a:srgbClr val="000000"/>
                </a:solidFill>
                <a:effectLst/>
                <a:latin typeface="Tabac Sans"/>
              </a:rPr>
              <a:t>filozofické vyznání</a:t>
            </a:r>
          </a:p>
          <a:p>
            <a:pPr marL="214313" indent="-214313">
              <a:buFont typeface="Arial" panose="020B0604020202020204" pitchFamily="34" charset="0"/>
              <a:buChar char="•"/>
            </a:pPr>
            <a:r>
              <a:rPr lang="cs-CZ" b="0" i="0" dirty="0">
                <a:solidFill>
                  <a:srgbClr val="000000"/>
                </a:solidFill>
                <a:effectLst/>
                <a:latin typeface="Tabac Sans"/>
              </a:rPr>
              <a:t>členství v odborech</a:t>
            </a:r>
          </a:p>
          <a:p>
            <a:pPr marL="214313" indent="-214313">
              <a:buFont typeface="Arial" panose="020B0604020202020204" pitchFamily="34" charset="0"/>
              <a:buChar char="•"/>
            </a:pPr>
            <a:r>
              <a:rPr lang="cs-CZ" b="0" i="0" dirty="0">
                <a:solidFill>
                  <a:srgbClr val="000000"/>
                </a:solidFill>
                <a:effectLst/>
                <a:latin typeface="Tabac Sans"/>
              </a:rPr>
              <a:t>zdravotní stav - údaje o tělesném nebo dušením zdraví, o poskytnutí zdravotních služeb</a:t>
            </a:r>
          </a:p>
          <a:p>
            <a:pPr marL="214313" indent="-214313">
              <a:buFont typeface="Arial" panose="020B0604020202020204" pitchFamily="34" charset="0"/>
              <a:buChar char="•"/>
            </a:pPr>
            <a:r>
              <a:rPr lang="cs-CZ" b="0" i="0" dirty="0">
                <a:solidFill>
                  <a:srgbClr val="000000"/>
                </a:solidFill>
                <a:effectLst/>
                <a:latin typeface="Tabac Sans"/>
              </a:rPr>
              <a:t>sexuální orientace</a:t>
            </a:r>
          </a:p>
          <a:p>
            <a:pPr marL="214313" indent="-214313">
              <a:buFont typeface="Arial" panose="020B0604020202020204" pitchFamily="34" charset="0"/>
              <a:buChar char="•"/>
            </a:pPr>
            <a:r>
              <a:rPr lang="cs-CZ" b="0" i="0" dirty="0">
                <a:solidFill>
                  <a:srgbClr val="000000"/>
                </a:solidFill>
                <a:effectLst/>
                <a:latin typeface="Tabac Sans"/>
              </a:rPr>
              <a:t>trestní delikty</a:t>
            </a:r>
          </a:p>
          <a:p>
            <a:pPr marL="214313" indent="-214313">
              <a:buFont typeface="Arial" panose="020B0604020202020204" pitchFamily="34" charset="0"/>
              <a:buChar char="•"/>
            </a:pPr>
            <a:r>
              <a:rPr lang="cs-CZ" b="0" i="0" dirty="0">
                <a:solidFill>
                  <a:srgbClr val="000000"/>
                </a:solidFill>
                <a:effectLst/>
                <a:latin typeface="Tabac Sans"/>
              </a:rPr>
              <a:t>pravomocná odsouzení</a:t>
            </a:r>
          </a:p>
          <a:p>
            <a:endParaRPr lang="cs-CZ" dirty="0"/>
          </a:p>
        </p:txBody>
      </p:sp>
      <p:sp>
        <p:nvSpPr>
          <p:cNvPr id="7" name="TextovéPole 6">
            <a:extLst>
              <a:ext uri="{FF2B5EF4-FFF2-40B4-BE49-F238E27FC236}">
                <a16:creationId xmlns:a16="http://schemas.microsoft.com/office/drawing/2014/main" id="{4BA3C718-EC01-48A8-A8C5-993F2AC98E9C}"/>
              </a:ext>
            </a:extLst>
          </p:cNvPr>
          <p:cNvSpPr txBox="1"/>
          <p:nvPr/>
        </p:nvSpPr>
        <p:spPr>
          <a:xfrm>
            <a:off x="2024063" y="4892754"/>
            <a:ext cx="1748812" cy="1477328"/>
          </a:xfrm>
          <a:prstGeom prst="rect">
            <a:avLst/>
          </a:prstGeom>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pPr algn="l" fontAlgn="base"/>
            <a:r>
              <a:rPr lang="cs-CZ" b="1" i="0" dirty="0">
                <a:solidFill>
                  <a:srgbClr val="FF0000"/>
                </a:solidFill>
                <a:effectLst/>
                <a:latin typeface="Tabac Sans"/>
              </a:rPr>
              <a:t>Genetické</a:t>
            </a:r>
          </a:p>
          <a:p>
            <a:pPr marL="214313" indent="-214313">
              <a:buFont typeface="Arial" panose="020B0604020202020204" pitchFamily="34" charset="0"/>
              <a:buChar char="•"/>
            </a:pPr>
            <a:r>
              <a:rPr lang="cs-CZ" b="0" i="0" dirty="0">
                <a:solidFill>
                  <a:srgbClr val="000000"/>
                </a:solidFill>
                <a:effectLst/>
                <a:latin typeface="Tabac Sans"/>
              </a:rPr>
              <a:t>DNA, RNA</a:t>
            </a:r>
          </a:p>
          <a:p>
            <a:pPr marL="214313" indent="-214313">
              <a:buFont typeface="Arial" panose="020B0604020202020204" pitchFamily="34" charset="0"/>
              <a:buChar char="•"/>
            </a:pPr>
            <a:r>
              <a:rPr lang="cs-CZ" b="0" i="0" dirty="0">
                <a:solidFill>
                  <a:srgbClr val="000000"/>
                </a:solidFill>
                <a:effectLst/>
                <a:latin typeface="Tabac Sans"/>
              </a:rPr>
              <a:t>krevní skupina</a:t>
            </a:r>
          </a:p>
          <a:p>
            <a:pPr marL="214313" indent="-214313">
              <a:buFont typeface="Arial" panose="020B0604020202020204" pitchFamily="34" charset="0"/>
              <a:buChar char="•"/>
            </a:pPr>
            <a:r>
              <a:rPr lang="cs-CZ" b="0" i="0" dirty="0" err="1">
                <a:solidFill>
                  <a:srgbClr val="000000"/>
                </a:solidFill>
                <a:effectLst/>
                <a:latin typeface="Tabac Sans"/>
              </a:rPr>
              <a:t>Rh</a:t>
            </a:r>
            <a:r>
              <a:rPr lang="cs-CZ" b="0" i="0" dirty="0">
                <a:solidFill>
                  <a:srgbClr val="000000"/>
                </a:solidFill>
                <a:effectLst/>
                <a:latin typeface="Tabac Sans"/>
              </a:rPr>
              <a:t> faktor krve</a:t>
            </a:r>
          </a:p>
          <a:p>
            <a:endParaRPr lang="cs-CZ" dirty="0"/>
          </a:p>
        </p:txBody>
      </p:sp>
      <p:sp>
        <p:nvSpPr>
          <p:cNvPr id="8" name="TextovéPole 7">
            <a:extLst>
              <a:ext uri="{FF2B5EF4-FFF2-40B4-BE49-F238E27FC236}">
                <a16:creationId xmlns:a16="http://schemas.microsoft.com/office/drawing/2014/main" id="{C42DF12E-0828-436C-ADF4-D88E3C1ADDD7}"/>
              </a:ext>
            </a:extLst>
          </p:cNvPr>
          <p:cNvSpPr txBox="1"/>
          <p:nvPr/>
        </p:nvSpPr>
        <p:spPr>
          <a:xfrm>
            <a:off x="104686" y="4269507"/>
            <a:ext cx="2368854" cy="2308324"/>
          </a:xfrm>
          <a:prstGeom prst="rec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pPr algn="l" fontAlgn="base"/>
            <a:r>
              <a:rPr lang="cs-CZ" b="1" i="0" dirty="0">
                <a:solidFill>
                  <a:srgbClr val="FFFF00"/>
                </a:solidFill>
                <a:effectLst/>
                <a:latin typeface="Tabac Sans"/>
              </a:rPr>
              <a:t>Biometrické</a:t>
            </a:r>
          </a:p>
          <a:p>
            <a:pPr marL="214313" indent="-214313">
              <a:buFont typeface="Arial" panose="020B0604020202020204" pitchFamily="34" charset="0"/>
              <a:buChar char="•"/>
            </a:pPr>
            <a:r>
              <a:rPr lang="cs-CZ" b="0" i="0" dirty="0">
                <a:solidFill>
                  <a:srgbClr val="000000"/>
                </a:solidFill>
                <a:effectLst/>
                <a:latin typeface="Tabac Sans"/>
              </a:rPr>
              <a:t>snímek obličeje</a:t>
            </a:r>
          </a:p>
          <a:p>
            <a:pPr marL="214313" indent="-214313">
              <a:buFont typeface="Arial" panose="020B0604020202020204" pitchFamily="34" charset="0"/>
              <a:buChar char="•"/>
            </a:pPr>
            <a:r>
              <a:rPr lang="cs-CZ" b="0" i="0" dirty="0">
                <a:solidFill>
                  <a:srgbClr val="000000"/>
                </a:solidFill>
                <a:effectLst/>
                <a:latin typeface="Tabac Sans"/>
              </a:rPr>
              <a:t>otisk prstu</a:t>
            </a:r>
          </a:p>
          <a:p>
            <a:pPr marL="214313" indent="-214313">
              <a:buFont typeface="Arial" panose="020B0604020202020204" pitchFamily="34" charset="0"/>
              <a:buChar char="•"/>
            </a:pPr>
            <a:r>
              <a:rPr lang="cs-CZ" b="0" i="0" dirty="0">
                <a:solidFill>
                  <a:srgbClr val="000000"/>
                </a:solidFill>
                <a:effectLst/>
                <a:latin typeface="Tabac Sans"/>
              </a:rPr>
              <a:t>snímek oční duhovky</a:t>
            </a:r>
          </a:p>
          <a:p>
            <a:pPr marL="214313" indent="-214313">
              <a:buFont typeface="Arial" panose="020B0604020202020204" pitchFamily="34" charset="0"/>
              <a:buChar char="•"/>
            </a:pPr>
            <a:r>
              <a:rPr lang="cs-CZ" b="0" i="0" dirty="0">
                <a:solidFill>
                  <a:srgbClr val="000000"/>
                </a:solidFill>
                <a:effectLst/>
                <a:latin typeface="Tabac Sans"/>
              </a:rPr>
              <a:t>snímek sítnice</a:t>
            </a:r>
          </a:p>
          <a:p>
            <a:pPr marL="214313" indent="-214313">
              <a:buFont typeface="Arial" panose="020B0604020202020204" pitchFamily="34" charset="0"/>
              <a:buChar char="•"/>
            </a:pPr>
            <a:r>
              <a:rPr lang="cs-CZ" b="0" i="0" dirty="0">
                <a:solidFill>
                  <a:srgbClr val="000000"/>
                </a:solidFill>
                <a:effectLst/>
                <a:latin typeface="Tabac Sans"/>
              </a:rPr>
              <a:t>Podpis</a:t>
            </a:r>
          </a:p>
          <a:p>
            <a:pPr marL="214313" indent="-214313">
              <a:buFont typeface="Arial" panose="020B0604020202020204" pitchFamily="34" charset="0"/>
              <a:buChar char="•"/>
            </a:pPr>
            <a:r>
              <a:rPr lang="cs-CZ" b="0" i="0" dirty="0">
                <a:solidFill>
                  <a:srgbClr val="000000"/>
                </a:solidFill>
                <a:effectLst/>
                <a:latin typeface="Tabac Sans"/>
              </a:rPr>
              <a:t>hlas (zabarvení)</a:t>
            </a:r>
          </a:p>
          <a:p>
            <a:endParaRPr lang="cs-CZ" dirty="0"/>
          </a:p>
        </p:txBody>
      </p:sp>
      <p:sp>
        <p:nvSpPr>
          <p:cNvPr id="3" name="Zástupný obsah 2">
            <a:extLst>
              <a:ext uri="{FF2B5EF4-FFF2-40B4-BE49-F238E27FC236}">
                <a16:creationId xmlns:a16="http://schemas.microsoft.com/office/drawing/2014/main" id="{A3D4368A-8079-4DC4-90F2-687470661351}"/>
              </a:ext>
            </a:extLst>
          </p:cNvPr>
          <p:cNvSpPr>
            <a:spLocks noGrp="1"/>
          </p:cNvSpPr>
          <p:nvPr>
            <p:ph idx="1"/>
          </p:nvPr>
        </p:nvSpPr>
        <p:spPr>
          <a:xfrm>
            <a:off x="0" y="1434246"/>
            <a:ext cx="6622722" cy="2600811"/>
          </a:xfrm>
        </p:spPr>
        <p:txBody>
          <a:bodyPr/>
          <a:lstStyle/>
          <a:p>
            <a:r>
              <a:rPr lang="cs-CZ" sz="2800" dirty="0">
                <a:solidFill>
                  <a:srgbClr val="FF0000"/>
                </a:solidFill>
              </a:rPr>
              <a:t>Co je osobní údaj</a:t>
            </a:r>
          </a:p>
          <a:p>
            <a:r>
              <a:rPr lang="cs-CZ" sz="2800" dirty="0">
                <a:solidFill>
                  <a:srgbClr val="FF0000"/>
                </a:solidFill>
              </a:rPr>
              <a:t>Kdy, jak a do jaké míry sdělovat osobní informace ostatním</a:t>
            </a:r>
          </a:p>
          <a:p>
            <a:r>
              <a:rPr lang="cs-CZ" sz="2800" dirty="0">
                <a:solidFill>
                  <a:srgbClr val="FF0000"/>
                </a:solidFill>
              </a:rPr>
              <a:t>Paradox osobní identity  personalizace            soukromí</a:t>
            </a:r>
          </a:p>
        </p:txBody>
      </p:sp>
      <p:sp>
        <p:nvSpPr>
          <p:cNvPr id="4" name="Šipka: obousměrná vodorovná 3">
            <a:extLst>
              <a:ext uri="{FF2B5EF4-FFF2-40B4-BE49-F238E27FC236}">
                <a16:creationId xmlns:a16="http://schemas.microsoft.com/office/drawing/2014/main" id="{E43A6B35-E213-4EB2-AC0B-B7F822E26FB5}"/>
              </a:ext>
            </a:extLst>
          </p:cNvPr>
          <p:cNvSpPr/>
          <p:nvPr/>
        </p:nvSpPr>
        <p:spPr>
          <a:xfrm>
            <a:off x="3006190" y="3458154"/>
            <a:ext cx="523875"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47443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9B3FEA-33EF-4FC9-8840-E89170BA342C}"/>
              </a:ext>
            </a:extLst>
          </p:cNvPr>
          <p:cNvSpPr>
            <a:spLocks noGrp="1"/>
          </p:cNvSpPr>
          <p:nvPr>
            <p:ph type="title"/>
          </p:nvPr>
        </p:nvSpPr>
        <p:spPr/>
        <p:txBody>
          <a:bodyPr/>
          <a:lstStyle/>
          <a:p>
            <a:r>
              <a:rPr lang="cs-CZ" b="1" dirty="0">
                <a:solidFill>
                  <a:schemeClr val="accent1">
                    <a:lumMod val="75000"/>
                  </a:schemeClr>
                </a:solidFill>
              </a:rPr>
              <a:t>Hlavní přístupy k soukromí</a:t>
            </a:r>
          </a:p>
        </p:txBody>
      </p:sp>
      <p:sp>
        <p:nvSpPr>
          <p:cNvPr id="3" name="Zástupný obsah 2">
            <a:extLst>
              <a:ext uri="{FF2B5EF4-FFF2-40B4-BE49-F238E27FC236}">
                <a16:creationId xmlns:a16="http://schemas.microsoft.com/office/drawing/2014/main" id="{3E9DC3D7-1988-4A95-95E0-C5F50CCFF4F6}"/>
              </a:ext>
            </a:extLst>
          </p:cNvPr>
          <p:cNvSpPr>
            <a:spLocks noGrp="1"/>
          </p:cNvSpPr>
          <p:nvPr>
            <p:ph idx="1"/>
          </p:nvPr>
        </p:nvSpPr>
        <p:spPr>
          <a:xfrm>
            <a:off x="457200" y="1600200"/>
            <a:ext cx="8075240" cy="5257800"/>
          </a:xfrm>
        </p:spPr>
        <p:txBody>
          <a:bodyPr/>
          <a:lstStyle/>
          <a:p>
            <a:r>
              <a:rPr lang="cs-CZ" sz="2800" dirty="0" err="1"/>
              <a:t>Esencialistické</a:t>
            </a:r>
            <a:r>
              <a:rPr lang="cs-CZ" sz="2800" dirty="0"/>
              <a:t> (co je soukromý stav)</a:t>
            </a:r>
          </a:p>
          <a:p>
            <a:r>
              <a:rPr lang="cs-CZ" sz="2800" dirty="0"/>
              <a:t>Funkcionalistické (k čemu slouží znalost o soukromém)</a:t>
            </a:r>
          </a:p>
          <a:p>
            <a:r>
              <a:rPr lang="cs-CZ" sz="2800" dirty="0"/>
              <a:t>Protektorské (nutnost ochrany soukromí)</a:t>
            </a:r>
          </a:p>
          <a:p>
            <a:pPr marL="0" indent="0">
              <a:buNone/>
            </a:pPr>
            <a:endParaRPr lang="cs-CZ" sz="2800" dirty="0"/>
          </a:p>
          <a:p>
            <a:r>
              <a:rPr lang="cs-CZ" sz="2800" dirty="0"/>
              <a:t>=&gt;   relevance soukromého k výkonu veřejné funkce</a:t>
            </a:r>
          </a:p>
          <a:p>
            <a:pPr lvl="1"/>
            <a:r>
              <a:rPr lang="cs-CZ" dirty="0"/>
              <a:t>Můžete o soukromí druhého vědět všechno (nelze tomu zabránit), ale nemáte právo to vždycky použít (legislativní omezení jako rasismus, </a:t>
            </a:r>
            <a:r>
              <a:rPr lang="cs-CZ" dirty="0" err="1"/>
              <a:t>agismus</a:t>
            </a:r>
            <a:r>
              <a:rPr lang="cs-CZ" dirty="0"/>
              <a:t>)</a:t>
            </a:r>
          </a:p>
        </p:txBody>
      </p:sp>
    </p:spTree>
    <p:extLst>
      <p:ext uri="{BB962C8B-B14F-4D97-AF65-F5344CB8AC3E}">
        <p14:creationId xmlns:p14="http://schemas.microsoft.com/office/powerpoint/2010/main" val="425056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B3D28C0B-6196-1FA0-C48F-5254315DDE73}"/>
              </a:ext>
            </a:extLst>
          </p:cNvPr>
          <p:cNvSpPr>
            <a:spLocks noGrp="1"/>
          </p:cNvSpPr>
          <p:nvPr>
            <p:ph type="dt" sz="half" idx="10"/>
          </p:nvPr>
        </p:nvSpPr>
        <p:spPr/>
        <p:txBody>
          <a:bodyPr/>
          <a:lstStyle/>
          <a:p>
            <a:pPr>
              <a:defRPr/>
            </a:pPr>
            <a:fld id="{DD9F9CBF-5BCA-4164-865A-F20464CAEA44}" type="datetime10">
              <a:rPr lang="cs-CZ" smtClean="0"/>
              <a:t>14:42</a:t>
            </a:fld>
            <a:endParaRPr lang="cs-CZ"/>
          </a:p>
        </p:txBody>
      </p:sp>
      <p:sp>
        <p:nvSpPr>
          <p:cNvPr id="5" name="Zástupný symbol pro číslo snímku 4">
            <a:extLst>
              <a:ext uri="{FF2B5EF4-FFF2-40B4-BE49-F238E27FC236}">
                <a16:creationId xmlns:a16="http://schemas.microsoft.com/office/drawing/2014/main" id="{C1BA6BC6-8F21-3A46-268A-33D251C9B488}"/>
              </a:ext>
            </a:extLst>
          </p:cNvPr>
          <p:cNvSpPr>
            <a:spLocks noGrp="1"/>
          </p:cNvSpPr>
          <p:nvPr>
            <p:ph type="sldNum" sz="quarter" idx="12"/>
          </p:nvPr>
        </p:nvSpPr>
        <p:spPr/>
        <p:txBody>
          <a:bodyPr/>
          <a:lstStyle/>
          <a:p>
            <a:fld id="{ABFEB61A-882B-4A60-9F53-0A5E06D77609}" type="slidenum">
              <a:rPr lang="cs-CZ" altLang="cs-CZ" smtClean="0"/>
              <a:pPr/>
              <a:t>36</a:t>
            </a:fld>
            <a:endParaRPr lang="cs-CZ" altLang="cs-CZ"/>
          </a:p>
        </p:txBody>
      </p:sp>
      <p:pic>
        <p:nvPicPr>
          <p:cNvPr id="6" name="Zástupný obsah 5" descr="Obsah obrázku venku, Zříceniny, kámen, budova&#10;&#10;Popis byl vytvořen automaticky">
            <a:extLst>
              <a:ext uri="{FF2B5EF4-FFF2-40B4-BE49-F238E27FC236}">
                <a16:creationId xmlns:a16="http://schemas.microsoft.com/office/drawing/2014/main" id="{A993D654-112C-CD3C-7DAD-0D3D378CBF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63948"/>
            <a:ext cx="5338936" cy="6673670"/>
          </a:xfrm>
          <a:prstGeom prst="rect">
            <a:avLst/>
          </a:prstGeom>
        </p:spPr>
      </p:pic>
    </p:spTree>
    <p:extLst>
      <p:ext uri="{BB962C8B-B14F-4D97-AF65-F5344CB8AC3E}">
        <p14:creationId xmlns:p14="http://schemas.microsoft.com/office/powerpoint/2010/main" val="276584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69DDA05-88C0-4FAC-8000-71E5482DFF81}"/>
              </a:ext>
            </a:extLst>
          </p:cNvPr>
          <p:cNvSpPr>
            <a:spLocks noGrp="1"/>
          </p:cNvSpPr>
          <p:nvPr>
            <p:ph type="dt" sz="half" idx="10"/>
          </p:nvPr>
        </p:nvSpPr>
        <p:spPr/>
        <p:txBody>
          <a:bodyPr/>
          <a:lstStyle/>
          <a:p>
            <a:pPr>
              <a:defRPr/>
            </a:pPr>
            <a:fld id="{6514ACCA-47FE-4583-B36D-88014EC56AB8}" type="datetime10">
              <a:rPr lang="cs-CZ" sz="3600" smtClean="0"/>
              <a:t>11:32</a:t>
            </a:fld>
            <a:endParaRPr lang="cs-CZ" sz="3600"/>
          </a:p>
        </p:txBody>
      </p:sp>
      <p:sp>
        <p:nvSpPr>
          <p:cNvPr id="8" name="Zástupný symbol pro obsah 2">
            <a:extLst>
              <a:ext uri="{FF2B5EF4-FFF2-40B4-BE49-F238E27FC236}">
                <a16:creationId xmlns:a16="http://schemas.microsoft.com/office/drawing/2014/main" id="{F3B7CE2B-DB94-4F0A-AA6E-F0C515D846E5}"/>
              </a:ext>
            </a:extLst>
          </p:cNvPr>
          <p:cNvSpPr>
            <a:spLocks noGrp="1"/>
          </p:cNvSpPr>
          <p:nvPr>
            <p:ph idx="1"/>
          </p:nvPr>
        </p:nvSpPr>
        <p:spPr>
          <a:xfrm>
            <a:off x="4651180" y="27864"/>
            <a:ext cx="4464496" cy="6807970"/>
          </a:xfrm>
        </p:spPr>
        <p:txBody>
          <a:bodyPr/>
          <a:lstStyle/>
          <a:p>
            <a:pPr marL="0" indent="0">
              <a:buNone/>
            </a:pPr>
            <a:r>
              <a:rPr lang="cs-CZ" sz="2800" i="1" dirty="0">
                <a:effectLst/>
              </a:rPr>
              <a:t>„Nepodaří se vám ani hrdinně zahynout, ani zvítězit. Domnívám se, že vykročíte do století metamorfózy, že se rozhodnete odvrhnout celou svou historii, celé dědictví, veškerý zbytek přirozeného člověčenství, že vykročíte, do propasti, naleznete výzvu a budete činit podle svého - protože tím, že člověka zavrhne, člověk se zachrání.“</a:t>
            </a:r>
          </a:p>
          <a:p>
            <a:pPr marL="0" indent="0">
              <a:buNone/>
            </a:pPr>
            <a:endParaRPr lang="cs-CZ" dirty="0"/>
          </a:p>
        </p:txBody>
      </p:sp>
      <p:pic>
        <p:nvPicPr>
          <p:cNvPr id="5" name="Obrázek 4">
            <a:extLst>
              <a:ext uri="{FF2B5EF4-FFF2-40B4-BE49-F238E27FC236}">
                <a16:creationId xmlns:a16="http://schemas.microsoft.com/office/drawing/2014/main" id="{B64202F8-9806-4285-BAD3-E2A140C40D3A}"/>
              </a:ext>
            </a:extLst>
          </p:cNvPr>
          <p:cNvPicPr>
            <a:picLocks noChangeAspect="1"/>
          </p:cNvPicPr>
          <p:nvPr/>
        </p:nvPicPr>
        <p:blipFill>
          <a:blip r:embed="rId2"/>
          <a:stretch>
            <a:fillRect/>
          </a:stretch>
        </p:blipFill>
        <p:spPr>
          <a:xfrm>
            <a:off x="-1254100" y="3149741"/>
            <a:ext cx="5610686" cy="3729225"/>
          </a:xfrm>
          <a:prstGeom prst="rect">
            <a:avLst/>
          </a:prstGeom>
        </p:spPr>
      </p:pic>
      <p:pic>
        <p:nvPicPr>
          <p:cNvPr id="4" name="Obrázek 3">
            <a:extLst>
              <a:ext uri="{FF2B5EF4-FFF2-40B4-BE49-F238E27FC236}">
                <a16:creationId xmlns:a16="http://schemas.microsoft.com/office/drawing/2014/main" id="{E94B53E7-037E-4CB2-8775-0A8F51082E6E}"/>
              </a:ext>
            </a:extLst>
          </p:cNvPr>
          <p:cNvPicPr>
            <a:picLocks noChangeAspect="1"/>
          </p:cNvPicPr>
          <p:nvPr/>
        </p:nvPicPr>
        <p:blipFill>
          <a:blip r:embed="rId3"/>
          <a:stretch>
            <a:fillRect/>
          </a:stretch>
        </p:blipFill>
        <p:spPr>
          <a:xfrm>
            <a:off x="-108520" y="-381556"/>
            <a:ext cx="4438477" cy="3450516"/>
          </a:xfrm>
          <a:prstGeom prst="rect">
            <a:avLst/>
          </a:prstGeom>
        </p:spPr>
      </p:pic>
    </p:spTree>
    <p:extLst>
      <p:ext uri="{BB962C8B-B14F-4D97-AF65-F5344CB8AC3E}">
        <p14:creationId xmlns:p14="http://schemas.microsoft.com/office/powerpoint/2010/main" val="2702734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a:extLst>
              <a:ext uri="{FF2B5EF4-FFF2-40B4-BE49-F238E27FC236}">
                <a16:creationId xmlns:a16="http://schemas.microsoft.com/office/drawing/2014/main" id="{1674CC25-957E-43F4-8E9A-E8B8725D7E6F}"/>
              </a:ext>
            </a:extLst>
          </p:cNvPr>
          <p:cNvSpPr/>
          <p:nvPr/>
        </p:nvSpPr>
        <p:spPr>
          <a:xfrm>
            <a:off x="50533" y="857250"/>
            <a:ext cx="9093467" cy="4829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1" name="Skupina 10">
            <a:extLst>
              <a:ext uri="{FF2B5EF4-FFF2-40B4-BE49-F238E27FC236}">
                <a16:creationId xmlns:a16="http://schemas.microsoft.com/office/drawing/2014/main" id="{EA24A963-A03D-42A1-884A-5C50C68D75D9}"/>
              </a:ext>
            </a:extLst>
          </p:cNvPr>
          <p:cNvGrpSpPr/>
          <p:nvPr/>
        </p:nvGrpSpPr>
        <p:grpSpPr>
          <a:xfrm>
            <a:off x="5160759" y="2474743"/>
            <a:ext cx="772510" cy="240425"/>
            <a:chOff x="6505904" y="2785241"/>
            <a:chExt cx="1030013" cy="320566"/>
          </a:xfrm>
        </p:grpSpPr>
        <p:sp>
          <p:nvSpPr>
            <p:cNvPr id="12" name="Ovál 11">
              <a:extLst>
                <a:ext uri="{FF2B5EF4-FFF2-40B4-BE49-F238E27FC236}">
                  <a16:creationId xmlns:a16="http://schemas.microsoft.com/office/drawing/2014/main" id="{DC85EDA6-C4B2-47FD-B4E2-89214ADC1D2F}"/>
                </a:ext>
              </a:extLst>
            </p:cNvPr>
            <p:cNvSpPr/>
            <p:nvPr/>
          </p:nvSpPr>
          <p:spPr>
            <a:xfrm>
              <a:off x="7136524" y="2822027"/>
              <a:ext cx="399393" cy="2837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DBDA2AE9-DFED-4128-B208-B74D551D77D9}"/>
                </a:ext>
              </a:extLst>
            </p:cNvPr>
            <p:cNvSpPr/>
            <p:nvPr/>
          </p:nvSpPr>
          <p:spPr>
            <a:xfrm>
              <a:off x="6505904" y="2785241"/>
              <a:ext cx="399393" cy="2837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vál 13">
              <a:extLst>
                <a:ext uri="{FF2B5EF4-FFF2-40B4-BE49-F238E27FC236}">
                  <a16:creationId xmlns:a16="http://schemas.microsoft.com/office/drawing/2014/main" id="{7B28684F-3CBD-4D0F-8977-A7BA96F83A0B}"/>
                </a:ext>
              </a:extLst>
            </p:cNvPr>
            <p:cNvSpPr/>
            <p:nvPr/>
          </p:nvSpPr>
          <p:spPr>
            <a:xfrm>
              <a:off x="6574220" y="2921874"/>
              <a:ext cx="126124" cy="1471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vál 14">
              <a:extLst>
                <a:ext uri="{FF2B5EF4-FFF2-40B4-BE49-F238E27FC236}">
                  <a16:creationId xmlns:a16="http://schemas.microsoft.com/office/drawing/2014/main" id="{E645819B-225E-4AB5-97E4-4B3938D13FA3}"/>
                </a:ext>
              </a:extLst>
            </p:cNvPr>
            <p:cNvSpPr/>
            <p:nvPr/>
          </p:nvSpPr>
          <p:spPr>
            <a:xfrm>
              <a:off x="7204843" y="2942894"/>
              <a:ext cx="126124" cy="1471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0" name="Skupina 9">
            <a:extLst>
              <a:ext uri="{FF2B5EF4-FFF2-40B4-BE49-F238E27FC236}">
                <a16:creationId xmlns:a16="http://schemas.microsoft.com/office/drawing/2014/main" id="{35943421-909F-4BC0-94D5-1794048F5C42}"/>
              </a:ext>
            </a:extLst>
          </p:cNvPr>
          <p:cNvGrpSpPr/>
          <p:nvPr/>
        </p:nvGrpSpPr>
        <p:grpSpPr>
          <a:xfrm flipH="1">
            <a:off x="953294" y="2368326"/>
            <a:ext cx="748862" cy="240425"/>
            <a:chOff x="6505904" y="2785241"/>
            <a:chExt cx="1030013" cy="320566"/>
          </a:xfrm>
        </p:grpSpPr>
        <p:sp>
          <p:nvSpPr>
            <p:cNvPr id="5" name="Ovál 4">
              <a:extLst>
                <a:ext uri="{FF2B5EF4-FFF2-40B4-BE49-F238E27FC236}">
                  <a16:creationId xmlns:a16="http://schemas.microsoft.com/office/drawing/2014/main" id="{FC38B1A1-8FD0-4D4C-BB67-CC94B19AAFC2}"/>
                </a:ext>
              </a:extLst>
            </p:cNvPr>
            <p:cNvSpPr/>
            <p:nvPr/>
          </p:nvSpPr>
          <p:spPr>
            <a:xfrm>
              <a:off x="7136524" y="2822027"/>
              <a:ext cx="399393" cy="2837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168AEB18-98FB-4F0D-AA77-2E575BEC10CF}"/>
                </a:ext>
              </a:extLst>
            </p:cNvPr>
            <p:cNvSpPr/>
            <p:nvPr/>
          </p:nvSpPr>
          <p:spPr>
            <a:xfrm>
              <a:off x="6505904" y="2785241"/>
              <a:ext cx="399393" cy="2837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5BBFABCF-1529-46E0-881B-1BAE15F04CE5}"/>
                </a:ext>
              </a:extLst>
            </p:cNvPr>
            <p:cNvSpPr/>
            <p:nvPr/>
          </p:nvSpPr>
          <p:spPr>
            <a:xfrm>
              <a:off x="6574220" y="2921874"/>
              <a:ext cx="126124" cy="1471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4DFD50AC-C70F-42B9-A397-CC2BC8810CFF}"/>
                </a:ext>
              </a:extLst>
            </p:cNvPr>
            <p:cNvSpPr/>
            <p:nvPr/>
          </p:nvSpPr>
          <p:spPr>
            <a:xfrm>
              <a:off x="7204843" y="2942894"/>
              <a:ext cx="126124" cy="1471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6" name="Skupina 15">
            <a:extLst>
              <a:ext uri="{FF2B5EF4-FFF2-40B4-BE49-F238E27FC236}">
                <a16:creationId xmlns:a16="http://schemas.microsoft.com/office/drawing/2014/main" id="{3814B5CA-49AC-4B51-9413-D5D4B56EA7BD}"/>
              </a:ext>
            </a:extLst>
          </p:cNvPr>
          <p:cNvGrpSpPr/>
          <p:nvPr/>
        </p:nvGrpSpPr>
        <p:grpSpPr>
          <a:xfrm>
            <a:off x="7031048" y="1979366"/>
            <a:ext cx="772510" cy="240425"/>
            <a:chOff x="6505904" y="2785241"/>
            <a:chExt cx="1030013" cy="320566"/>
          </a:xfrm>
        </p:grpSpPr>
        <p:sp>
          <p:nvSpPr>
            <p:cNvPr id="17" name="Ovál 16">
              <a:extLst>
                <a:ext uri="{FF2B5EF4-FFF2-40B4-BE49-F238E27FC236}">
                  <a16:creationId xmlns:a16="http://schemas.microsoft.com/office/drawing/2014/main" id="{5EA99E1A-26DF-4808-B7D4-B00B2C9CDC81}"/>
                </a:ext>
              </a:extLst>
            </p:cNvPr>
            <p:cNvSpPr/>
            <p:nvPr/>
          </p:nvSpPr>
          <p:spPr>
            <a:xfrm>
              <a:off x="7136524" y="2822027"/>
              <a:ext cx="399393" cy="2837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ál 17">
              <a:extLst>
                <a:ext uri="{FF2B5EF4-FFF2-40B4-BE49-F238E27FC236}">
                  <a16:creationId xmlns:a16="http://schemas.microsoft.com/office/drawing/2014/main" id="{171A5EA5-A5CC-4629-BA9D-717BAF860BE9}"/>
                </a:ext>
              </a:extLst>
            </p:cNvPr>
            <p:cNvSpPr/>
            <p:nvPr/>
          </p:nvSpPr>
          <p:spPr>
            <a:xfrm>
              <a:off x="6505904" y="2785241"/>
              <a:ext cx="399393" cy="2837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vál 18">
              <a:extLst>
                <a:ext uri="{FF2B5EF4-FFF2-40B4-BE49-F238E27FC236}">
                  <a16:creationId xmlns:a16="http://schemas.microsoft.com/office/drawing/2014/main" id="{45CA5148-4A28-4CB7-909D-9C8DDA24E809}"/>
                </a:ext>
              </a:extLst>
            </p:cNvPr>
            <p:cNvSpPr/>
            <p:nvPr/>
          </p:nvSpPr>
          <p:spPr>
            <a:xfrm>
              <a:off x="6574220" y="2921874"/>
              <a:ext cx="126124" cy="1471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vál 19">
              <a:extLst>
                <a:ext uri="{FF2B5EF4-FFF2-40B4-BE49-F238E27FC236}">
                  <a16:creationId xmlns:a16="http://schemas.microsoft.com/office/drawing/2014/main" id="{F1C1B73A-7AC0-43F6-A68B-DF02AE19CE16}"/>
                </a:ext>
              </a:extLst>
            </p:cNvPr>
            <p:cNvSpPr/>
            <p:nvPr/>
          </p:nvSpPr>
          <p:spPr>
            <a:xfrm>
              <a:off x="7204843" y="2942894"/>
              <a:ext cx="126124" cy="14714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21" name="Zástupný obsah 4">
            <a:extLst>
              <a:ext uri="{FF2B5EF4-FFF2-40B4-BE49-F238E27FC236}">
                <a16:creationId xmlns:a16="http://schemas.microsoft.com/office/drawing/2014/main" id="{79C3B7DE-6BD7-49C9-B5F2-BA5713B5F334}"/>
              </a:ext>
            </a:extLst>
          </p:cNvPr>
          <p:cNvPicPr>
            <a:picLocks noGrp="1" noChangeAspect="1"/>
          </p:cNvPicPr>
          <p:nvPr>
            <p:ph idx="1"/>
          </p:nvPr>
        </p:nvPicPr>
        <p:blipFill rotWithShape="1">
          <a:blip r:embed="rId2"/>
          <a:srcRect l="1063" r="5158" b="-1"/>
          <a:stretch/>
        </p:blipFill>
        <p:spPr>
          <a:xfrm>
            <a:off x="-50518" y="955801"/>
            <a:ext cx="9143985" cy="5142539"/>
          </a:xfrm>
          <a:prstGeom prst="rect">
            <a:avLst/>
          </a:prstGeom>
        </p:spPr>
      </p:pic>
    </p:spTree>
    <p:extLst>
      <p:ext uri="{BB962C8B-B14F-4D97-AF65-F5344CB8AC3E}">
        <p14:creationId xmlns:p14="http://schemas.microsoft.com/office/powerpoint/2010/main" val="217196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1907BA-3B32-447A-A1E7-B18EEDC5F26D}"/>
              </a:ext>
            </a:extLst>
          </p:cNvPr>
          <p:cNvSpPr>
            <a:spLocks noGrp="1" noChangeArrowheads="1"/>
          </p:cNvSpPr>
          <p:nvPr>
            <p:ph type="title"/>
          </p:nvPr>
        </p:nvSpPr>
        <p:spPr/>
        <p:txBody>
          <a:bodyPr/>
          <a:lstStyle/>
          <a:p>
            <a:pPr eaLnBrk="1" hangingPunct="1"/>
            <a:r>
              <a:rPr lang="cs-CZ" altLang="cs-CZ" b="1"/>
              <a:t>Pierre Teilhard de Chardin</a:t>
            </a:r>
            <a:r>
              <a:rPr lang="cs-CZ" altLang="cs-CZ"/>
              <a:t> </a:t>
            </a:r>
          </a:p>
        </p:txBody>
      </p:sp>
      <p:sp>
        <p:nvSpPr>
          <p:cNvPr id="5123" name="Rectangle 3">
            <a:extLst>
              <a:ext uri="{FF2B5EF4-FFF2-40B4-BE49-F238E27FC236}">
                <a16:creationId xmlns:a16="http://schemas.microsoft.com/office/drawing/2014/main" id="{EB978B3F-5CA9-4AA4-882F-7219D5169F82}"/>
              </a:ext>
            </a:extLst>
          </p:cNvPr>
          <p:cNvSpPr>
            <a:spLocks noGrp="1" noChangeArrowheads="1"/>
          </p:cNvSpPr>
          <p:nvPr>
            <p:ph type="body" idx="1"/>
          </p:nvPr>
        </p:nvSpPr>
        <p:spPr>
          <a:xfrm>
            <a:off x="914400" y="1600200"/>
            <a:ext cx="5025751" cy="4133056"/>
          </a:xfrm>
        </p:spPr>
        <p:txBody>
          <a:bodyPr/>
          <a:lstStyle/>
          <a:p>
            <a:pPr eaLnBrk="1" hangingPunct="1">
              <a:lnSpc>
                <a:spcPct val="90000"/>
              </a:lnSpc>
            </a:pPr>
            <a:r>
              <a:rPr lang="cs-CZ" altLang="cs-CZ" sz="2000" dirty="0"/>
              <a:t>všechno uspořádává částečně kolem sebe</a:t>
            </a:r>
          </a:p>
          <a:p>
            <a:pPr eaLnBrk="1" hangingPunct="1">
              <a:lnSpc>
                <a:spcPct val="90000"/>
              </a:lnSpc>
            </a:pPr>
            <a:r>
              <a:rPr lang="cs-CZ" altLang="cs-CZ" sz="2000" dirty="0"/>
              <a:t>může se soustřeďovat stále více</a:t>
            </a:r>
          </a:p>
          <a:p>
            <a:pPr eaLnBrk="1" hangingPunct="1">
              <a:lnSpc>
                <a:spcPct val="90000"/>
              </a:lnSpc>
            </a:pPr>
            <a:r>
              <a:rPr lang="cs-CZ" altLang="cs-CZ" sz="2000" dirty="0"/>
              <a:t>tímto vystupňovaným soustředěním se samo připojuje ke všem ostatním středům kolem sebe</a:t>
            </a:r>
            <a:br>
              <a:rPr lang="cs-CZ" altLang="cs-CZ" sz="2000" dirty="0"/>
            </a:br>
            <a:r>
              <a:rPr lang="cs-CZ" altLang="cs-CZ" sz="2000" dirty="0"/>
              <a:t> </a:t>
            </a:r>
          </a:p>
          <a:p>
            <a:pPr eaLnBrk="1" hangingPunct="1">
              <a:lnSpc>
                <a:spcPct val="90000"/>
              </a:lnSpc>
              <a:buFont typeface="Wingdings" panose="05000000000000000000" pitchFamily="2" charset="2"/>
              <a:buNone/>
            </a:pPr>
            <a:r>
              <a:rPr lang="cs-CZ" altLang="cs-CZ" sz="2000" dirty="0">
                <a:sym typeface="Wingdings" panose="05000000000000000000" pitchFamily="2" charset="2"/>
              </a:rPr>
              <a:t></a:t>
            </a:r>
            <a:r>
              <a:rPr lang="cs-CZ" altLang="cs-CZ" sz="2000" dirty="0"/>
              <a:t> noosféra — soustředěnost — bod Omega</a:t>
            </a:r>
            <a:br>
              <a:rPr lang="cs-CZ" altLang="cs-CZ" sz="2000" dirty="0"/>
            </a:br>
            <a:r>
              <a:rPr lang="cs-CZ" altLang="cs-CZ" sz="2000" dirty="0"/>
              <a:t> </a:t>
            </a:r>
          </a:p>
        </p:txBody>
      </p:sp>
      <p:pic>
        <p:nvPicPr>
          <p:cNvPr id="5124" name="Picture 5" descr="teilhard">
            <a:extLst>
              <a:ext uri="{FF2B5EF4-FFF2-40B4-BE49-F238E27FC236}">
                <a16:creationId xmlns:a16="http://schemas.microsoft.com/office/drawing/2014/main" id="{63CC0E3A-9360-45C9-83A1-4FE883D82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773238"/>
            <a:ext cx="200025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datum 1">
            <a:extLst>
              <a:ext uri="{FF2B5EF4-FFF2-40B4-BE49-F238E27FC236}">
                <a16:creationId xmlns:a16="http://schemas.microsoft.com/office/drawing/2014/main" id="{DF7F096B-27CF-4D0B-B237-4690E76A9DC3}"/>
              </a:ext>
            </a:extLst>
          </p:cNvPr>
          <p:cNvSpPr>
            <a:spLocks noGrp="1"/>
          </p:cNvSpPr>
          <p:nvPr>
            <p:ph type="dt" sz="half" idx="10"/>
          </p:nvPr>
        </p:nvSpPr>
        <p:spPr/>
        <p:txBody>
          <a:bodyPr/>
          <a:lstStyle/>
          <a:p>
            <a:pPr>
              <a:defRPr/>
            </a:pPr>
            <a:fld id="{A6D881B1-41F3-4087-8DEB-77888CC4A684}" type="datetime10">
              <a:rPr lang="cs-CZ" smtClean="0"/>
              <a:t>11:34</a:t>
            </a:fld>
            <a:endParaRPr lang="cs-CZ"/>
          </a:p>
        </p:txBody>
      </p:sp>
      <p:sp>
        <p:nvSpPr>
          <p:cNvPr id="3" name="Zástupný symbol pro číslo snímku 2">
            <a:extLst>
              <a:ext uri="{FF2B5EF4-FFF2-40B4-BE49-F238E27FC236}">
                <a16:creationId xmlns:a16="http://schemas.microsoft.com/office/drawing/2014/main" id="{CDD3031C-8676-408B-BA6E-61D01ABA6239}"/>
              </a:ext>
            </a:extLst>
          </p:cNvPr>
          <p:cNvSpPr>
            <a:spLocks noGrp="1"/>
          </p:cNvSpPr>
          <p:nvPr>
            <p:ph type="sldNum" sz="quarter" idx="12"/>
          </p:nvPr>
        </p:nvSpPr>
        <p:spPr>
          <a:xfrm>
            <a:off x="6543824" y="6249193"/>
            <a:ext cx="2133600" cy="457200"/>
          </a:xfrm>
        </p:spPr>
        <p:txBody>
          <a:bodyPr/>
          <a:lstStyle/>
          <a:p>
            <a:fld id="{ABFEB61A-882B-4A60-9F53-0A5E06D77609}" type="slidenum">
              <a:rPr lang="cs-CZ" altLang="cs-CZ" smtClean="0"/>
              <a:pPr/>
              <a:t>4</a:t>
            </a:fld>
            <a:endParaRPr lang="cs-CZ" altLang="cs-CZ"/>
          </a:p>
        </p:txBody>
      </p:sp>
      <p:sp>
        <p:nvSpPr>
          <p:cNvPr id="5" name="Obdélník 4">
            <a:extLst>
              <a:ext uri="{FF2B5EF4-FFF2-40B4-BE49-F238E27FC236}">
                <a16:creationId xmlns:a16="http://schemas.microsoft.com/office/drawing/2014/main" id="{67F371F5-02C5-4FEC-D38B-C36C7203DEAB}"/>
              </a:ext>
            </a:extLst>
          </p:cNvPr>
          <p:cNvSpPr/>
          <p:nvPr/>
        </p:nvSpPr>
        <p:spPr>
          <a:xfrm>
            <a:off x="570658" y="1397001"/>
            <a:ext cx="5472608" cy="3840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Zástupný obsah 2">
            <a:extLst>
              <a:ext uri="{FF2B5EF4-FFF2-40B4-BE49-F238E27FC236}">
                <a16:creationId xmlns:a16="http://schemas.microsoft.com/office/drawing/2014/main" id="{787E74AF-5C23-049E-578A-E9FE8F2AF497}"/>
              </a:ext>
            </a:extLst>
          </p:cNvPr>
          <p:cNvSpPr txBox="1">
            <a:spLocks/>
          </p:cNvSpPr>
          <p:nvPr/>
        </p:nvSpPr>
        <p:spPr bwMode="auto">
          <a:xfrm>
            <a:off x="179512" y="1879637"/>
            <a:ext cx="6646733" cy="37131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a:bodyPr>
          <a:lst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a:lstStyle>
          <a:p>
            <a:r>
              <a:rPr lang="cs-CZ" sz="2400" kern="0" dirty="0">
                <a:solidFill>
                  <a:schemeClr val="accent1"/>
                </a:solidFill>
              </a:rPr>
              <a:t>Evoluce je vzestup vědomí.</a:t>
            </a:r>
          </a:p>
          <a:p>
            <a:pPr lvl="1"/>
            <a:r>
              <a:rPr lang="cs-CZ" kern="0" dirty="0">
                <a:solidFill>
                  <a:schemeClr val="accent1"/>
                </a:solidFill>
              </a:rPr>
              <a:t>Vědomí vše uspořádává kolem sebe</a:t>
            </a:r>
          </a:p>
          <a:p>
            <a:pPr lvl="1"/>
            <a:r>
              <a:rPr lang="cs-CZ" kern="0" dirty="0">
                <a:solidFill>
                  <a:schemeClr val="accent1"/>
                </a:solidFill>
              </a:rPr>
              <a:t>Soustřeďuje se stále více</a:t>
            </a:r>
          </a:p>
          <a:p>
            <a:pPr lvl="1"/>
            <a:r>
              <a:rPr lang="cs-CZ" kern="0" dirty="0">
                <a:solidFill>
                  <a:schemeClr val="accent1"/>
                </a:solidFill>
              </a:rPr>
              <a:t>Samo se připojuje k ostatním </a:t>
            </a:r>
          </a:p>
          <a:p>
            <a:r>
              <a:rPr lang="cs-CZ" sz="2400" kern="0" dirty="0">
                <a:solidFill>
                  <a:schemeClr val="accent1"/>
                </a:solidFill>
              </a:rPr>
              <a:t>Osobnost je přechodný stav</a:t>
            </a:r>
          </a:p>
          <a:p>
            <a:r>
              <a:rPr lang="cs-CZ" sz="2400" kern="0" dirty="0">
                <a:solidFill>
                  <a:schemeClr val="accent1"/>
                </a:solidFill>
              </a:rPr>
              <a:t>Konvergence osobního k bodu </a:t>
            </a:r>
            <a:r>
              <a:rPr lang="el-GR" sz="2400" b="1" kern="0" dirty="0">
                <a:solidFill>
                  <a:schemeClr val="accent1"/>
                </a:solidFill>
              </a:rPr>
              <a:t>Ω</a:t>
            </a:r>
            <a:endParaRPr lang="cs-CZ" sz="2400" b="1" kern="0" dirty="0">
              <a:solidFill>
                <a:schemeClr val="accent1"/>
              </a:solidFill>
            </a:endParaRPr>
          </a:p>
          <a:p>
            <a:r>
              <a:rPr lang="cs-CZ" sz="2400" b="1" kern="0" dirty="0">
                <a:solidFill>
                  <a:schemeClr val="accent1"/>
                </a:solidFill>
              </a:rPr>
              <a:t>Vesmírná budoucnost je hyper-</a:t>
            </a:r>
            <a:r>
              <a:rPr lang="cs-CZ" sz="2400" b="1" kern="0" dirty="0" err="1">
                <a:solidFill>
                  <a:schemeClr val="accent1"/>
                </a:solidFill>
              </a:rPr>
              <a:t>presonální</a:t>
            </a:r>
            <a:r>
              <a:rPr lang="cs-CZ" sz="2400" b="1" kern="0" dirty="0">
                <a:solidFill>
                  <a:schemeClr val="accent1"/>
                </a:solidFill>
              </a:rPr>
              <a:t>.</a:t>
            </a:r>
          </a:p>
        </p:txBody>
      </p:sp>
    </p:spTree>
    <p:extLst>
      <p:ext uri="{BB962C8B-B14F-4D97-AF65-F5344CB8AC3E}">
        <p14:creationId xmlns:p14="http://schemas.microsoft.com/office/powerpoint/2010/main" val="116762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fade">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fade">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fade">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9798C8E-2897-4DC2-9592-541CB7A0BCE4}"/>
              </a:ext>
            </a:extLst>
          </p:cNvPr>
          <p:cNvSpPr>
            <a:spLocks noGrp="1" noChangeArrowheads="1"/>
          </p:cNvSpPr>
          <p:nvPr>
            <p:ph type="title"/>
          </p:nvPr>
        </p:nvSpPr>
        <p:spPr/>
        <p:txBody>
          <a:bodyPr/>
          <a:lstStyle/>
          <a:p>
            <a:pPr eaLnBrk="1" hangingPunct="1"/>
            <a:r>
              <a:rPr lang="cs-CZ" altLang="cs-CZ"/>
              <a:t>Kurt G</a:t>
            </a:r>
            <a:r>
              <a:rPr lang="en-US" altLang="cs-CZ">
                <a:cs typeface="Times New Roman" panose="02020603050405020304" pitchFamily="18" charset="0"/>
              </a:rPr>
              <a:t>ö</a:t>
            </a:r>
            <a:r>
              <a:rPr lang="cs-CZ" altLang="cs-CZ">
                <a:cs typeface="Times New Roman" panose="02020603050405020304" pitchFamily="18" charset="0"/>
              </a:rPr>
              <a:t>del</a:t>
            </a:r>
            <a:endParaRPr lang="en-US" altLang="cs-CZ">
              <a:cs typeface="Times New Roman" panose="02020603050405020304" pitchFamily="18" charset="0"/>
            </a:endParaRPr>
          </a:p>
        </p:txBody>
      </p:sp>
      <p:sp>
        <p:nvSpPr>
          <p:cNvPr id="6147" name="Rectangle 3">
            <a:extLst>
              <a:ext uri="{FF2B5EF4-FFF2-40B4-BE49-F238E27FC236}">
                <a16:creationId xmlns:a16="http://schemas.microsoft.com/office/drawing/2014/main" id="{C9451769-0A7D-4616-BF3F-6F9856CBCB05}"/>
              </a:ext>
            </a:extLst>
          </p:cNvPr>
          <p:cNvSpPr>
            <a:spLocks noGrp="1" noChangeArrowheads="1"/>
          </p:cNvSpPr>
          <p:nvPr>
            <p:ph type="body" idx="1"/>
          </p:nvPr>
        </p:nvSpPr>
        <p:spPr>
          <a:xfrm>
            <a:off x="755650" y="1916113"/>
            <a:ext cx="4321175" cy="2846387"/>
          </a:xfrm>
        </p:spPr>
        <p:txBody>
          <a:bodyPr/>
          <a:lstStyle/>
          <a:p>
            <a:pPr eaLnBrk="1" hangingPunct="1"/>
            <a:r>
              <a:rPr lang="cs-CZ" altLang="cs-CZ"/>
              <a:t>Symetrie kauzality a teleologie</a:t>
            </a:r>
          </a:p>
        </p:txBody>
      </p:sp>
      <p:pic>
        <p:nvPicPr>
          <p:cNvPr id="6148" name="Picture 5" descr="godel">
            <a:extLst>
              <a:ext uri="{FF2B5EF4-FFF2-40B4-BE49-F238E27FC236}">
                <a16:creationId xmlns:a16="http://schemas.microsoft.com/office/drawing/2014/main" id="{F7E50971-90D7-4155-822E-0B9BA5013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989138"/>
            <a:ext cx="2606675"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datum 1">
            <a:extLst>
              <a:ext uri="{FF2B5EF4-FFF2-40B4-BE49-F238E27FC236}">
                <a16:creationId xmlns:a16="http://schemas.microsoft.com/office/drawing/2014/main" id="{16C9BF6E-A533-406D-979D-FEEE534C4D56}"/>
              </a:ext>
            </a:extLst>
          </p:cNvPr>
          <p:cNvSpPr>
            <a:spLocks noGrp="1"/>
          </p:cNvSpPr>
          <p:nvPr>
            <p:ph type="dt" sz="half" idx="10"/>
          </p:nvPr>
        </p:nvSpPr>
        <p:spPr/>
        <p:txBody>
          <a:bodyPr/>
          <a:lstStyle/>
          <a:p>
            <a:pPr>
              <a:defRPr/>
            </a:pPr>
            <a:fld id="{F07B237F-FC98-4B76-AD04-B5D412799A8F}" type="datetime10">
              <a:rPr lang="cs-CZ" smtClean="0"/>
              <a:t>11:32</a:t>
            </a:fld>
            <a:endParaRPr lang="cs-CZ"/>
          </a:p>
        </p:txBody>
      </p:sp>
      <p:sp>
        <p:nvSpPr>
          <p:cNvPr id="3" name="Zástupný symbol pro číslo snímku 2">
            <a:extLst>
              <a:ext uri="{FF2B5EF4-FFF2-40B4-BE49-F238E27FC236}">
                <a16:creationId xmlns:a16="http://schemas.microsoft.com/office/drawing/2014/main" id="{AE7E3C0C-5275-4E5E-B0CE-63C7BCEEE4B7}"/>
              </a:ext>
            </a:extLst>
          </p:cNvPr>
          <p:cNvSpPr>
            <a:spLocks noGrp="1"/>
          </p:cNvSpPr>
          <p:nvPr>
            <p:ph type="sldNum" sz="quarter" idx="12"/>
          </p:nvPr>
        </p:nvSpPr>
        <p:spPr/>
        <p:txBody>
          <a:bodyPr/>
          <a:lstStyle/>
          <a:p>
            <a:fld id="{ABFEB61A-882B-4A60-9F53-0A5E06D77609}" type="slidenum">
              <a:rPr lang="cs-CZ" altLang="cs-CZ" smtClean="0"/>
              <a:pPr/>
              <a:t>5</a:t>
            </a:fld>
            <a:endParaRPr lang="cs-CZ" altLang="cs-CZ"/>
          </a:p>
        </p:txBody>
      </p:sp>
    </p:spTree>
    <p:extLst>
      <p:ext uri="{BB962C8B-B14F-4D97-AF65-F5344CB8AC3E}">
        <p14:creationId xmlns:p14="http://schemas.microsoft.com/office/powerpoint/2010/main" val="3846773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C040D721-85FD-4B0C-9C77-7E42420F75D5}"/>
              </a:ext>
            </a:extLst>
          </p:cNvPr>
          <p:cNvSpPr>
            <a:spLocks noGrp="1" noChangeArrowheads="1"/>
          </p:cNvSpPr>
          <p:nvPr>
            <p:ph type="title"/>
          </p:nvPr>
        </p:nvSpPr>
        <p:spPr/>
        <p:txBody>
          <a:bodyPr/>
          <a:lstStyle/>
          <a:p>
            <a:pPr eaLnBrk="1" hangingPunct="1"/>
            <a:r>
              <a:rPr lang="cs-CZ" altLang="cs-CZ"/>
              <a:t>Otázka smyslu</a:t>
            </a:r>
          </a:p>
        </p:txBody>
      </p:sp>
      <p:sp>
        <p:nvSpPr>
          <p:cNvPr id="164869" name="Rectangle 5">
            <a:extLst>
              <a:ext uri="{FF2B5EF4-FFF2-40B4-BE49-F238E27FC236}">
                <a16:creationId xmlns:a16="http://schemas.microsoft.com/office/drawing/2014/main" id="{E0307B73-E579-4CEE-8329-CB8C1DA50916}"/>
              </a:ext>
            </a:extLst>
          </p:cNvPr>
          <p:cNvSpPr>
            <a:spLocks noGrp="1" noChangeArrowheads="1"/>
          </p:cNvSpPr>
          <p:nvPr>
            <p:ph type="body" idx="1"/>
          </p:nvPr>
        </p:nvSpPr>
        <p:spPr/>
        <p:txBody>
          <a:bodyPr/>
          <a:lstStyle/>
          <a:p>
            <a:pPr eaLnBrk="1" hangingPunct="1"/>
            <a:r>
              <a:rPr lang="cs-CZ" altLang="cs-CZ"/>
              <a:t>Jaký smysl má život?</a:t>
            </a:r>
          </a:p>
          <a:p>
            <a:pPr lvl="1" eaLnBrk="1" hangingPunct="1"/>
            <a:r>
              <a:rPr lang="cs-CZ" altLang="cs-CZ"/>
              <a:t>Podotázky:</a:t>
            </a:r>
          </a:p>
          <a:p>
            <a:pPr lvl="2" eaLnBrk="1" hangingPunct="1"/>
            <a:r>
              <a:rPr lang="cs-CZ" altLang="cs-CZ"/>
              <a:t>Co je to život?</a:t>
            </a:r>
          </a:p>
          <a:p>
            <a:pPr lvl="2" eaLnBrk="1" hangingPunct="1"/>
            <a:r>
              <a:rPr lang="cs-CZ" altLang="cs-CZ"/>
              <a:t>Co je to „mít smysl“?</a:t>
            </a:r>
          </a:p>
          <a:p>
            <a:pPr lvl="2" eaLnBrk="1" hangingPunct="1">
              <a:buFont typeface="Wingdings" panose="05000000000000000000" pitchFamily="2" charset="2"/>
              <a:buNone/>
            </a:pPr>
            <a:endParaRPr lang="cs-CZ" altLang="cs-CZ"/>
          </a:p>
          <a:p>
            <a:pPr lvl="2" eaLnBrk="1" hangingPunct="1">
              <a:buFont typeface="Wingdings" panose="05000000000000000000" pitchFamily="2" charset="2"/>
              <a:buNone/>
            </a:pPr>
            <a:r>
              <a:rPr lang="cs-CZ" altLang="cs-CZ"/>
              <a:t>Smysl jako nesymetrický vztah</a:t>
            </a:r>
          </a:p>
          <a:p>
            <a:pPr eaLnBrk="1" hangingPunct="1">
              <a:buFont typeface="Wingdings" panose="05000000000000000000" pitchFamily="2" charset="2"/>
              <a:buNone/>
            </a:pPr>
            <a:endParaRPr lang="cs-CZ" altLang="cs-CZ"/>
          </a:p>
          <a:p>
            <a:pPr eaLnBrk="1" hangingPunct="1"/>
            <a:r>
              <a:rPr lang="cs-CZ" altLang="cs-CZ"/>
              <a:t>Jaký život má smysl?</a:t>
            </a:r>
          </a:p>
        </p:txBody>
      </p:sp>
      <p:sp>
        <p:nvSpPr>
          <p:cNvPr id="2" name="Zástupný symbol pro datum 1">
            <a:extLst>
              <a:ext uri="{FF2B5EF4-FFF2-40B4-BE49-F238E27FC236}">
                <a16:creationId xmlns:a16="http://schemas.microsoft.com/office/drawing/2014/main" id="{2A4577C1-E42E-4EE9-974E-99E0546C92E8}"/>
              </a:ext>
            </a:extLst>
          </p:cNvPr>
          <p:cNvSpPr>
            <a:spLocks noGrp="1"/>
          </p:cNvSpPr>
          <p:nvPr>
            <p:ph type="dt" sz="half" idx="10"/>
          </p:nvPr>
        </p:nvSpPr>
        <p:spPr/>
        <p:txBody>
          <a:bodyPr/>
          <a:lstStyle/>
          <a:p>
            <a:pPr>
              <a:defRPr/>
            </a:pPr>
            <a:fld id="{E61D5F3A-00FA-4B6C-9894-6207B8A3BD2F}" type="datetime10">
              <a:rPr lang="cs-CZ" smtClean="0"/>
              <a:t>11:32</a:t>
            </a:fld>
            <a:endParaRPr lang="cs-CZ"/>
          </a:p>
        </p:txBody>
      </p:sp>
      <p:sp>
        <p:nvSpPr>
          <p:cNvPr id="3" name="Zástupný symbol pro číslo snímku 2">
            <a:extLst>
              <a:ext uri="{FF2B5EF4-FFF2-40B4-BE49-F238E27FC236}">
                <a16:creationId xmlns:a16="http://schemas.microsoft.com/office/drawing/2014/main" id="{0C6CA791-9ED6-4AEA-A75C-12AE70991C45}"/>
              </a:ext>
            </a:extLst>
          </p:cNvPr>
          <p:cNvSpPr>
            <a:spLocks noGrp="1"/>
          </p:cNvSpPr>
          <p:nvPr>
            <p:ph type="sldNum" sz="quarter" idx="12"/>
          </p:nvPr>
        </p:nvSpPr>
        <p:spPr/>
        <p:txBody>
          <a:bodyPr/>
          <a:lstStyle/>
          <a:p>
            <a:fld id="{ABFEB61A-882B-4A60-9F53-0A5E06D77609}" type="slidenum">
              <a:rPr lang="cs-CZ" altLang="cs-CZ" smtClean="0"/>
              <a:pPr/>
              <a:t>6</a:t>
            </a:fld>
            <a:endParaRPr lang="cs-CZ" altLang="cs-CZ"/>
          </a:p>
        </p:txBody>
      </p:sp>
    </p:spTree>
    <p:extLst>
      <p:ext uri="{BB962C8B-B14F-4D97-AF65-F5344CB8AC3E}">
        <p14:creationId xmlns:p14="http://schemas.microsoft.com/office/powerpoint/2010/main" val="11887591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4869">
                                            <p:txEl>
                                              <p:pRg st="0" end="0"/>
                                            </p:txEl>
                                          </p:spTgt>
                                        </p:tgtEl>
                                        <p:attrNameLst>
                                          <p:attrName>style.visibility</p:attrName>
                                        </p:attrNameLst>
                                      </p:cBhvr>
                                      <p:to>
                                        <p:strVal val="visible"/>
                                      </p:to>
                                    </p:set>
                                    <p:anim calcmode="discrete" valueType="clr">
                                      <p:cBhvr override="childStyle">
                                        <p:cTn id="7" dur="80"/>
                                        <p:tgtEl>
                                          <p:spTgt spid="16486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486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486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64869">
                                            <p:txEl>
                                              <p:pRg st="1" end="1"/>
                                            </p:txEl>
                                          </p:spTgt>
                                        </p:tgtEl>
                                        <p:attrNameLst>
                                          <p:attrName>style.visibility</p:attrName>
                                        </p:attrNameLst>
                                      </p:cBhvr>
                                      <p:to>
                                        <p:strVal val="visible"/>
                                      </p:to>
                                    </p:set>
                                    <p:anim calcmode="discrete" valueType="clr">
                                      <p:cBhvr override="childStyle">
                                        <p:cTn id="14" dur="80"/>
                                        <p:tgtEl>
                                          <p:spTgt spid="16486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486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4869">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64869">
                                            <p:txEl>
                                              <p:pRg st="2" end="2"/>
                                            </p:txEl>
                                          </p:spTgt>
                                        </p:tgtEl>
                                        <p:attrNameLst>
                                          <p:attrName>style.visibility</p:attrName>
                                        </p:attrNameLst>
                                      </p:cBhvr>
                                      <p:to>
                                        <p:strVal val="visible"/>
                                      </p:to>
                                    </p:set>
                                    <p:anim calcmode="discrete" valueType="clr">
                                      <p:cBhvr override="childStyle">
                                        <p:cTn id="21" dur="80"/>
                                        <p:tgtEl>
                                          <p:spTgt spid="16486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4869">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64869">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64869">
                                            <p:txEl>
                                              <p:pRg st="3" end="3"/>
                                            </p:txEl>
                                          </p:spTgt>
                                        </p:tgtEl>
                                        <p:attrNameLst>
                                          <p:attrName>style.visibility</p:attrName>
                                        </p:attrNameLst>
                                      </p:cBhvr>
                                      <p:to>
                                        <p:strVal val="visible"/>
                                      </p:to>
                                    </p:set>
                                    <p:anim calcmode="discrete" valueType="clr">
                                      <p:cBhvr override="childStyle">
                                        <p:cTn id="28" dur="80"/>
                                        <p:tgtEl>
                                          <p:spTgt spid="16486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64869">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64869">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64869">
                                            <p:txEl>
                                              <p:pRg st="5" end="5"/>
                                            </p:txEl>
                                          </p:spTgt>
                                        </p:tgtEl>
                                        <p:attrNameLst>
                                          <p:attrName>style.visibility</p:attrName>
                                        </p:attrNameLst>
                                      </p:cBhvr>
                                      <p:to>
                                        <p:strVal val="visible"/>
                                      </p:to>
                                    </p:set>
                                    <p:anim calcmode="discrete" valueType="clr">
                                      <p:cBhvr override="childStyle">
                                        <p:cTn id="35" dur="80"/>
                                        <p:tgtEl>
                                          <p:spTgt spid="164869">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64869">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164869">
                                            <p:txEl>
                                              <p:pRg st="5" end="5"/>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64869">
                                            <p:txEl>
                                              <p:pRg st="7" end="7"/>
                                            </p:txEl>
                                          </p:spTgt>
                                        </p:tgtEl>
                                        <p:attrNameLst>
                                          <p:attrName>style.visibility</p:attrName>
                                        </p:attrNameLst>
                                      </p:cBhvr>
                                      <p:to>
                                        <p:strVal val="visible"/>
                                      </p:to>
                                    </p:set>
                                    <p:anim calcmode="discrete" valueType="clr">
                                      <p:cBhvr override="childStyle">
                                        <p:cTn id="42" dur="80"/>
                                        <p:tgtEl>
                                          <p:spTgt spid="164869">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64869">
                                            <p:txEl>
                                              <p:pRg st="7" end="7"/>
                                            </p:txEl>
                                          </p:spTgt>
                                        </p:tgtEl>
                                        <p:attrNameLst>
                                          <p:attrName>fillcolor</p:attrName>
                                        </p:attrNameLst>
                                      </p:cBhvr>
                                      <p:tavLst>
                                        <p:tav tm="0">
                                          <p:val>
                                            <p:clrVal>
                                              <a:schemeClr val="accent2"/>
                                            </p:clrVal>
                                          </p:val>
                                        </p:tav>
                                        <p:tav tm="50000">
                                          <p:val>
                                            <p:clrVal>
                                              <a:schemeClr val="hlink"/>
                                            </p:clrVal>
                                          </p:val>
                                        </p:tav>
                                      </p:tavLst>
                                    </p:anim>
                                    <p:set>
                                      <p:cBhvr>
                                        <p:cTn id="44" dur="80"/>
                                        <p:tgtEl>
                                          <p:spTgt spid="164869">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effectLst/>
              </a:rPr>
              <a:t>Why do I deserve to die?</a:t>
            </a:r>
            <a:endParaRPr lang="cs-CZ" b="1" dirty="0"/>
          </a:p>
        </p:txBody>
      </p:sp>
      <p:sp>
        <p:nvSpPr>
          <p:cNvPr id="3" name="Zástupný symbol pro obsah 2"/>
          <p:cNvSpPr>
            <a:spLocks noGrp="1"/>
          </p:cNvSpPr>
          <p:nvPr>
            <p:ph idx="1"/>
          </p:nvPr>
        </p:nvSpPr>
        <p:spPr>
          <a:xfrm>
            <a:off x="457200" y="1600200"/>
            <a:ext cx="8229600" cy="5105400"/>
          </a:xfrm>
        </p:spPr>
        <p:txBody>
          <a:bodyPr/>
          <a:lstStyle/>
          <a:p>
            <a:r>
              <a:rPr lang="cs-CZ" dirty="0"/>
              <a:t>Příroda a kultura — </a:t>
            </a:r>
            <a:r>
              <a:rPr lang="cs-CZ" dirty="0" err="1"/>
              <a:t>kompetice</a:t>
            </a:r>
            <a:endParaRPr lang="cs-CZ" dirty="0"/>
          </a:p>
          <a:p>
            <a:r>
              <a:rPr lang="cs-CZ" dirty="0"/>
              <a:t>Neomezený růst jednoho </a:t>
            </a:r>
            <a:r>
              <a:rPr lang="cs-CZ" dirty="0">
                <a:sym typeface="Wingdings" panose="05000000000000000000" pitchFamily="2" charset="2"/>
              </a:rPr>
              <a:t> e</a:t>
            </a:r>
            <a:r>
              <a:rPr lang="cs-CZ" dirty="0"/>
              <a:t>kologická hrozba</a:t>
            </a:r>
          </a:p>
          <a:p>
            <a:r>
              <a:rPr lang="cs-CZ" b="1" dirty="0">
                <a:solidFill>
                  <a:srgbClr val="00B050"/>
                </a:solidFill>
              </a:rPr>
              <a:t>Zelený diktát</a:t>
            </a:r>
            <a:r>
              <a:rPr lang="cs-CZ" b="1" dirty="0"/>
              <a:t> </a:t>
            </a:r>
            <a:r>
              <a:rPr lang="cs-CZ" dirty="0"/>
              <a:t>jako odvrácení hrozby </a:t>
            </a:r>
          </a:p>
          <a:p>
            <a:r>
              <a:rPr lang="cs-CZ" dirty="0"/>
              <a:t>Diskuse</a:t>
            </a:r>
          </a:p>
          <a:p>
            <a:r>
              <a:rPr lang="cs-CZ" dirty="0"/>
              <a:t>Kulminace problému</a:t>
            </a:r>
          </a:p>
          <a:p>
            <a:r>
              <a:rPr lang="cs-CZ" dirty="0"/>
              <a:t>Radikální řešení: konec diskuse, rozhodný čin – </a:t>
            </a:r>
            <a:r>
              <a:rPr lang="cs-CZ" b="1" dirty="0"/>
              <a:t>diktát, totalita, konflikt</a:t>
            </a:r>
            <a:r>
              <a:rPr lang="cs-CZ" dirty="0"/>
              <a:t> </a:t>
            </a:r>
          </a:p>
        </p:txBody>
      </p:sp>
      <p:sp>
        <p:nvSpPr>
          <p:cNvPr id="4" name="Zástupný symbol pro datum 3"/>
          <p:cNvSpPr>
            <a:spLocks noGrp="1"/>
          </p:cNvSpPr>
          <p:nvPr>
            <p:ph type="dt" sz="half" idx="10"/>
          </p:nvPr>
        </p:nvSpPr>
        <p:spPr/>
        <p:txBody>
          <a:bodyPr/>
          <a:lstStyle/>
          <a:p>
            <a:pPr>
              <a:defRPr/>
            </a:pPr>
            <a:fld id="{DD9F9CBF-5BCA-4164-865A-F20464CAEA44}" type="datetime10">
              <a:rPr lang="cs-CZ" smtClean="0"/>
              <a:t>11:32</a:t>
            </a:fld>
            <a:endParaRPr lang="cs-CZ"/>
          </a:p>
        </p:txBody>
      </p:sp>
      <p:sp>
        <p:nvSpPr>
          <p:cNvPr id="5" name="Zástupný symbol pro číslo snímku 4"/>
          <p:cNvSpPr>
            <a:spLocks noGrp="1"/>
          </p:cNvSpPr>
          <p:nvPr>
            <p:ph type="sldNum" sz="quarter" idx="12"/>
          </p:nvPr>
        </p:nvSpPr>
        <p:spPr/>
        <p:txBody>
          <a:bodyPr/>
          <a:lstStyle/>
          <a:p>
            <a:fld id="{ABFEB61A-882B-4A60-9F53-0A5E06D77609}" type="slidenum">
              <a:rPr lang="cs-CZ" altLang="cs-CZ" smtClean="0"/>
              <a:pPr/>
              <a:t>7</a:t>
            </a:fld>
            <a:endParaRPr lang="cs-CZ" altLang="cs-CZ"/>
          </a:p>
        </p:txBody>
      </p:sp>
    </p:spTree>
    <p:extLst>
      <p:ext uri="{BB962C8B-B14F-4D97-AF65-F5344CB8AC3E}">
        <p14:creationId xmlns:p14="http://schemas.microsoft.com/office/powerpoint/2010/main" val="197476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DAC9C2-2908-C9C9-9E8D-0F1618625DF9}"/>
              </a:ext>
            </a:extLst>
          </p:cNvPr>
          <p:cNvSpPr>
            <a:spLocks noGrp="1"/>
          </p:cNvSpPr>
          <p:nvPr>
            <p:ph type="title"/>
          </p:nvPr>
        </p:nvSpPr>
        <p:spPr/>
        <p:txBody>
          <a:bodyPr/>
          <a:lstStyle/>
          <a:p>
            <a:r>
              <a:rPr lang="cs-CZ" dirty="0"/>
              <a:t>Standardní pojetí </a:t>
            </a:r>
            <a:br>
              <a:rPr lang="cs-CZ" dirty="0"/>
            </a:br>
            <a:r>
              <a:rPr lang="cs-CZ" dirty="0"/>
              <a:t>evoluce a rozumu</a:t>
            </a:r>
          </a:p>
        </p:txBody>
      </p:sp>
      <p:pic>
        <p:nvPicPr>
          <p:cNvPr id="6" name="evoluce-rozum">
            <a:hlinkClick r:id="" action="ppaction://media"/>
            <a:extLst>
              <a:ext uri="{FF2B5EF4-FFF2-40B4-BE49-F238E27FC236}">
                <a16:creationId xmlns:a16="http://schemas.microsoft.com/office/drawing/2014/main" id="{0D56B97B-FCB5-EBF0-492B-74260D2E1E0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3052" y="1844824"/>
            <a:ext cx="8061325" cy="4530725"/>
          </a:xfrm>
        </p:spPr>
      </p:pic>
      <p:sp>
        <p:nvSpPr>
          <p:cNvPr id="4" name="Zástupný symbol pro datum 3">
            <a:extLst>
              <a:ext uri="{FF2B5EF4-FFF2-40B4-BE49-F238E27FC236}">
                <a16:creationId xmlns:a16="http://schemas.microsoft.com/office/drawing/2014/main" id="{7E788D55-D476-D0AF-ABE9-696271BDA492}"/>
              </a:ext>
            </a:extLst>
          </p:cNvPr>
          <p:cNvSpPr>
            <a:spLocks noGrp="1"/>
          </p:cNvSpPr>
          <p:nvPr>
            <p:ph type="dt" sz="half" idx="10"/>
          </p:nvPr>
        </p:nvSpPr>
        <p:spPr/>
        <p:txBody>
          <a:bodyPr/>
          <a:lstStyle/>
          <a:p>
            <a:pPr>
              <a:defRPr/>
            </a:pPr>
            <a:fld id="{DD9F9CBF-5BCA-4164-865A-F20464CAEA44}" type="datetime10">
              <a:rPr lang="cs-CZ" smtClean="0"/>
              <a:t>16:14</a:t>
            </a:fld>
            <a:endParaRPr lang="cs-CZ"/>
          </a:p>
        </p:txBody>
      </p:sp>
      <p:sp>
        <p:nvSpPr>
          <p:cNvPr id="5" name="Zástupný symbol pro číslo snímku 4">
            <a:extLst>
              <a:ext uri="{FF2B5EF4-FFF2-40B4-BE49-F238E27FC236}">
                <a16:creationId xmlns:a16="http://schemas.microsoft.com/office/drawing/2014/main" id="{EF59450C-AD0D-8DD3-BBFE-B8339297A164}"/>
              </a:ext>
            </a:extLst>
          </p:cNvPr>
          <p:cNvSpPr>
            <a:spLocks noGrp="1"/>
          </p:cNvSpPr>
          <p:nvPr>
            <p:ph type="sldNum" sz="quarter" idx="12"/>
          </p:nvPr>
        </p:nvSpPr>
        <p:spPr/>
        <p:txBody>
          <a:bodyPr/>
          <a:lstStyle/>
          <a:p>
            <a:fld id="{ABFEB61A-882B-4A60-9F53-0A5E06D77609}" type="slidenum">
              <a:rPr lang="cs-CZ" altLang="cs-CZ" smtClean="0"/>
              <a:pPr/>
              <a:t>8</a:t>
            </a:fld>
            <a:endParaRPr lang="cs-CZ" altLang="cs-CZ"/>
          </a:p>
        </p:txBody>
      </p:sp>
    </p:spTree>
    <p:extLst>
      <p:ext uri="{BB962C8B-B14F-4D97-AF65-F5344CB8AC3E}">
        <p14:creationId xmlns:p14="http://schemas.microsoft.com/office/powerpoint/2010/main" val="697189624"/>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6"/>
                                        </p:tgtEl>
                                      </p:cBhvr>
                                    </p:cmd>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835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DB9477-26B1-4150-AFF7-3FBE1FB83287}"/>
              </a:ext>
            </a:extLst>
          </p:cNvPr>
          <p:cNvSpPr>
            <a:spLocks noGrp="1"/>
          </p:cNvSpPr>
          <p:nvPr>
            <p:ph type="title"/>
          </p:nvPr>
        </p:nvSpPr>
        <p:spPr/>
        <p:txBody>
          <a:bodyPr/>
          <a:lstStyle/>
          <a:p>
            <a:r>
              <a:rPr lang="cs-CZ" dirty="0"/>
              <a:t>Smysl evoluce podle S. </a:t>
            </a:r>
            <a:r>
              <a:rPr lang="cs-CZ" dirty="0" err="1"/>
              <a:t>Lema</a:t>
            </a:r>
            <a:endParaRPr lang="cs-CZ" dirty="0"/>
          </a:p>
        </p:txBody>
      </p:sp>
      <p:sp>
        <p:nvSpPr>
          <p:cNvPr id="3" name="Zástupný symbol pro obsah 2">
            <a:extLst>
              <a:ext uri="{FF2B5EF4-FFF2-40B4-BE49-F238E27FC236}">
                <a16:creationId xmlns:a16="http://schemas.microsoft.com/office/drawing/2014/main" id="{02EFCAC0-EA16-4900-A33E-3434C68B2F40}"/>
              </a:ext>
            </a:extLst>
          </p:cNvPr>
          <p:cNvSpPr>
            <a:spLocks noGrp="1"/>
          </p:cNvSpPr>
          <p:nvPr>
            <p:ph idx="1"/>
          </p:nvPr>
        </p:nvSpPr>
        <p:spPr/>
        <p:txBody>
          <a:bodyPr/>
          <a:lstStyle/>
          <a:p>
            <a:pPr marL="0" indent="0">
              <a:buNone/>
            </a:pPr>
            <a:endParaRPr lang="cs-CZ" dirty="0"/>
          </a:p>
          <a:p>
            <a:pPr marL="0" indent="0">
              <a:buNone/>
            </a:pPr>
            <a:r>
              <a:rPr lang="cs-CZ" dirty="0"/>
              <a:t>Evoluce je proces s negativním gradientem</a:t>
            </a:r>
          </a:p>
          <a:p>
            <a:pPr marL="0" indent="0">
              <a:buNone/>
            </a:pPr>
            <a:endParaRPr lang="cs-CZ" dirty="0"/>
          </a:p>
          <a:p>
            <a:pPr marL="0" indent="0">
              <a:buNone/>
            </a:pPr>
            <a:r>
              <a:rPr lang="cs-CZ" dirty="0"/>
              <a:t>Smyslem přenašeče je přenos</a:t>
            </a:r>
          </a:p>
          <a:p>
            <a:pPr marL="0" indent="0">
              <a:buNone/>
            </a:pPr>
            <a:endParaRPr lang="cs-CZ" dirty="0"/>
          </a:p>
          <a:p>
            <a:pPr marL="0" indent="0">
              <a:buNone/>
            </a:pPr>
            <a:r>
              <a:rPr lang="cs-CZ" dirty="0"/>
              <a:t>Konec člověka</a:t>
            </a:r>
          </a:p>
          <a:p>
            <a:pPr marL="0" indent="0">
              <a:buNone/>
            </a:pPr>
            <a:endParaRPr lang="cs-CZ" dirty="0"/>
          </a:p>
          <a:p>
            <a:pPr marL="0" indent="0">
              <a:buNone/>
            </a:pPr>
            <a:endParaRPr lang="cs-CZ" dirty="0"/>
          </a:p>
        </p:txBody>
      </p:sp>
      <p:sp>
        <p:nvSpPr>
          <p:cNvPr id="4" name="Zástupný symbol pro datum 3">
            <a:extLst>
              <a:ext uri="{FF2B5EF4-FFF2-40B4-BE49-F238E27FC236}">
                <a16:creationId xmlns:a16="http://schemas.microsoft.com/office/drawing/2014/main" id="{D89363BE-E8B5-4DA4-AF82-78F7439DACDD}"/>
              </a:ext>
            </a:extLst>
          </p:cNvPr>
          <p:cNvSpPr>
            <a:spLocks noGrp="1"/>
          </p:cNvSpPr>
          <p:nvPr>
            <p:ph type="dt" sz="half" idx="10"/>
          </p:nvPr>
        </p:nvSpPr>
        <p:spPr/>
        <p:txBody>
          <a:bodyPr/>
          <a:lstStyle/>
          <a:p>
            <a:pPr>
              <a:defRPr/>
            </a:pPr>
            <a:fld id="{BA6C01D2-57E1-4349-8984-11B801986F4B}" type="datetime10">
              <a:rPr lang="cs-CZ" smtClean="0"/>
              <a:t>11:32</a:t>
            </a:fld>
            <a:endParaRPr lang="cs-CZ"/>
          </a:p>
        </p:txBody>
      </p:sp>
      <p:sp>
        <p:nvSpPr>
          <p:cNvPr id="5" name="Zástupný symbol pro číslo snímku 4">
            <a:extLst>
              <a:ext uri="{FF2B5EF4-FFF2-40B4-BE49-F238E27FC236}">
                <a16:creationId xmlns:a16="http://schemas.microsoft.com/office/drawing/2014/main" id="{278E9119-D020-4EE4-AA6D-FD07E5A7D12D}"/>
              </a:ext>
            </a:extLst>
          </p:cNvPr>
          <p:cNvSpPr>
            <a:spLocks noGrp="1"/>
          </p:cNvSpPr>
          <p:nvPr>
            <p:ph type="sldNum" sz="quarter" idx="12"/>
          </p:nvPr>
        </p:nvSpPr>
        <p:spPr/>
        <p:txBody>
          <a:bodyPr/>
          <a:lstStyle/>
          <a:p>
            <a:fld id="{ABFEB61A-882B-4A60-9F53-0A5E06D77609}" type="slidenum">
              <a:rPr lang="cs-CZ" altLang="cs-CZ" smtClean="0"/>
              <a:pPr/>
              <a:t>9</a:t>
            </a:fld>
            <a:endParaRPr lang="cs-CZ" altLang="cs-CZ"/>
          </a:p>
        </p:txBody>
      </p:sp>
    </p:spTree>
    <p:extLst>
      <p:ext uri="{BB962C8B-B14F-4D97-AF65-F5344CB8AC3E}">
        <p14:creationId xmlns:p14="http://schemas.microsoft.com/office/powerpoint/2010/main" val="341910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běžná dráha">
  <a:themeElements>
    <a:clrScheme name="Oběžná dráh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běžná dráha">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běžná dráh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běžná dráh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běžná dráh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běžná dráh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běžná dráh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běžná dráh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běžná dráh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běžná dráh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běžná dráh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Orbit</Template>
  <TotalTime>0</TotalTime>
  <Words>1217</Words>
  <Application>Microsoft Office PowerPoint</Application>
  <PresentationFormat>Předvádění na obrazovce (4:3)</PresentationFormat>
  <Paragraphs>286</Paragraphs>
  <Slides>38</Slides>
  <Notes>11</Notes>
  <HiddenSlides>0</HiddenSlides>
  <MMClips>3</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38</vt:i4>
      </vt:variant>
    </vt:vector>
  </HeadingPairs>
  <TitlesOfParts>
    <vt:vector size="42" baseType="lpstr">
      <vt:lpstr>Arial</vt:lpstr>
      <vt:lpstr>Tabac Sans</vt:lpstr>
      <vt:lpstr>Wingdings</vt:lpstr>
      <vt:lpstr>Oběžná dráha</vt:lpstr>
      <vt:lpstr>Evoluce a její smysl</vt:lpstr>
      <vt:lpstr>Otázka smyslu</vt:lpstr>
      <vt:lpstr>Emanuel Rádl</vt:lpstr>
      <vt:lpstr>Pierre Teilhard de Chardin </vt:lpstr>
      <vt:lpstr>Kurt Gödel</vt:lpstr>
      <vt:lpstr>Otázka smyslu</vt:lpstr>
      <vt:lpstr>Why do I deserve to die?</vt:lpstr>
      <vt:lpstr>Standardní pojetí  evoluce a rozumu</vt:lpstr>
      <vt:lpstr>Smysl evoluce podle S. Lema</vt:lpstr>
      <vt:lpstr>Efektory</vt:lpstr>
      <vt:lpstr>1. třída determinovaných efektorů</vt:lpstr>
      <vt:lpstr>2. třída – systémy se zpětnou vazbou</vt:lpstr>
      <vt:lpstr>Efektory</vt:lpstr>
      <vt:lpstr>GO         XIV</vt:lpstr>
      <vt:lpstr>Antické východisko</vt:lpstr>
      <vt:lpstr>Sigmund Freud</vt:lpstr>
      <vt:lpstr>Kvantová detronizace</vt:lpstr>
      <vt:lpstr>1. Astronomický šok </vt:lpstr>
      <vt:lpstr>1.1 Kosmologický šok</vt:lpstr>
      <vt:lpstr>2. Biologický šok</vt:lpstr>
      <vt:lpstr>3. Psychologický šok</vt:lpstr>
      <vt:lpstr>Co bude dál?</vt:lpstr>
      <vt:lpstr>Enhancement – vylepšování člověka</vt:lpstr>
      <vt:lpstr>Prezentace aplikace PowerPoint</vt:lpstr>
      <vt:lpstr>Enhancement – vylepšování člověka</vt:lpstr>
      <vt:lpstr>Enhancement – vylepšování člověka</vt:lpstr>
      <vt:lpstr>Další šoky?</vt:lpstr>
      <vt:lpstr>Golemova pohádka</vt:lpstr>
      <vt:lpstr>Ztratit hlavu</vt:lpstr>
      <vt:lpstr>Zahynout</vt:lpstr>
      <vt:lpstr>4. Racionální šok</vt:lpstr>
      <vt:lpstr>5. Somatický šok</vt:lpstr>
      <vt:lpstr>6. Právní šok</vt:lpstr>
      <vt:lpstr>Informační soukromí</vt:lpstr>
      <vt:lpstr>Hlavní přístupy k soukromí</vt:lpstr>
      <vt:lpstr>Prezentace aplikace PowerPoint</vt:lpstr>
      <vt:lpstr>Prezentace aplikace PowerPoint</vt:lpstr>
      <vt:lpstr>Prezentace aplikace PowerPoint</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Kvantová detronizace</dc:title>
  <dc:creator>josef</dc:creator>
  <cp:lastModifiedBy>Josef Krob</cp:lastModifiedBy>
  <cp:revision>77</cp:revision>
  <cp:lastPrinted>1601-01-01T00:00:00Z</cp:lastPrinted>
  <dcterms:created xsi:type="dcterms:W3CDTF">2007-04-18T21:16:33Z</dcterms:created>
  <dcterms:modified xsi:type="dcterms:W3CDTF">2023-10-10T14:17:53Z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ies>
</file>