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83" r:id="rId27"/>
    <p:sldId id="284" r:id="rId28"/>
    <p:sldId id="288" r:id="rId29"/>
    <p:sldId id="285" r:id="rId30"/>
    <p:sldId id="286" r:id="rId31"/>
    <p:sldId id="287" r:id="rId32"/>
    <p:sldId id="289" r:id="rId33"/>
    <p:sldId id="290" r:id="rId34"/>
    <p:sldId id="279" r:id="rId35"/>
    <p:sldId id="28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498E8-F6C5-47D3-9874-449F9A15EF62}" v="21" dt="2023-09-19T11:50:56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Pecha" userId="3e3258bbfb0d1dd5" providerId="LiveId" clId="{BAB498E8-F6C5-47D3-9874-449F9A15EF62}"/>
    <pc:docChg chg="undo redo custSel addSld modSld">
      <pc:chgData name="Lukáš Pecha" userId="3e3258bbfb0d1dd5" providerId="LiveId" clId="{BAB498E8-F6C5-47D3-9874-449F9A15EF62}" dt="2023-09-19T11:51:01.954" v="1250" actId="1076"/>
      <pc:docMkLst>
        <pc:docMk/>
      </pc:docMkLst>
      <pc:sldChg chg="addSp delSp modSp mod modClrScheme chgLayout">
        <pc:chgData name="Lukáš Pecha" userId="3e3258bbfb0d1dd5" providerId="LiveId" clId="{BAB498E8-F6C5-47D3-9874-449F9A15EF62}" dt="2023-09-19T10:41:55.177" v="5" actId="255"/>
        <pc:sldMkLst>
          <pc:docMk/>
          <pc:sldMk cId="2017744880" sldId="256"/>
        </pc:sldMkLst>
        <pc:spChg chg="mod ord">
          <ac:chgData name="Lukáš Pecha" userId="3e3258bbfb0d1dd5" providerId="LiveId" clId="{BAB498E8-F6C5-47D3-9874-449F9A15EF62}" dt="2023-09-19T10:41:55.177" v="5" actId="255"/>
          <ac:spMkLst>
            <pc:docMk/>
            <pc:sldMk cId="2017744880" sldId="256"/>
            <ac:spMk id="2" creationId="{6B872CDC-354C-A971-6296-B062F4910452}"/>
          </ac:spMkLst>
        </pc:spChg>
        <pc:spChg chg="del mod ord">
          <ac:chgData name="Lukáš Pecha" userId="3e3258bbfb0d1dd5" providerId="LiveId" clId="{BAB498E8-F6C5-47D3-9874-449F9A15EF62}" dt="2023-09-19T10:41:36.664" v="0" actId="700"/>
          <ac:spMkLst>
            <pc:docMk/>
            <pc:sldMk cId="2017744880" sldId="256"/>
            <ac:spMk id="3" creationId="{FF5F7671-D096-02B3-3128-4A1D14B58CA4}"/>
          </ac:spMkLst>
        </pc:spChg>
        <pc:spChg chg="add del mod ord">
          <ac:chgData name="Lukáš Pecha" userId="3e3258bbfb0d1dd5" providerId="LiveId" clId="{BAB498E8-F6C5-47D3-9874-449F9A15EF62}" dt="2023-09-19T10:41:39.308" v="1"/>
          <ac:spMkLst>
            <pc:docMk/>
            <pc:sldMk cId="2017744880" sldId="256"/>
            <ac:spMk id="4" creationId="{CDE5ED38-72CF-F876-388A-72B929412607}"/>
          </ac:spMkLst>
        </pc:spChg>
        <pc:picChg chg="add mod">
          <ac:chgData name="Lukáš Pecha" userId="3e3258bbfb0d1dd5" providerId="LiveId" clId="{BAB498E8-F6C5-47D3-9874-449F9A15EF62}" dt="2023-09-19T10:41:39.308" v="1"/>
          <ac:picMkLst>
            <pc:docMk/>
            <pc:sldMk cId="2017744880" sldId="256"/>
            <ac:picMk id="5" creationId="{FE92ED8B-D71F-8160-6E33-E4A3CAEB6943}"/>
          </ac:picMkLst>
        </pc:picChg>
      </pc:sldChg>
      <pc:sldChg chg="modSp new mod">
        <pc:chgData name="Lukáš Pecha" userId="3e3258bbfb0d1dd5" providerId="LiveId" clId="{BAB498E8-F6C5-47D3-9874-449F9A15EF62}" dt="2023-09-19T10:42:33.376" v="30" actId="27636"/>
        <pc:sldMkLst>
          <pc:docMk/>
          <pc:sldMk cId="1729837507" sldId="257"/>
        </pc:sldMkLst>
        <pc:spChg chg="mod">
          <ac:chgData name="Lukáš Pecha" userId="3e3258bbfb0d1dd5" providerId="LiveId" clId="{BAB498E8-F6C5-47D3-9874-449F9A15EF62}" dt="2023-09-19T10:42:20.949" v="28" actId="20577"/>
          <ac:spMkLst>
            <pc:docMk/>
            <pc:sldMk cId="1729837507" sldId="257"/>
            <ac:spMk id="2" creationId="{9E0682AC-1972-5DFA-8B1F-2F3586DF2F7E}"/>
          </ac:spMkLst>
        </pc:spChg>
        <pc:spChg chg="mod">
          <ac:chgData name="Lukáš Pecha" userId="3e3258bbfb0d1dd5" providerId="LiveId" clId="{BAB498E8-F6C5-47D3-9874-449F9A15EF62}" dt="2023-09-19T10:42:33.376" v="30" actId="27636"/>
          <ac:spMkLst>
            <pc:docMk/>
            <pc:sldMk cId="1729837507" sldId="257"/>
            <ac:spMk id="3" creationId="{89163484-D46F-E3C7-C025-B6978DE0DB0B}"/>
          </ac:spMkLst>
        </pc:spChg>
      </pc:sldChg>
      <pc:sldChg chg="addSp delSp modSp new mod modClrScheme chgLayout">
        <pc:chgData name="Lukáš Pecha" userId="3e3258bbfb0d1dd5" providerId="LiveId" clId="{BAB498E8-F6C5-47D3-9874-449F9A15EF62}" dt="2023-09-19T10:43:21.717" v="38" actId="962"/>
        <pc:sldMkLst>
          <pc:docMk/>
          <pc:sldMk cId="534958947" sldId="258"/>
        </pc:sldMkLst>
        <pc:spChg chg="mod ord">
          <ac:chgData name="Lukáš Pecha" userId="3e3258bbfb0d1dd5" providerId="LiveId" clId="{BAB498E8-F6C5-47D3-9874-449F9A15EF62}" dt="2023-09-19T10:42:59.309" v="34" actId="700"/>
          <ac:spMkLst>
            <pc:docMk/>
            <pc:sldMk cId="534958947" sldId="258"/>
            <ac:spMk id="2" creationId="{5F3CAB91-48C6-35C7-E30C-C4F085274B8E}"/>
          </ac:spMkLst>
        </pc:spChg>
        <pc:spChg chg="del mod ord">
          <ac:chgData name="Lukáš Pecha" userId="3e3258bbfb0d1dd5" providerId="LiveId" clId="{BAB498E8-F6C5-47D3-9874-449F9A15EF62}" dt="2023-09-19T10:42:59.309" v="34" actId="700"/>
          <ac:spMkLst>
            <pc:docMk/>
            <pc:sldMk cId="534958947" sldId="258"/>
            <ac:spMk id="3" creationId="{435B3D70-FE2B-C889-7D80-AB3672BEFE38}"/>
          </ac:spMkLst>
        </pc:spChg>
        <pc:spChg chg="add mod ord">
          <ac:chgData name="Lukáš Pecha" userId="3e3258bbfb0d1dd5" providerId="LiveId" clId="{BAB498E8-F6C5-47D3-9874-449F9A15EF62}" dt="2023-09-19T10:43:10.648" v="35"/>
          <ac:spMkLst>
            <pc:docMk/>
            <pc:sldMk cId="534958947" sldId="258"/>
            <ac:spMk id="4" creationId="{A32BEC6A-11AF-6553-0636-18A1FAC819CC}"/>
          </ac:spMkLst>
        </pc:spChg>
        <pc:spChg chg="add del mod ord">
          <ac:chgData name="Lukáš Pecha" userId="3e3258bbfb0d1dd5" providerId="LiveId" clId="{BAB498E8-F6C5-47D3-9874-449F9A15EF62}" dt="2023-09-19T10:43:18.865" v="36"/>
          <ac:spMkLst>
            <pc:docMk/>
            <pc:sldMk cId="534958947" sldId="258"/>
            <ac:spMk id="5" creationId="{62B01FFA-7749-502F-5C83-6BF9831F8B7A}"/>
          </ac:spMkLst>
        </pc:spChg>
        <pc:picChg chg="add mod">
          <ac:chgData name="Lukáš Pecha" userId="3e3258bbfb0d1dd5" providerId="LiveId" clId="{BAB498E8-F6C5-47D3-9874-449F9A15EF62}" dt="2023-09-19T10:43:21.717" v="38" actId="962"/>
          <ac:picMkLst>
            <pc:docMk/>
            <pc:sldMk cId="534958947" sldId="258"/>
            <ac:picMk id="6" creationId="{FA1321FF-FF44-5EC0-3736-10A31BDF66BB}"/>
          </ac:picMkLst>
        </pc:picChg>
      </pc:sldChg>
      <pc:sldChg chg="addSp delSp modSp new mod modClrScheme chgLayout">
        <pc:chgData name="Lukáš Pecha" userId="3e3258bbfb0d1dd5" providerId="LiveId" clId="{BAB498E8-F6C5-47D3-9874-449F9A15EF62}" dt="2023-09-19T10:44:12.189" v="60" actId="20577"/>
        <pc:sldMkLst>
          <pc:docMk/>
          <pc:sldMk cId="4100626821" sldId="259"/>
        </pc:sldMkLst>
        <pc:spChg chg="mod ord">
          <ac:chgData name="Lukáš Pecha" userId="3e3258bbfb0d1dd5" providerId="LiveId" clId="{BAB498E8-F6C5-47D3-9874-449F9A15EF62}" dt="2023-09-19T10:43:59.592" v="42" actId="700"/>
          <ac:spMkLst>
            <pc:docMk/>
            <pc:sldMk cId="4100626821" sldId="259"/>
            <ac:spMk id="2" creationId="{BE73D10E-401A-600A-90AA-EF2D3C7ED85B}"/>
          </ac:spMkLst>
        </pc:spChg>
        <pc:spChg chg="del mod ord">
          <ac:chgData name="Lukáš Pecha" userId="3e3258bbfb0d1dd5" providerId="LiveId" clId="{BAB498E8-F6C5-47D3-9874-449F9A15EF62}" dt="2023-09-19T10:43:59.592" v="42" actId="700"/>
          <ac:spMkLst>
            <pc:docMk/>
            <pc:sldMk cId="4100626821" sldId="259"/>
            <ac:spMk id="3" creationId="{0C14FBA1-2DB6-5435-44C6-0E5D4BA21646}"/>
          </ac:spMkLst>
        </pc:spChg>
        <pc:spChg chg="del">
          <ac:chgData name="Lukáš Pecha" userId="3e3258bbfb0d1dd5" providerId="LiveId" clId="{BAB498E8-F6C5-47D3-9874-449F9A15EF62}" dt="2023-09-19T10:43:59.592" v="42" actId="700"/>
          <ac:spMkLst>
            <pc:docMk/>
            <pc:sldMk cId="4100626821" sldId="259"/>
            <ac:spMk id="4" creationId="{66AC03C2-DBAD-9FEA-F951-9E5ED61B6302}"/>
          </ac:spMkLst>
        </pc:spChg>
        <pc:spChg chg="add mod ord">
          <ac:chgData name="Lukáš Pecha" userId="3e3258bbfb0d1dd5" providerId="LiveId" clId="{BAB498E8-F6C5-47D3-9874-449F9A15EF62}" dt="2023-09-19T10:44:12.189" v="60" actId="20577"/>
          <ac:spMkLst>
            <pc:docMk/>
            <pc:sldMk cId="4100626821" sldId="259"/>
            <ac:spMk id="5" creationId="{1D930658-16FD-8E66-CD7A-A2BA599CD52F}"/>
          </ac:spMkLst>
        </pc:spChg>
      </pc:sldChg>
      <pc:sldChg chg="modSp new mod">
        <pc:chgData name="Lukáš Pecha" userId="3e3258bbfb0d1dd5" providerId="LiveId" clId="{BAB498E8-F6C5-47D3-9874-449F9A15EF62}" dt="2023-09-19T10:44:51.215" v="89" actId="20577"/>
        <pc:sldMkLst>
          <pc:docMk/>
          <pc:sldMk cId="592479794" sldId="260"/>
        </pc:sldMkLst>
        <pc:spChg chg="mod">
          <ac:chgData name="Lukáš Pecha" userId="3e3258bbfb0d1dd5" providerId="LiveId" clId="{BAB498E8-F6C5-47D3-9874-449F9A15EF62}" dt="2023-09-19T10:44:29.178" v="82" actId="20577"/>
          <ac:spMkLst>
            <pc:docMk/>
            <pc:sldMk cId="592479794" sldId="260"/>
            <ac:spMk id="2" creationId="{83E5CC17-E1DE-6B7D-43BC-F8B57CC8DA50}"/>
          </ac:spMkLst>
        </pc:spChg>
        <pc:spChg chg="mod">
          <ac:chgData name="Lukáš Pecha" userId="3e3258bbfb0d1dd5" providerId="LiveId" clId="{BAB498E8-F6C5-47D3-9874-449F9A15EF62}" dt="2023-09-19T10:44:51.215" v="89" actId="20577"/>
          <ac:spMkLst>
            <pc:docMk/>
            <pc:sldMk cId="592479794" sldId="260"/>
            <ac:spMk id="3" creationId="{D5A43E66-0EDD-3C3A-E399-08CA1785D60E}"/>
          </ac:spMkLst>
        </pc:spChg>
      </pc:sldChg>
      <pc:sldChg chg="addSp delSp modSp new mod">
        <pc:chgData name="Lukáš Pecha" userId="3e3258bbfb0d1dd5" providerId="LiveId" clId="{BAB498E8-F6C5-47D3-9874-449F9A15EF62}" dt="2023-09-19T10:45:14.411" v="94" actId="1076"/>
        <pc:sldMkLst>
          <pc:docMk/>
          <pc:sldMk cId="3630528611" sldId="261"/>
        </pc:sldMkLst>
        <pc:spChg chg="del">
          <ac:chgData name="Lukáš Pecha" userId="3e3258bbfb0d1dd5" providerId="LiveId" clId="{BAB498E8-F6C5-47D3-9874-449F9A15EF62}" dt="2023-09-19T10:45:05.436" v="91"/>
          <ac:spMkLst>
            <pc:docMk/>
            <pc:sldMk cId="3630528611" sldId="261"/>
            <ac:spMk id="3" creationId="{64C46F2F-8507-B78C-770C-1C0F55B9DB37}"/>
          </ac:spMkLst>
        </pc:spChg>
        <pc:picChg chg="add mod">
          <ac:chgData name="Lukáš Pecha" userId="3e3258bbfb0d1dd5" providerId="LiveId" clId="{BAB498E8-F6C5-47D3-9874-449F9A15EF62}" dt="2023-09-19T10:45:14.411" v="94" actId="1076"/>
          <ac:picMkLst>
            <pc:docMk/>
            <pc:sldMk cId="3630528611" sldId="261"/>
            <ac:picMk id="4" creationId="{AD6A2DFA-CB7F-DB99-3706-1C9DB911B1E6}"/>
          </ac:picMkLst>
        </pc:picChg>
      </pc:sldChg>
      <pc:sldChg chg="modSp new mod">
        <pc:chgData name="Lukáš Pecha" userId="3e3258bbfb0d1dd5" providerId="LiveId" clId="{BAB498E8-F6C5-47D3-9874-449F9A15EF62}" dt="2023-09-19T10:45:47.808" v="98"/>
        <pc:sldMkLst>
          <pc:docMk/>
          <pc:sldMk cId="4272744439" sldId="262"/>
        </pc:sldMkLst>
        <pc:spChg chg="mod">
          <ac:chgData name="Lukáš Pecha" userId="3e3258bbfb0d1dd5" providerId="LiveId" clId="{BAB498E8-F6C5-47D3-9874-449F9A15EF62}" dt="2023-09-19T10:45:33.925" v="97"/>
          <ac:spMkLst>
            <pc:docMk/>
            <pc:sldMk cId="4272744439" sldId="262"/>
            <ac:spMk id="2" creationId="{654C1D92-DF3B-39EE-9685-9DACCFD59308}"/>
          </ac:spMkLst>
        </pc:spChg>
        <pc:spChg chg="mod">
          <ac:chgData name="Lukáš Pecha" userId="3e3258bbfb0d1dd5" providerId="LiveId" clId="{BAB498E8-F6C5-47D3-9874-449F9A15EF62}" dt="2023-09-19T10:45:47.808" v="98"/>
          <ac:spMkLst>
            <pc:docMk/>
            <pc:sldMk cId="4272744439" sldId="262"/>
            <ac:spMk id="3" creationId="{57ACAF8B-64AD-0F88-EF0D-7D725BC12050}"/>
          </ac:spMkLst>
        </pc:spChg>
      </pc:sldChg>
      <pc:sldChg chg="addSp delSp modSp new mod">
        <pc:chgData name="Lukáš Pecha" userId="3e3258bbfb0d1dd5" providerId="LiveId" clId="{BAB498E8-F6C5-47D3-9874-449F9A15EF62}" dt="2023-09-19T10:46:10.865" v="103" actId="1076"/>
        <pc:sldMkLst>
          <pc:docMk/>
          <pc:sldMk cId="3127767643" sldId="263"/>
        </pc:sldMkLst>
        <pc:spChg chg="del">
          <ac:chgData name="Lukáš Pecha" userId="3e3258bbfb0d1dd5" providerId="LiveId" clId="{BAB498E8-F6C5-47D3-9874-449F9A15EF62}" dt="2023-09-19T10:46:00.075" v="100"/>
          <ac:spMkLst>
            <pc:docMk/>
            <pc:sldMk cId="3127767643" sldId="263"/>
            <ac:spMk id="3" creationId="{02095266-096D-C9C7-B9AC-E9779EF89BDB}"/>
          </ac:spMkLst>
        </pc:spChg>
        <pc:picChg chg="add mod">
          <ac:chgData name="Lukáš Pecha" userId="3e3258bbfb0d1dd5" providerId="LiveId" clId="{BAB498E8-F6C5-47D3-9874-449F9A15EF62}" dt="2023-09-19T10:46:10.865" v="103" actId="1076"/>
          <ac:picMkLst>
            <pc:docMk/>
            <pc:sldMk cId="3127767643" sldId="263"/>
            <ac:picMk id="4" creationId="{323FCAD6-63DA-5D71-F8F3-ADD08ADB485C}"/>
          </ac:picMkLst>
        </pc:picChg>
      </pc:sldChg>
      <pc:sldChg chg="modSp new mod">
        <pc:chgData name="Lukáš Pecha" userId="3e3258bbfb0d1dd5" providerId="LiveId" clId="{BAB498E8-F6C5-47D3-9874-449F9A15EF62}" dt="2023-09-19T10:46:45.945" v="124" actId="20577"/>
        <pc:sldMkLst>
          <pc:docMk/>
          <pc:sldMk cId="3825140793" sldId="264"/>
        </pc:sldMkLst>
        <pc:spChg chg="mod">
          <ac:chgData name="Lukáš Pecha" userId="3e3258bbfb0d1dd5" providerId="LiveId" clId="{BAB498E8-F6C5-47D3-9874-449F9A15EF62}" dt="2023-09-19T10:46:45.945" v="124" actId="20577"/>
          <ac:spMkLst>
            <pc:docMk/>
            <pc:sldMk cId="3825140793" sldId="264"/>
            <ac:spMk id="2" creationId="{50D0A540-1B90-1117-7A00-EBEE5EB83154}"/>
          </ac:spMkLst>
        </pc:spChg>
        <pc:spChg chg="mod">
          <ac:chgData name="Lukáš Pecha" userId="3e3258bbfb0d1dd5" providerId="LiveId" clId="{BAB498E8-F6C5-47D3-9874-449F9A15EF62}" dt="2023-09-19T10:46:37.985" v="115"/>
          <ac:spMkLst>
            <pc:docMk/>
            <pc:sldMk cId="3825140793" sldId="264"/>
            <ac:spMk id="3" creationId="{C3F3C2C7-82B3-17E1-3A94-866214348626}"/>
          </ac:spMkLst>
        </pc:spChg>
      </pc:sldChg>
      <pc:sldChg chg="modSp new mod">
        <pc:chgData name="Lukáš Pecha" userId="3e3258bbfb0d1dd5" providerId="LiveId" clId="{BAB498E8-F6C5-47D3-9874-449F9A15EF62}" dt="2023-09-19T10:47:19.863" v="138"/>
        <pc:sldMkLst>
          <pc:docMk/>
          <pc:sldMk cId="3499964363" sldId="265"/>
        </pc:sldMkLst>
        <pc:spChg chg="mod">
          <ac:chgData name="Lukáš Pecha" userId="3e3258bbfb0d1dd5" providerId="LiveId" clId="{BAB498E8-F6C5-47D3-9874-449F9A15EF62}" dt="2023-09-19T10:47:09.086" v="137" actId="20577"/>
          <ac:spMkLst>
            <pc:docMk/>
            <pc:sldMk cId="3499964363" sldId="265"/>
            <ac:spMk id="2" creationId="{5EE78BBB-212F-15F6-10D4-1A598BE2E7CE}"/>
          </ac:spMkLst>
        </pc:spChg>
        <pc:spChg chg="mod">
          <ac:chgData name="Lukáš Pecha" userId="3e3258bbfb0d1dd5" providerId="LiveId" clId="{BAB498E8-F6C5-47D3-9874-449F9A15EF62}" dt="2023-09-19T10:47:19.863" v="138"/>
          <ac:spMkLst>
            <pc:docMk/>
            <pc:sldMk cId="3499964363" sldId="265"/>
            <ac:spMk id="3" creationId="{7ADC7D70-6694-1762-E269-B09502087465}"/>
          </ac:spMkLst>
        </pc:spChg>
      </pc:sldChg>
      <pc:sldChg chg="modSp new mod">
        <pc:chgData name="Lukáš Pecha" userId="3e3258bbfb0d1dd5" providerId="LiveId" clId="{BAB498E8-F6C5-47D3-9874-449F9A15EF62}" dt="2023-09-19T10:47:46.373" v="144" actId="20577"/>
        <pc:sldMkLst>
          <pc:docMk/>
          <pc:sldMk cId="3655681969" sldId="266"/>
        </pc:sldMkLst>
        <pc:spChg chg="mod">
          <ac:chgData name="Lukáš Pecha" userId="3e3258bbfb0d1dd5" providerId="LiveId" clId="{BAB498E8-F6C5-47D3-9874-449F9A15EF62}" dt="2023-09-19T10:47:34.734" v="141" actId="122"/>
          <ac:spMkLst>
            <pc:docMk/>
            <pc:sldMk cId="3655681969" sldId="266"/>
            <ac:spMk id="2" creationId="{945279D0-9963-CB03-0BC2-3493BE803EB5}"/>
          </ac:spMkLst>
        </pc:spChg>
        <pc:spChg chg="mod">
          <ac:chgData name="Lukáš Pecha" userId="3e3258bbfb0d1dd5" providerId="LiveId" clId="{BAB498E8-F6C5-47D3-9874-449F9A15EF62}" dt="2023-09-19T10:47:46.373" v="144" actId="20577"/>
          <ac:spMkLst>
            <pc:docMk/>
            <pc:sldMk cId="3655681969" sldId="266"/>
            <ac:spMk id="3" creationId="{B372053F-213B-7C1D-5957-8455231E64C5}"/>
          </ac:spMkLst>
        </pc:spChg>
      </pc:sldChg>
      <pc:sldChg chg="modSp new mod">
        <pc:chgData name="Lukáš Pecha" userId="3e3258bbfb0d1dd5" providerId="LiveId" clId="{BAB498E8-F6C5-47D3-9874-449F9A15EF62}" dt="2023-09-19T10:48:15.081" v="158"/>
        <pc:sldMkLst>
          <pc:docMk/>
          <pc:sldMk cId="1233869532" sldId="267"/>
        </pc:sldMkLst>
        <pc:spChg chg="mod">
          <ac:chgData name="Lukáš Pecha" userId="3e3258bbfb0d1dd5" providerId="LiveId" clId="{BAB498E8-F6C5-47D3-9874-449F9A15EF62}" dt="2023-09-19T10:48:05.436" v="157" actId="20577"/>
          <ac:spMkLst>
            <pc:docMk/>
            <pc:sldMk cId="1233869532" sldId="267"/>
            <ac:spMk id="2" creationId="{EFB4FA86-0251-B057-9D53-30810250B486}"/>
          </ac:spMkLst>
        </pc:spChg>
        <pc:spChg chg="mod">
          <ac:chgData name="Lukáš Pecha" userId="3e3258bbfb0d1dd5" providerId="LiveId" clId="{BAB498E8-F6C5-47D3-9874-449F9A15EF62}" dt="2023-09-19T10:48:15.081" v="158"/>
          <ac:spMkLst>
            <pc:docMk/>
            <pc:sldMk cId="1233869532" sldId="267"/>
            <ac:spMk id="3" creationId="{0BB2EB9A-BD6C-4BA3-AA0A-B414B6611697}"/>
          </ac:spMkLst>
        </pc:spChg>
      </pc:sldChg>
      <pc:sldChg chg="modSp new mod">
        <pc:chgData name="Lukáš Pecha" userId="3e3258bbfb0d1dd5" providerId="LiveId" clId="{BAB498E8-F6C5-47D3-9874-449F9A15EF62}" dt="2023-09-19T10:48:36.323" v="166"/>
        <pc:sldMkLst>
          <pc:docMk/>
          <pc:sldMk cId="4074719359" sldId="268"/>
        </pc:sldMkLst>
        <pc:spChg chg="mod">
          <ac:chgData name="Lukáš Pecha" userId="3e3258bbfb0d1dd5" providerId="LiveId" clId="{BAB498E8-F6C5-47D3-9874-449F9A15EF62}" dt="2023-09-19T10:48:33.630" v="165" actId="20577"/>
          <ac:spMkLst>
            <pc:docMk/>
            <pc:sldMk cId="4074719359" sldId="268"/>
            <ac:spMk id="2" creationId="{DAE27B19-F43A-260E-E15A-9F23FAC3DA43}"/>
          </ac:spMkLst>
        </pc:spChg>
        <pc:spChg chg="mod">
          <ac:chgData name="Lukáš Pecha" userId="3e3258bbfb0d1dd5" providerId="LiveId" clId="{BAB498E8-F6C5-47D3-9874-449F9A15EF62}" dt="2023-09-19T10:48:36.323" v="166"/>
          <ac:spMkLst>
            <pc:docMk/>
            <pc:sldMk cId="4074719359" sldId="268"/>
            <ac:spMk id="3" creationId="{6D9EE28A-5D91-A3C4-F767-4B695B812735}"/>
          </ac:spMkLst>
        </pc:spChg>
      </pc:sldChg>
      <pc:sldChg chg="modSp new mod">
        <pc:chgData name="Lukáš Pecha" userId="3e3258bbfb0d1dd5" providerId="LiveId" clId="{BAB498E8-F6C5-47D3-9874-449F9A15EF62}" dt="2023-09-19T10:49:07.130" v="179" actId="20577"/>
        <pc:sldMkLst>
          <pc:docMk/>
          <pc:sldMk cId="570572983" sldId="269"/>
        </pc:sldMkLst>
        <pc:spChg chg="mod">
          <ac:chgData name="Lukáš Pecha" userId="3e3258bbfb0d1dd5" providerId="LiveId" clId="{BAB498E8-F6C5-47D3-9874-449F9A15EF62}" dt="2023-09-19T10:49:07.130" v="179" actId="20577"/>
          <ac:spMkLst>
            <pc:docMk/>
            <pc:sldMk cId="570572983" sldId="269"/>
            <ac:spMk id="2" creationId="{82832E7A-0ADF-5590-A2E1-F04F4400343B}"/>
          </ac:spMkLst>
        </pc:spChg>
        <pc:spChg chg="mod">
          <ac:chgData name="Lukáš Pecha" userId="3e3258bbfb0d1dd5" providerId="LiveId" clId="{BAB498E8-F6C5-47D3-9874-449F9A15EF62}" dt="2023-09-19T10:48:58.417" v="171"/>
          <ac:spMkLst>
            <pc:docMk/>
            <pc:sldMk cId="570572983" sldId="269"/>
            <ac:spMk id="3" creationId="{BF378B63-4405-CCBF-3285-AB254B541906}"/>
          </ac:spMkLst>
        </pc:spChg>
      </pc:sldChg>
      <pc:sldChg chg="modSp new mod">
        <pc:chgData name="Lukáš Pecha" userId="3e3258bbfb0d1dd5" providerId="LiveId" clId="{BAB498E8-F6C5-47D3-9874-449F9A15EF62}" dt="2023-09-19T10:50:22.313" v="264" actId="6549"/>
        <pc:sldMkLst>
          <pc:docMk/>
          <pc:sldMk cId="3177225396" sldId="270"/>
        </pc:sldMkLst>
        <pc:spChg chg="mod">
          <ac:chgData name="Lukáš Pecha" userId="3e3258bbfb0d1dd5" providerId="LiveId" clId="{BAB498E8-F6C5-47D3-9874-449F9A15EF62}" dt="2023-09-19T10:49:30.889" v="187" actId="122"/>
          <ac:spMkLst>
            <pc:docMk/>
            <pc:sldMk cId="3177225396" sldId="270"/>
            <ac:spMk id="2" creationId="{FFF1A9D6-329B-1A46-5C3F-EA5289779FDF}"/>
          </ac:spMkLst>
        </pc:spChg>
        <pc:spChg chg="mod">
          <ac:chgData name="Lukáš Pecha" userId="3e3258bbfb0d1dd5" providerId="LiveId" clId="{BAB498E8-F6C5-47D3-9874-449F9A15EF62}" dt="2023-09-19T10:50:22.313" v="264" actId="6549"/>
          <ac:spMkLst>
            <pc:docMk/>
            <pc:sldMk cId="3177225396" sldId="270"/>
            <ac:spMk id="3" creationId="{6EC551A7-5048-F7FF-C0BE-B7CA00EFBB5C}"/>
          </ac:spMkLst>
        </pc:spChg>
      </pc:sldChg>
      <pc:sldChg chg="addSp delSp modSp new mod">
        <pc:chgData name="Lukáš Pecha" userId="3e3258bbfb0d1dd5" providerId="LiveId" clId="{BAB498E8-F6C5-47D3-9874-449F9A15EF62}" dt="2023-09-19T10:53:49.039" v="271" actId="14100"/>
        <pc:sldMkLst>
          <pc:docMk/>
          <pc:sldMk cId="1861216712" sldId="271"/>
        </pc:sldMkLst>
        <pc:spChg chg="del">
          <ac:chgData name="Lukáš Pecha" userId="3e3258bbfb0d1dd5" providerId="LiveId" clId="{BAB498E8-F6C5-47D3-9874-449F9A15EF62}" dt="2023-09-19T10:51:50.580" v="266" actId="931"/>
          <ac:spMkLst>
            <pc:docMk/>
            <pc:sldMk cId="1861216712" sldId="271"/>
            <ac:spMk id="3" creationId="{50118CF6-C076-F0AD-CEEC-43C8021608A1}"/>
          </ac:spMkLst>
        </pc:spChg>
        <pc:spChg chg="add del mod">
          <ac:chgData name="Lukáš Pecha" userId="3e3258bbfb0d1dd5" providerId="LiveId" clId="{BAB498E8-F6C5-47D3-9874-449F9A15EF62}" dt="2023-09-19T10:53:41.076" v="269" actId="931"/>
          <ac:spMkLst>
            <pc:docMk/>
            <pc:sldMk cId="1861216712" sldId="271"/>
            <ac:spMk id="7" creationId="{309797E9-DC06-FA63-2FE7-3822E4AF123D}"/>
          </ac:spMkLst>
        </pc:spChg>
        <pc:picChg chg="add del mod">
          <ac:chgData name="Lukáš Pecha" userId="3e3258bbfb0d1dd5" providerId="LiveId" clId="{BAB498E8-F6C5-47D3-9874-449F9A15EF62}" dt="2023-09-19T10:51:56.775" v="268" actId="478"/>
          <ac:picMkLst>
            <pc:docMk/>
            <pc:sldMk cId="1861216712" sldId="271"/>
            <ac:picMk id="5" creationId="{3219198F-D62A-4230-18DA-5E3D2DB54652}"/>
          </ac:picMkLst>
        </pc:picChg>
        <pc:picChg chg="add mod">
          <ac:chgData name="Lukáš Pecha" userId="3e3258bbfb0d1dd5" providerId="LiveId" clId="{BAB498E8-F6C5-47D3-9874-449F9A15EF62}" dt="2023-09-19T10:53:49.039" v="271" actId="14100"/>
          <ac:picMkLst>
            <pc:docMk/>
            <pc:sldMk cId="1861216712" sldId="271"/>
            <ac:picMk id="9" creationId="{597FF658-FA9A-8248-96A8-0D3D05A47303}"/>
          </ac:picMkLst>
        </pc:picChg>
      </pc:sldChg>
      <pc:sldChg chg="modSp new mod">
        <pc:chgData name="Lukáš Pecha" userId="3e3258bbfb0d1dd5" providerId="LiveId" clId="{BAB498E8-F6C5-47D3-9874-449F9A15EF62}" dt="2023-09-19T10:54:28.892" v="279" actId="6549"/>
        <pc:sldMkLst>
          <pc:docMk/>
          <pc:sldMk cId="3898825647" sldId="272"/>
        </pc:sldMkLst>
        <pc:spChg chg="mod">
          <ac:chgData name="Lukáš Pecha" userId="3e3258bbfb0d1dd5" providerId="LiveId" clId="{BAB498E8-F6C5-47D3-9874-449F9A15EF62}" dt="2023-09-19T10:54:10.854" v="274"/>
          <ac:spMkLst>
            <pc:docMk/>
            <pc:sldMk cId="3898825647" sldId="272"/>
            <ac:spMk id="2" creationId="{88C25991-07E3-9581-9D3D-E6AF97376022}"/>
          </ac:spMkLst>
        </pc:spChg>
        <pc:spChg chg="mod">
          <ac:chgData name="Lukáš Pecha" userId="3e3258bbfb0d1dd5" providerId="LiveId" clId="{BAB498E8-F6C5-47D3-9874-449F9A15EF62}" dt="2023-09-19T10:54:28.892" v="279" actId="6549"/>
          <ac:spMkLst>
            <pc:docMk/>
            <pc:sldMk cId="3898825647" sldId="272"/>
            <ac:spMk id="3" creationId="{D034F410-4CB7-27D0-1873-92FADC3E1C63}"/>
          </ac:spMkLst>
        </pc:spChg>
      </pc:sldChg>
      <pc:sldChg chg="addSp delSp modSp new mod">
        <pc:chgData name="Lukáš Pecha" userId="3e3258bbfb0d1dd5" providerId="LiveId" clId="{BAB498E8-F6C5-47D3-9874-449F9A15EF62}" dt="2023-09-19T10:56:15.736" v="283"/>
        <pc:sldMkLst>
          <pc:docMk/>
          <pc:sldMk cId="3106345510" sldId="273"/>
        </pc:sldMkLst>
        <pc:spChg chg="mod">
          <ac:chgData name="Lukáš Pecha" userId="3e3258bbfb0d1dd5" providerId="LiveId" clId="{BAB498E8-F6C5-47D3-9874-449F9A15EF62}" dt="2023-09-19T10:56:06.675" v="282"/>
          <ac:spMkLst>
            <pc:docMk/>
            <pc:sldMk cId="3106345510" sldId="273"/>
            <ac:spMk id="2" creationId="{9E4CCCC9-63CF-C18E-EC41-DE9BE24E390B}"/>
          </ac:spMkLst>
        </pc:spChg>
        <pc:spChg chg="del">
          <ac:chgData name="Lukáš Pecha" userId="3e3258bbfb0d1dd5" providerId="LiveId" clId="{BAB498E8-F6C5-47D3-9874-449F9A15EF62}" dt="2023-09-19T10:56:15.736" v="283"/>
          <ac:spMkLst>
            <pc:docMk/>
            <pc:sldMk cId="3106345510" sldId="273"/>
            <ac:spMk id="3" creationId="{5AB47358-3EDE-C192-8378-8A05AB754CBB}"/>
          </ac:spMkLst>
        </pc:spChg>
        <pc:picChg chg="add mod">
          <ac:chgData name="Lukáš Pecha" userId="3e3258bbfb0d1dd5" providerId="LiveId" clId="{BAB498E8-F6C5-47D3-9874-449F9A15EF62}" dt="2023-09-19T10:56:15.736" v="283"/>
          <ac:picMkLst>
            <pc:docMk/>
            <pc:sldMk cId="3106345510" sldId="273"/>
            <ac:picMk id="4" creationId="{AB0273B3-F8E0-7D60-2BB6-F5F8F8762788}"/>
          </ac:picMkLst>
        </pc:picChg>
      </pc:sldChg>
      <pc:sldChg chg="addSp delSp modSp new mod modClrScheme chgLayout">
        <pc:chgData name="Lukáš Pecha" userId="3e3258bbfb0d1dd5" providerId="LiveId" clId="{BAB498E8-F6C5-47D3-9874-449F9A15EF62}" dt="2023-09-19T10:56:52.307" v="289"/>
        <pc:sldMkLst>
          <pc:docMk/>
          <pc:sldMk cId="2005464659" sldId="274"/>
        </pc:sldMkLst>
        <pc:spChg chg="mod ord">
          <ac:chgData name="Lukáš Pecha" userId="3e3258bbfb0d1dd5" providerId="LiveId" clId="{BAB498E8-F6C5-47D3-9874-449F9A15EF62}" dt="2023-09-19T10:56:43.253" v="287" actId="700"/>
          <ac:spMkLst>
            <pc:docMk/>
            <pc:sldMk cId="2005464659" sldId="274"/>
            <ac:spMk id="2" creationId="{8FEA1EDC-EEC6-6DAB-1FA6-8B38EFC3B392}"/>
          </ac:spMkLst>
        </pc:spChg>
        <pc:spChg chg="del mod ord">
          <ac:chgData name="Lukáš Pecha" userId="3e3258bbfb0d1dd5" providerId="LiveId" clId="{BAB498E8-F6C5-47D3-9874-449F9A15EF62}" dt="2023-09-19T10:56:43.253" v="287" actId="700"/>
          <ac:spMkLst>
            <pc:docMk/>
            <pc:sldMk cId="2005464659" sldId="274"/>
            <ac:spMk id="3" creationId="{9CFECD70-51C8-791D-BE62-20DF67994DBB}"/>
          </ac:spMkLst>
        </pc:spChg>
        <pc:spChg chg="add mod ord">
          <ac:chgData name="Lukáš Pecha" userId="3e3258bbfb0d1dd5" providerId="LiveId" clId="{BAB498E8-F6C5-47D3-9874-449F9A15EF62}" dt="2023-09-19T10:56:45.183" v="288"/>
          <ac:spMkLst>
            <pc:docMk/>
            <pc:sldMk cId="2005464659" sldId="274"/>
            <ac:spMk id="4" creationId="{4B1854E5-6248-83BC-5A2C-41018CE22966}"/>
          </ac:spMkLst>
        </pc:spChg>
        <pc:spChg chg="add del mod ord">
          <ac:chgData name="Lukáš Pecha" userId="3e3258bbfb0d1dd5" providerId="LiveId" clId="{BAB498E8-F6C5-47D3-9874-449F9A15EF62}" dt="2023-09-19T10:56:52.307" v="289"/>
          <ac:spMkLst>
            <pc:docMk/>
            <pc:sldMk cId="2005464659" sldId="274"/>
            <ac:spMk id="5" creationId="{94B92D6E-0660-CC74-6924-7A013EF90D2A}"/>
          </ac:spMkLst>
        </pc:spChg>
        <pc:picChg chg="add mod">
          <ac:chgData name="Lukáš Pecha" userId="3e3258bbfb0d1dd5" providerId="LiveId" clId="{BAB498E8-F6C5-47D3-9874-449F9A15EF62}" dt="2023-09-19T10:56:52.307" v="289"/>
          <ac:picMkLst>
            <pc:docMk/>
            <pc:sldMk cId="2005464659" sldId="274"/>
            <ac:picMk id="6" creationId="{55242177-0E4F-2A82-00E1-66E0549091D2}"/>
          </ac:picMkLst>
        </pc:picChg>
      </pc:sldChg>
      <pc:sldChg chg="addSp delSp modSp new mod modClrScheme chgLayout">
        <pc:chgData name="Lukáš Pecha" userId="3e3258bbfb0d1dd5" providerId="LiveId" clId="{BAB498E8-F6C5-47D3-9874-449F9A15EF62}" dt="2023-09-19T11:17:16.691" v="294"/>
        <pc:sldMkLst>
          <pc:docMk/>
          <pc:sldMk cId="1950300456" sldId="275"/>
        </pc:sldMkLst>
        <pc:spChg chg="mod ord">
          <ac:chgData name="Lukáš Pecha" userId="3e3258bbfb0d1dd5" providerId="LiveId" clId="{BAB498E8-F6C5-47D3-9874-449F9A15EF62}" dt="2023-09-19T11:17:14.708" v="293" actId="700"/>
          <ac:spMkLst>
            <pc:docMk/>
            <pc:sldMk cId="1950300456" sldId="275"/>
            <ac:spMk id="2" creationId="{C72DB411-70BC-DF90-C982-06FA1E5B0657}"/>
          </ac:spMkLst>
        </pc:spChg>
        <pc:spChg chg="del mod ord">
          <ac:chgData name="Lukáš Pecha" userId="3e3258bbfb0d1dd5" providerId="LiveId" clId="{BAB498E8-F6C5-47D3-9874-449F9A15EF62}" dt="2023-09-19T11:17:14.708" v="293" actId="700"/>
          <ac:spMkLst>
            <pc:docMk/>
            <pc:sldMk cId="1950300456" sldId="275"/>
            <ac:spMk id="3" creationId="{7F9301EB-71AE-397C-45A5-3A404BA7D22E}"/>
          </ac:spMkLst>
        </pc:spChg>
        <pc:spChg chg="del">
          <ac:chgData name="Lukáš Pecha" userId="3e3258bbfb0d1dd5" providerId="LiveId" clId="{BAB498E8-F6C5-47D3-9874-449F9A15EF62}" dt="2023-09-19T11:17:14.708" v="293" actId="700"/>
          <ac:spMkLst>
            <pc:docMk/>
            <pc:sldMk cId="1950300456" sldId="275"/>
            <ac:spMk id="4" creationId="{CC133067-F591-0919-4F6F-D8DE24314DA1}"/>
          </ac:spMkLst>
        </pc:spChg>
        <pc:spChg chg="add mod ord">
          <ac:chgData name="Lukáš Pecha" userId="3e3258bbfb0d1dd5" providerId="LiveId" clId="{BAB498E8-F6C5-47D3-9874-449F9A15EF62}" dt="2023-09-19T11:17:16.691" v="294"/>
          <ac:spMkLst>
            <pc:docMk/>
            <pc:sldMk cId="1950300456" sldId="275"/>
            <ac:spMk id="5" creationId="{1A9BCF19-3201-E2DC-9CD1-0B194817EE0B}"/>
          </ac:spMkLst>
        </pc:spChg>
      </pc:sldChg>
      <pc:sldChg chg="modSp new mod">
        <pc:chgData name="Lukáš Pecha" userId="3e3258bbfb0d1dd5" providerId="LiveId" clId="{BAB498E8-F6C5-47D3-9874-449F9A15EF62}" dt="2023-09-19T11:19:37.655" v="328" actId="20577"/>
        <pc:sldMkLst>
          <pc:docMk/>
          <pc:sldMk cId="887810837" sldId="276"/>
        </pc:sldMkLst>
        <pc:spChg chg="mod">
          <ac:chgData name="Lukáš Pecha" userId="3e3258bbfb0d1dd5" providerId="LiveId" clId="{BAB498E8-F6C5-47D3-9874-449F9A15EF62}" dt="2023-09-19T11:18:47.785" v="297"/>
          <ac:spMkLst>
            <pc:docMk/>
            <pc:sldMk cId="887810837" sldId="276"/>
            <ac:spMk id="2" creationId="{61670FC7-2100-6CC4-F663-0FA0A07E316F}"/>
          </ac:spMkLst>
        </pc:spChg>
        <pc:spChg chg="mod">
          <ac:chgData name="Lukáš Pecha" userId="3e3258bbfb0d1dd5" providerId="LiveId" clId="{BAB498E8-F6C5-47D3-9874-449F9A15EF62}" dt="2023-09-19T11:19:37.655" v="328" actId="20577"/>
          <ac:spMkLst>
            <pc:docMk/>
            <pc:sldMk cId="887810837" sldId="276"/>
            <ac:spMk id="3" creationId="{28FE1111-5EC6-9132-69B8-75C5DE450F1D}"/>
          </ac:spMkLst>
        </pc:spChg>
      </pc:sldChg>
      <pc:sldChg chg="modSp new mod">
        <pc:chgData name="Lukáš Pecha" userId="3e3258bbfb0d1dd5" providerId="LiveId" clId="{BAB498E8-F6C5-47D3-9874-449F9A15EF62}" dt="2023-09-19T11:37:09.881" v="869" actId="20577"/>
        <pc:sldMkLst>
          <pc:docMk/>
          <pc:sldMk cId="1818431331" sldId="277"/>
        </pc:sldMkLst>
        <pc:spChg chg="mod">
          <ac:chgData name="Lukáš Pecha" userId="3e3258bbfb0d1dd5" providerId="LiveId" clId="{BAB498E8-F6C5-47D3-9874-449F9A15EF62}" dt="2023-09-19T11:22:00.075" v="336" actId="122"/>
          <ac:spMkLst>
            <pc:docMk/>
            <pc:sldMk cId="1818431331" sldId="277"/>
            <ac:spMk id="2" creationId="{5AF91FBD-8FCB-F9A2-F681-FCB05C7CFBF4}"/>
          </ac:spMkLst>
        </pc:spChg>
        <pc:spChg chg="mod">
          <ac:chgData name="Lukáš Pecha" userId="3e3258bbfb0d1dd5" providerId="LiveId" clId="{BAB498E8-F6C5-47D3-9874-449F9A15EF62}" dt="2023-09-19T11:37:09.881" v="869" actId="20577"/>
          <ac:spMkLst>
            <pc:docMk/>
            <pc:sldMk cId="1818431331" sldId="277"/>
            <ac:spMk id="3" creationId="{3A7E0FAF-A0FF-91BA-B9CB-E71EA473FDAD}"/>
          </ac:spMkLst>
        </pc:spChg>
      </pc:sldChg>
      <pc:sldChg chg="addSp delSp modSp new mod">
        <pc:chgData name="Lukáš Pecha" userId="3e3258bbfb0d1dd5" providerId="LiveId" clId="{BAB498E8-F6C5-47D3-9874-449F9A15EF62}" dt="2023-09-19T11:28:20.847" v="649" actId="1076"/>
        <pc:sldMkLst>
          <pc:docMk/>
          <pc:sldMk cId="1647870298" sldId="278"/>
        </pc:sldMkLst>
        <pc:spChg chg="mod">
          <ac:chgData name="Lukáš Pecha" userId="3e3258bbfb0d1dd5" providerId="LiveId" clId="{BAB498E8-F6C5-47D3-9874-449F9A15EF62}" dt="2023-09-19T11:28:13.372" v="646" actId="1076"/>
          <ac:spMkLst>
            <pc:docMk/>
            <pc:sldMk cId="1647870298" sldId="278"/>
            <ac:spMk id="2" creationId="{A1C7C8B6-1095-2941-80AE-02C472713DB6}"/>
          </ac:spMkLst>
        </pc:spChg>
        <pc:spChg chg="del">
          <ac:chgData name="Lukáš Pecha" userId="3e3258bbfb0d1dd5" providerId="LiveId" clId="{BAB498E8-F6C5-47D3-9874-449F9A15EF62}" dt="2023-09-19T11:28:08.473" v="644"/>
          <ac:spMkLst>
            <pc:docMk/>
            <pc:sldMk cId="1647870298" sldId="278"/>
            <ac:spMk id="3" creationId="{BA291E14-4913-2A97-22E8-93C2C377DEB3}"/>
          </ac:spMkLst>
        </pc:spChg>
        <pc:picChg chg="add mod">
          <ac:chgData name="Lukáš Pecha" userId="3e3258bbfb0d1dd5" providerId="LiveId" clId="{BAB498E8-F6C5-47D3-9874-449F9A15EF62}" dt="2023-09-19T11:28:20.847" v="649" actId="1076"/>
          <ac:picMkLst>
            <pc:docMk/>
            <pc:sldMk cId="1647870298" sldId="278"/>
            <ac:picMk id="4" creationId="{0D51B327-007F-B21B-D870-9E682DF6F39B}"/>
          </ac:picMkLst>
        </pc:picChg>
      </pc:sldChg>
      <pc:sldChg chg="addSp delSp modSp new mod modClrScheme chgLayout">
        <pc:chgData name="Lukáš Pecha" userId="3e3258bbfb0d1dd5" providerId="LiveId" clId="{BAB498E8-F6C5-47D3-9874-449F9A15EF62}" dt="2023-09-19T11:29:49.873" v="719"/>
        <pc:sldMkLst>
          <pc:docMk/>
          <pc:sldMk cId="2392762956" sldId="279"/>
        </pc:sldMkLst>
        <pc:spChg chg="mod ord">
          <ac:chgData name="Lukáš Pecha" userId="3e3258bbfb0d1dd5" providerId="LiveId" clId="{BAB498E8-F6C5-47D3-9874-449F9A15EF62}" dt="2023-09-19T11:29:31.894" v="682" actId="700"/>
          <ac:spMkLst>
            <pc:docMk/>
            <pc:sldMk cId="2392762956" sldId="279"/>
            <ac:spMk id="2" creationId="{C7E2C832-2CBF-6867-7CD6-6B7FB2839C6A}"/>
          </ac:spMkLst>
        </pc:spChg>
        <pc:spChg chg="del mod ord">
          <ac:chgData name="Lukáš Pecha" userId="3e3258bbfb0d1dd5" providerId="LiveId" clId="{BAB498E8-F6C5-47D3-9874-449F9A15EF62}" dt="2023-09-19T11:29:31.894" v="682" actId="700"/>
          <ac:spMkLst>
            <pc:docMk/>
            <pc:sldMk cId="2392762956" sldId="279"/>
            <ac:spMk id="3" creationId="{0B1336E8-FF31-ECB3-6906-1209015669FE}"/>
          </ac:spMkLst>
        </pc:spChg>
        <pc:spChg chg="add mod ord">
          <ac:chgData name="Lukáš Pecha" userId="3e3258bbfb0d1dd5" providerId="LiveId" clId="{BAB498E8-F6C5-47D3-9874-449F9A15EF62}" dt="2023-09-19T11:29:41.769" v="718" actId="20577"/>
          <ac:spMkLst>
            <pc:docMk/>
            <pc:sldMk cId="2392762956" sldId="279"/>
            <ac:spMk id="4" creationId="{1B1A574F-2128-59C0-0A64-37ED33B11506}"/>
          </ac:spMkLst>
        </pc:spChg>
        <pc:spChg chg="add del mod ord">
          <ac:chgData name="Lukáš Pecha" userId="3e3258bbfb0d1dd5" providerId="LiveId" clId="{BAB498E8-F6C5-47D3-9874-449F9A15EF62}" dt="2023-09-19T11:29:49.873" v="719"/>
          <ac:spMkLst>
            <pc:docMk/>
            <pc:sldMk cId="2392762956" sldId="279"/>
            <ac:spMk id="5" creationId="{4454530D-28E5-E8A0-BBD0-A2D0190CF9A1}"/>
          </ac:spMkLst>
        </pc:spChg>
        <pc:picChg chg="add mod">
          <ac:chgData name="Lukáš Pecha" userId="3e3258bbfb0d1dd5" providerId="LiveId" clId="{BAB498E8-F6C5-47D3-9874-449F9A15EF62}" dt="2023-09-19T11:29:49.873" v="719"/>
          <ac:picMkLst>
            <pc:docMk/>
            <pc:sldMk cId="2392762956" sldId="279"/>
            <ac:picMk id="6" creationId="{761E6DD1-EE04-8F21-F7C6-A91A090485FE}"/>
          </ac:picMkLst>
        </pc:picChg>
      </pc:sldChg>
      <pc:sldChg chg="addSp delSp modSp new mod">
        <pc:chgData name="Lukáš Pecha" userId="3e3258bbfb0d1dd5" providerId="LiveId" clId="{BAB498E8-F6C5-47D3-9874-449F9A15EF62}" dt="2023-09-19T11:51:01.954" v="1250" actId="1076"/>
        <pc:sldMkLst>
          <pc:docMk/>
          <pc:sldMk cId="2419654521" sldId="280"/>
        </pc:sldMkLst>
        <pc:spChg chg="mod">
          <ac:chgData name="Lukáš Pecha" userId="3e3258bbfb0d1dd5" providerId="LiveId" clId="{BAB498E8-F6C5-47D3-9874-449F9A15EF62}" dt="2023-09-19T11:50:37.773" v="1246"/>
          <ac:spMkLst>
            <pc:docMk/>
            <pc:sldMk cId="2419654521" sldId="280"/>
            <ac:spMk id="2" creationId="{3FD07B17-CF56-E425-49B9-B433B53C7A6A}"/>
          </ac:spMkLst>
        </pc:spChg>
        <pc:spChg chg="mod">
          <ac:chgData name="Lukáš Pecha" userId="3e3258bbfb0d1dd5" providerId="LiveId" clId="{BAB498E8-F6C5-47D3-9874-449F9A15EF62}" dt="2023-09-19T11:50:49.086" v="1247"/>
          <ac:spMkLst>
            <pc:docMk/>
            <pc:sldMk cId="2419654521" sldId="280"/>
            <ac:spMk id="3" creationId="{42AC3243-D479-9AEB-22B6-1C19DFF82A2D}"/>
          </ac:spMkLst>
        </pc:spChg>
        <pc:spChg chg="del">
          <ac:chgData name="Lukáš Pecha" userId="3e3258bbfb0d1dd5" providerId="LiveId" clId="{BAB498E8-F6C5-47D3-9874-449F9A15EF62}" dt="2023-09-19T11:50:56.151" v="1248" actId="931"/>
          <ac:spMkLst>
            <pc:docMk/>
            <pc:sldMk cId="2419654521" sldId="280"/>
            <ac:spMk id="4" creationId="{211AF986-8CBC-B96F-C8AF-3EE12354A11A}"/>
          </ac:spMkLst>
        </pc:spChg>
        <pc:picChg chg="add mod">
          <ac:chgData name="Lukáš Pecha" userId="3e3258bbfb0d1dd5" providerId="LiveId" clId="{BAB498E8-F6C5-47D3-9874-449F9A15EF62}" dt="2023-09-19T11:51:01.954" v="1250" actId="1076"/>
          <ac:picMkLst>
            <pc:docMk/>
            <pc:sldMk cId="2419654521" sldId="280"/>
            <ac:picMk id="6" creationId="{1178C810-A910-51ED-9754-AAEB8CF07349}"/>
          </ac:picMkLst>
        </pc:picChg>
      </pc:sldChg>
      <pc:sldChg chg="addSp delSp modSp new mod">
        <pc:chgData name="Lukáš Pecha" userId="3e3258bbfb0d1dd5" providerId="LiveId" clId="{BAB498E8-F6C5-47D3-9874-449F9A15EF62}" dt="2023-09-19T11:38:41.752" v="882" actId="14100"/>
        <pc:sldMkLst>
          <pc:docMk/>
          <pc:sldMk cId="3100888908" sldId="281"/>
        </pc:sldMkLst>
        <pc:spChg chg="mod">
          <ac:chgData name="Lukáš Pecha" userId="3e3258bbfb0d1dd5" providerId="LiveId" clId="{BAB498E8-F6C5-47D3-9874-449F9A15EF62}" dt="2023-09-19T11:38:34.235" v="880" actId="14100"/>
          <ac:spMkLst>
            <pc:docMk/>
            <pc:sldMk cId="3100888908" sldId="281"/>
            <ac:spMk id="2" creationId="{7A410845-EDD6-518C-CDD9-EA735744AA78}"/>
          </ac:spMkLst>
        </pc:spChg>
        <pc:spChg chg="del">
          <ac:chgData name="Lukáš Pecha" userId="3e3258bbfb0d1dd5" providerId="LiveId" clId="{BAB498E8-F6C5-47D3-9874-449F9A15EF62}" dt="2023-09-19T11:38:05.183" v="873"/>
          <ac:spMkLst>
            <pc:docMk/>
            <pc:sldMk cId="3100888908" sldId="281"/>
            <ac:spMk id="3" creationId="{281E3BC3-A074-B6F7-2D70-95EA3A16278A}"/>
          </ac:spMkLst>
        </pc:spChg>
        <pc:picChg chg="add mod">
          <ac:chgData name="Lukáš Pecha" userId="3e3258bbfb0d1dd5" providerId="LiveId" clId="{BAB498E8-F6C5-47D3-9874-449F9A15EF62}" dt="2023-09-19T11:38:41.752" v="882" actId="14100"/>
          <ac:picMkLst>
            <pc:docMk/>
            <pc:sldMk cId="3100888908" sldId="281"/>
            <ac:picMk id="4" creationId="{67E5948D-C30F-77CB-FC69-C5F60D4CD1CB}"/>
          </ac:picMkLst>
        </pc:picChg>
      </pc:sldChg>
      <pc:sldChg chg="addSp delSp modSp new mod">
        <pc:chgData name="Lukáš Pecha" userId="3e3258bbfb0d1dd5" providerId="LiveId" clId="{BAB498E8-F6C5-47D3-9874-449F9A15EF62}" dt="2023-09-19T11:50:18.422" v="1244" actId="1076"/>
        <pc:sldMkLst>
          <pc:docMk/>
          <pc:sldMk cId="1599319045" sldId="282"/>
        </pc:sldMkLst>
        <pc:spChg chg="mod">
          <ac:chgData name="Lukáš Pecha" userId="3e3258bbfb0d1dd5" providerId="LiveId" clId="{BAB498E8-F6C5-47D3-9874-449F9A15EF62}" dt="2023-09-19T11:39:23.201" v="925" actId="20577"/>
          <ac:spMkLst>
            <pc:docMk/>
            <pc:sldMk cId="1599319045" sldId="282"/>
            <ac:spMk id="2" creationId="{C6824DDA-920F-AF6B-BCDE-32D1A032DBD9}"/>
          </ac:spMkLst>
        </pc:spChg>
        <pc:spChg chg="del">
          <ac:chgData name="Lukáš Pecha" userId="3e3258bbfb0d1dd5" providerId="LiveId" clId="{BAB498E8-F6C5-47D3-9874-449F9A15EF62}" dt="2023-09-19T11:50:11.406" v="1241" actId="931"/>
          <ac:spMkLst>
            <pc:docMk/>
            <pc:sldMk cId="1599319045" sldId="282"/>
            <ac:spMk id="3" creationId="{904582C2-B58B-1CC5-B1E2-A1293C44F00C}"/>
          </ac:spMkLst>
        </pc:spChg>
        <pc:picChg chg="add mod">
          <ac:chgData name="Lukáš Pecha" userId="3e3258bbfb0d1dd5" providerId="LiveId" clId="{BAB498E8-F6C5-47D3-9874-449F9A15EF62}" dt="2023-09-19T11:50:18.422" v="1244" actId="1076"/>
          <ac:picMkLst>
            <pc:docMk/>
            <pc:sldMk cId="1599319045" sldId="282"/>
            <ac:picMk id="5" creationId="{F1E60AD1-330E-70D7-BCB0-4B345BA88629}"/>
          </ac:picMkLst>
        </pc:picChg>
      </pc:sldChg>
      <pc:sldChg chg="addSp delSp modSp new mod">
        <pc:chgData name="Lukáš Pecha" userId="3e3258bbfb0d1dd5" providerId="LiveId" clId="{BAB498E8-F6C5-47D3-9874-449F9A15EF62}" dt="2023-09-19T11:49:01.753" v="1240" actId="14100"/>
        <pc:sldMkLst>
          <pc:docMk/>
          <pc:sldMk cId="799601146" sldId="283"/>
        </pc:sldMkLst>
        <pc:spChg chg="mod">
          <ac:chgData name="Lukáš Pecha" userId="3e3258bbfb0d1dd5" providerId="LiveId" clId="{BAB498E8-F6C5-47D3-9874-449F9A15EF62}" dt="2023-09-19T11:39:40.522" v="964" actId="20577"/>
          <ac:spMkLst>
            <pc:docMk/>
            <pc:sldMk cId="799601146" sldId="283"/>
            <ac:spMk id="2" creationId="{B370304A-B2AC-8C80-B547-DE310FF5B31A}"/>
          </ac:spMkLst>
        </pc:spChg>
        <pc:spChg chg="del">
          <ac:chgData name="Lukáš Pecha" userId="3e3258bbfb0d1dd5" providerId="LiveId" clId="{BAB498E8-F6C5-47D3-9874-449F9A15EF62}" dt="2023-09-19T11:48:55.245" v="1238" actId="931"/>
          <ac:spMkLst>
            <pc:docMk/>
            <pc:sldMk cId="799601146" sldId="283"/>
            <ac:spMk id="3" creationId="{FB8146E8-90B4-8B15-3C3F-675CEA69B138}"/>
          </ac:spMkLst>
        </pc:spChg>
        <pc:picChg chg="add mod">
          <ac:chgData name="Lukáš Pecha" userId="3e3258bbfb0d1dd5" providerId="LiveId" clId="{BAB498E8-F6C5-47D3-9874-449F9A15EF62}" dt="2023-09-19T11:49:01.753" v="1240" actId="14100"/>
          <ac:picMkLst>
            <pc:docMk/>
            <pc:sldMk cId="799601146" sldId="283"/>
            <ac:picMk id="5" creationId="{65489773-843F-314E-3DEA-D7CD38D92D59}"/>
          </ac:picMkLst>
        </pc:picChg>
      </pc:sldChg>
      <pc:sldChg chg="addSp delSp modSp new mod">
        <pc:chgData name="Lukáš Pecha" userId="3e3258bbfb0d1dd5" providerId="LiveId" clId="{BAB498E8-F6C5-47D3-9874-449F9A15EF62}" dt="2023-09-19T11:47:59.728" v="1237" actId="1076"/>
        <pc:sldMkLst>
          <pc:docMk/>
          <pc:sldMk cId="1839009878" sldId="284"/>
        </pc:sldMkLst>
        <pc:spChg chg="mod">
          <ac:chgData name="Lukáš Pecha" userId="3e3258bbfb0d1dd5" providerId="LiveId" clId="{BAB498E8-F6C5-47D3-9874-449F9A15EF62}" dt="2023-09-19T11:39:53.208" v="1002" actId="20577"/>
          <ac:spMkLst>
            <pc:docMk/>
            <pc:sldMk cId="1839009878" sldId="284"/>
            <ac:spMk id="2" creationId="{0AD289FC-5489-3D0F-F099-18DCB518C5F2}"/>
          </ac:spMkLst>
        </pc:spChg>
        <pc:spChg chg="del">
          <ac:chgData name="Lukáš Pecha" userId="3e3258bbfb0d1dd5" providerId="LiveId" clId="{BAB498E8-F6C5-47D3-9874-449F9A15EF62}" dt="2023-09-19T11:47:54.849" v="1235" actId="931"/>
          <ac:spMkLst>
            <pc:docMk/>
            <pc:sldMk cId="1839009878" sldId="284"/>
            <ac:spMk id="3" creationId="{470E0F6F-A8DC-E285-1187-51AC342446D0}"/>
          </ac:spMkLst>
        </pc:spChg>
        <pc:picChg chg="add mod">
          <ac:chgData name="Lukáš Pecha" userId="3e3258bbfb0d1dd5" providerId="LiveId" clId="{BAB498E8-F6C5-47D3-9874-449F9A15EF62}" dt="2023-09-19T11:47:59.728" v="1237" actId="1076"/>
          <ac:picMkLst>
            <pc:docMk/>
            <pc:sldMk cId="1839009878" sldId="284"/>
            <ac:picMk id="5" creationId="{CCF6D15F-A580-8ECF-D250-80301DE1951B}"/>
          </ac:picMkLst>
        </pc:picChg>
      </pc:sldChg>
      <pc:sldChg chg="addSp delSp modSp new mod">
        <pc:chgData name="Lukáš Pecha" userId="3e3258bbfb0d1dd5" providerId="LiveId" clId="{BAB498E8-F6C5-47D3-9874-449F9A15EF62}" dt="2023-09-19T11:40:27.629" v="1032" actId="1076"/>
        <pc:sldMkLst>
          <pc:docMk/>
          <pc:sldMk cId="3717560862" sldId="285"/>
        </pc:sldMkLst>
        <pc:spChg chg="mod">
          <ac:chgData name="Lukáš Pecha" userId="3e3258bbfb0d1dd5" providerId="LiveId" clId="{BAB498E8-F6C5-47D3-9874-449F9A15EF62}" dt="2023-09-19T11:40:11.891" v="1029" actId="20577"/>
          <ac:spMkLst>
            <pc:docMk/>
            <pc:sldMk cId="3717560862" sldId="285"/>
            <ac:spMk id="2" creationId="{7D7701D1-312E-E368-8D8D-9B7C0E7518BB}"/>
          </ac:spMkLst>
        </pc:spChg>
        <pc:spChg chg="del">
          <ac:chgData name="Lukáš Pecha" userId="3e3258bbfb0d1dd5" providerId="LiveId" clId="{BAB498E8-F6C5-47D3-9874-449F9A15EF62}" dt="2023-09-19T11:40:20.540" v="1030"/>
          <ac:spMkLst>
            <pc:docMk/>
            <pc:sldMk cId="3717560862" sldId="285"/>
            <ac:spMk id="3" creationId="{B330DE11-D6D8-C452-F6EA-EE6EFF61C2EB}"/>
          </ac:spMkLst>
        </pc:spChg>
        <pc:picChg chg="add mod">
          <ac:chgData name="Lukáš Pecha" userId="3e3258bbfb0d1dd5" providerId="LiveId" clId="{BAB498E8-F6C5-47D3-9874-449F9A15EF62}" dt="2023-09-19T11:40:27.629" v="1032" actId="1076"/>
          <ac:picMkLst>
            <pc:docMk/>
            <pc:sldMk cId="3717560862" sldId="285"/>
            <ac:picMk id="4" creationId="{D4ABC731-0C1C-0CF6-3286-24F4BDB69F0F}"/>
          </ac:picMkLst>
        </pc:picChg>
      </pc:sldChg>
      <pc:sldChg chg="addSp delSp modSp new mod">
        <pc:chgData name="Lukáš Pecha" userId="3e3258bbfb0d1dd5" providerId="LiveId" clId="{BAB498E8-F6C5-47D3-9874-449F9A15EF62}" dt="2023-09-19T11:41:24.339" v="1063" actId="14100"/>
        <pc:sldMkLst>
          <pc:docMk/>
          <pc:sldMk cId="4170738567" sldId="286"/>
        </pc:sldMkLst>
        <pc:spChg chg="mod">
          <ac:chgData name="Lukáš Pecha" userId="3e3258bbfb0d1dd5" providerId="LiveId" clId="{BAB498E8-F6C5-47D3-9874-449F9A15EF62}" dt="2023-09-19T11:40:57.371" v="1058" actId="20577"/>
          <ac:spMkLst>
            <pc:docMk/>
            <pc:sldMk cId="4170738567" sldId="286"/>
            <ac:spMk id="2" creationId="{20BC9C5A-7465-B8D4-8787-97AEB51CF134}"/>
          </ac:spMkLst>
        </pc:spChg>
        <pc:spChg chg="del">
          <ac:chgData name="Lukáš Pecha" userId="3e3258bbfb0d1dd5" providerId="LiveId" clId="{BAB498E8-F6C5-47D3-9874-449F9A15EF62}" dt="2023-09-19T11:41:06.124" v="1059"/>
          <ac:spMkLst>
            <pc:docMk/>
            <pc:sldMk cId="4170738567" sldId="286"/>
            <ac:spMk id="3" creationId="{AC7FF124-57B3-2DDB-11A5-B8F0FD60AB2B}"/>
          </ac:spMkLst>
        </pc:spChg>
        <pc:picChg chg="add mod">
          <ac:chgData name="Lukáš Pecha" userId="3e3258bbfb0d1dd5" providerId="LiveId" clId="{BAB498E8-F6C5-47D3-9874-449F9A15EF62}" dt="2023-09-19T11:41:24.339" v="1063" actId="14100"/>
          <ac:picMkLst>
            <pc:docMk/>
            <pc:sldMk cId="4170738567" sldId="286"/>
            <ac:picMk id="4" creationId="{2624A80C-75C8-B268-9ABC-26663BB7C533}"/>
          </ac:picMkLst>
        </pc:picChg>
      </pc:sldChg>
      <pc:sldChg chg="addSp delSp modSp new mod">
        <pc:chgData name="Lukáš Pecha" userId="3e3258bbfb0d1dd5" providerId="LiveId" clId="{BAB498E8-F6C5-47D3-9874-449F9A15EF62}" dt="2023-09-19T11:42:01.292" v="1106" actId="14100"/>
        <pc:sldMkLst>
          <pc:docMk/>
          <pc:sldMk cId="4125666946" sldId="287"/>
        </pc:sldMkLst>
        <pc:spChg chg="mod">
          <ac:chgData name="Lukáš Pecha" userId="3e3258bbfb0d1dd5" providerId="LiveId" clId="{BAB498E8-F6C5-47D3-9874-449F9A15EF62}" dt="2023-09-19T11:41:49.138" v="1104" actId="20577"/>
          <ac:spMkLst>
            <pc:docMk/>
            <pc:sldMk cId="4125666946" sldId="287"/>
            <ac:spMk id="2" creationId="{078A8964-95E5-31B3-0235-0E444409E920}"/>
          </ac:spMkLst>
        </pc:spChg>
        <pc:spChg chg="del">
          <ac:chgData name="Lukáš Pecha" userId="3e3258bbfb0d1dd5" providerId="LiveId" clId="{BAB498E8-F6C5-47D3-9874-449F9A15EF62}" dt="2023-09-19T11:41:57.447" v="1105"/>
          <ac:spMkLst>
            <pc:docMk/>
            <pc:sldMk cId="4125666946" sldId="287"/>
            <ac:spMk id="3" creationId="{0FCF1859-F255-2CA6-6F78-45867F7B1FBC}"/>
          </ac:spMkLst>
        </pc:spChg>
        <pc:picChg chg="add mod">
          <ac:chgData name="Lukáš Pecha" userId="3e3258bbfb0d1dd5" providerId="LiveId" clId="{BAB498E8-F6C5-47D3-9874-449F9A15EF62}" dt="2023-09-19T11:42:01.292" v="1106" actId="14100"/>
          <ac:picMkLst>
            <pc:docMk/>
            <pc:sldMk cId="4125666946" sldId="287"/>
            <ac:picMk id="4" creationId="{6223E0CF-F8C0-1FBE-DEB6-D6ADB57025E9}"/>
          </ac:picMkLst>
        </pc:picChg>
      </pc:sldChg>
      <pc:sldChg chg="addSp delSp modSp new mod">
        <pc:chgData name="Lukáš Pecha" userId="3e3258bbfb0d1dd5" providerId="LiveId" clId="{BAB498E8-F6C5-47D3-9874-449F9A15EF62}" dt="2023-09-19T11:42:46.428" v="1152" actId="14100"/>
        <pc:sldMkLst>
          <pc:docMk/>
          <pc:sldMk cId="940734120" sldId="288"/>
        </pc:sldMkLst>
        <pc:spChg chg="mod">
          <ac:chgData name="Lukáš Pecha" userId="3e3258bbfb0d1dd5" providerId="LiveId" clId="{BAB498E8-F6C5-47D3-9874-449F9A15EF62}" dt="2023-09-19T11:42:27.844" v="1148" actId="20577"/>
          <ac:spMkLst>
            <pc:docMk/>
            <pc:sldMk cId="940734120" sldId="288"/>
            <ac:spMk id="2" creationId="{EDF93CEF-D14F-939A-6108-B0B9A9013D83}"/>
          </ac:spMkLst>
        </pc:spChg>
        <pc:spChg chg="del">
          <ac:chgData name="Lukáš Pecha" userId="3e3258bbfb0d1dd5" providerId="LiveId" clId="{BAB498E8-F6C5-47D3-9874-449F9A15EF62}" dt="2023-09-19T11:42:36.909" v="1149"/>
          <ac:spMkLst>
            <pc:docMk/>
            <pc:sldMk cId="940734120" sldId="288"/>
            <ac:spMk id="3" creationId="{509B8841-2059-DC6F-DD9E-C8A7D2B0F44B}"/>
          </ac:spMkLst>
        </pc:spChg>
        <pc:picChg chg="add mod">
          <ac:chgData name="Lukáš Pecha" userId="3e3258bbfb0d1dd5" providerId="LiveId" clId="{BAB498E8-F6C5-47D3-9874-449F9A15EF62}" dt="2023-09-19T11:42:46.428" v="1152" actId="14100"/>
          <ac:picMkLst>
            <pc:docMk/>
            <pc:sldMk cId="940734120" sldId="288"/>
            <ac:picMk id="4" creationId="{3BB52770-B914-A08C-0F3D-FD7035DD73D4}"/>
          </ac:picMkLst>
        </pc:picChg>
      </pc:sldChg>
      <pc:sldChg chg="addSp delSp modSp new mod">
        <pc:chgData name="Lukáš Pecha" userId="3e3258bbfb0d1dd5" providerId="LiveId" clId="{BAB498E8-F6C5-47D3-9874-449F9A15EF62}" dt="2023-09-19T11:43:29.752" v="1198" actId="1076"/>
        <pc:sldMkLst>
          <pc:docMk/>
          <pc:sldMk cId="1615398818" sldId="289"/>
        </pc:sldMkLst>
        <pc:spChg chg="mod">
          <ac:chgData name="Lukáš Pecha" userId="3e3258bbfb0d1dd5" providerId="LiveId" clId="{BAB498E8-F6C5-47D3-9874-449F9A15EF62}" dt="2023-09-19T11:43:11.285" v="1193" actId="20577"/>
          <ac:spMkLst>
            <pc:docMk/>
            <pc:sldMk cId="1615398818" sldId="289"/>
            <ac:spMk id="2" creationId="{E10D15A2-0AF2-1DEE-61FF-27ACE16E70FC}"/>
          </ac:spMkLst>
        </pc:spChg>
        <pc:spChg chg="del">
          <ac:chgData name="Lukáš Pecha" userId="3e3258bbfb0d1dd5" providerId="LiveId" clId="{BAB498E8-F6C5-47D3-9874-449F9A15EF62}" dt="2023-09-19T11:43:19.904" v="1194"/>
          <ac:spMkLst>
            <pc:docMk/>
            <pc:sldMk cId="1615398818" sldId="289"/>
            <ac:spMk id="3" creationId="{B06FCE65-FB0C-1F59-4F98-1701E17028CD}"/>
          </ac:spMkLst>
        </pc:spChg>
        <pc:picChg chg="add mod">
          <ac:chgData name="Lukáš Pecha" userId="3e3258bbfb0d1dd5" providerId="LiveId" clId="{BAB498E8-F6C5-47D3-9874-449F9A15EF62}" dt="2023-09-19T11:43:29.752" v="1198" actId="1076"/>
          <ac:picMkLst>
            <pc:docMk/>
            <pc:sldMk cId="1615398818" sldId="289"/>
            <ac:picMk id="4" creationId="{92B4E023-E1FD-5FCB-72F6-BF1048C07322}"/>
          </ac:picMkLst>
        </pc:picChg>
      </pc:sldChg>
      <pc:sldChg chg="addSp delSp modSp new mod">
        <pc:chgData name="Lukáš Pecha" userId="3e3258bbfb0d1dd5" providerId="LiveId" clId="{BAB498E8-F6C5-47D3-9874-449F9A15EF62}" dt="2023-09-19T11:44:43.949" v="1234" actId="1076"/>
        <pc:sldMkLst>
          <pc:docMk/>
          <pc:sldMk cId="270731503" sldId="290"/>
        </pc:sldMkLst>
        <pc:spChg chg="mod">
          <ac:chgData name="Lukáš Pecha" userId="3e3258bbfb0d1dd5" providerId="LiveId" clId="{BAB498E8-F6C5-47D3-9874-449F9A15EF62}" dt="2023-09-19T11:43:46.443" v="1228" actId="20577"/>
          <ac:spMkLst>
            <pc:docMk/>
            <pc:sldMk cId="270731503" sldId="290"/>
            <ac:spMk id="2" creationId="{29C66AAD-480F-33E5-AD17-5958BE6235AB}"/>
          </ac:spMkLst>
        </pc:spChg>
        <pc:spChg chg="del">
          <ac:chgData name="Lukáš Pecha" userId="3e3258bbfb0d1dd5" providerId="LiveId" clId="{BAB498E8-F6C5-47D3-9874-449F9A15EF62}" dt="2023-09-19T11:43:57.475" v="1229"/>
          <ac:spMkLst>
            <pc:docMk/>
            <pc:sldMk cId="270731503" sldId="290"/>
            <ac:spMk id="3" creationId="{C4056A24-83DD-2049-D1BE-81AECB37EBB8}"/>
          </ac:spMkLst>
        </pc:spChg>
        <pc:picChg chg="add mod">
          <ac:chgData name="Lukáš Pecha" userId="3e3258bbfb0d1dd5" providerId="LiveId" clId="{BAB498E8-F6C5-47D3-9874-449F9A15EF62}" dt="2023-09-19T11:44:43.949" v="1234" actId="1076"/>
          <ac:picMkLst>
            <pc:docMk/>
            <pc:sldMk cId="270731503" sldId="290"/>
            <ac:picMk id="4" creationId="{7805EFA5-3E61-573A-4775-12BCD8EB37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FF5C7-8B56-83F6-22C6-CCCC4560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516A68-9624-6C0C-9ADF-DF355E314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4E5105-37AA-5D63-203D-4F999C6E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76ADA4-4450-2DF1-CE0E-9585F2E4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B83560-9A33-1E8E-46AE-C77AB852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3217A-DF6E-F177-4CD6-DDE1A098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3D76DA-94F4-194C-1F4E-6F8385B29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90562A-ED84-9309-5E55-FB2E543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AFCE85-50A6-F02E-39BF-C30B2E40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E2A641-BA10-4745-2925-0B9A5012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01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29C9155-1B2E-7787-6903-42230030A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614FE3-5C4F-B6DA-7F6B-7755551B7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77F7C-431C-EC28-1F15-BE310E2E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70CD1-6FED-8A89-A5A3-978EFB5B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1470-1A7A-4F54-68B5-BB7AAD05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62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2BB8E-A8DB-D30A-6FF4-B09F9D00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A7531-E9B0-D6AA-D7AD-279DE0EF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15EA6-7611-DD7B-7769-57EDEB36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3072DB-9920-F05D-E9A4-26F3E29C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2E8826-CD72-3551-7DD4-F2CE965B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96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B1787-3BAE-9958-C3C9-56B6266B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CFFADC-C906-6E1B-360B-1B4B106BE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7A5951-BA01-A64C-46D9-F7262186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55A73-06A4-7BD1-BF09-E8083664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1B14AD-5244-37D0-E874-F90C6129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54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C47FA-85AE-44F9-872C-B9A8FE12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006F9-A17D-2D2D-73DC-3FCA1B551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0F7E83-C28E-29F6-1117-C345F431A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859A2B-76BB-19BF-412A-F27B2149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B0095C-8907-8D37-3E82-A1D8D9DE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B8FA8D-79C2-86C7-1EA5-4F7835FB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7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90B96-025A-6F43-D9E7-FA4702FF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369FB-78E0-3806-5567-0D09ACD5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06884A-5769-EBDA-22D9-9321FFCBA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8185A7-EF9F-0A9C-504C-3E036B9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9CC86F-D397-D5E7-B03A-7928EBB70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2AFA7E-D820-A857-F157-2D3121F4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BD8AF4-C1C6-1570-A893-C20AD091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97205E-DC4C-54BF-1644-E02F06B4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96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E669F-08E5-EBA5-6729-06A41B96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ED5331-1088-1BA7-FF60-D6A64EE5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105BB8-B5F9-CEFF-F021-7FD01260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7C96F1-89A2-5E16-0826-1351269E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1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C421E0-370B-5778-356D-3C26EF5B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93524C-C3A9-2ECF-9036-8B80E701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D2406-3E1D-FB46-69A6-54D1F5F3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7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A9123-948D-0077-1137-47DF48DD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1B711-DABB-2B91-6114-E94B6328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2B2198-CD0F-D3A0-7538-42037C482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196563-C94E-D460-BA28-99B77EFA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F45DB9-B41D-D4A3-669E-65AA7EC1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E02A2F-CFB5-B624-8F88-CE4A5D7D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09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288F7-8E05-0827-E0A7-6AA12EBA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882594-2C5B-D7A1-8726-A2CA0B35A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8C4060-717D-9A6F-868E-B8F636312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479BC1-BDF1-E28F-29E0-2B7D4B10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5F127D-1CE8-378D-047C-ACED07E0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AFC63A-5CD5-0B25-144A-2405FF6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9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485533D-DC31-DBFC-BFA4-0D7C39ED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8CDB56-ED3C-9B7F-D131-94148415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1DABC-7619-92F5-FC6C-FBE077E65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E7EB-C1BB-461B-9F24-3315D678819B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1EC2F-4442-5A41-388C-6E467E1E0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3EFB0-ECF6-C074-AE06-95FBC4384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8566-3B51-4833-9C59-B2B79822E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72CDC-354C-A971-6296-B062F491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/>
              <a:t>Dějiny Předního východu</a:t>
            </a:r>
          </a:p>
        </p:txBody>
      </p:sp>
      <p:pic>
        <p:nvPicPr>
          <p:cNvPr id="5" name="Zástupný obsah 4" descr="mesopotamiafoodanddrinkbeerdrunkers.jpg">
            <a:extLst>
              <a:ext uri="{FF2B5EF4-FFF2-40B4-BE49-F238E27FC236}">
                <a16:creationId xmlns:a16="http://schemas.microsoft.com/office/drawing/2014/main" id="{FE92ED8B-D71F-8160-6E33-E4A3CAEB6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075" y="2072481"/>
            <a:ext cx="56578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4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7C8B6-1095-2941-80AE-02C47271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natolie.tif">
            <a:extLst>
              <a:ext uri="{FF2B5EF4-FFF2-40B4-BE49-F238E27FC236}">
                <a16:creationId xmlns:a16="http://schemas.microsoft.com/office/drawing/2014/main" id="{0D51B327-007F-B21B-D870-9E682DF6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7444" y="162729"/>
            <a:ext cx="9137111" cy="6532542"/>
          </a:xfrm>
        </p:spPr>
      </p:pic>
    </p:spTree>
    <p:extLst>
      <p:ext uri="{BB962C8B-B14F-4D97-AF65-F5344CB8AC3E}">
        <p14:creationId xmlns:p14="http://schemas.microsoft.com/office/powerpoint/2010/main" val="164787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78BBB-212F-15F6-10D4-1A598BE2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Syropalestina</a:t>
            </a:r>
            <a:r>
              <a:rPr lang="cs-CZ" b="1" dirty="0"/>
              <a:t> (Levanta)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C7D70-6694-1762-E269-B09502087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Žádný souhrnný starověký název; označení „Sýrie“, „Palestina“, „</a:t>
            </a:r>
            <a:r>
              <a:rPr lang="cs-CZ" dirty="0" err="1"/>
              <a:t>Syropalestina</a:t>
            </a:r>
            <a:r>
              <a:rPr lang="cs-CZ" dirty="0"/>
              <a:t>“ se objevují až v antice</a:t>
            </a:r>
          </a:p>
          <a:p>
            <a:pPr eaLnBrk="1" hangingPunct="1"/>
            <a:r>
              <a:rPr lang="cs-CZ" dirty="0"/>
              <a:t>Označení podle jednotlivých regionů a států (</a:t>
            </a:r>
            <a:r>
              <a:rPr lang="cs-CZ" dirty="0" err="1"/>
              <a:t>Ebla</a:t>
            </a:r>
            <a:r>
              <a:rPr lang="cs-CZ" dirty="0"/>
              <a:t>, </a:t>
            </a:r>
            <a:r>
              <a:rPr lang="cs-CZ" dirty="0" err="1"/>
              <a:t>Jamchad</a:t>
            </a:r>
            <a:r>
              <a:rPr lang="cs-CZ" dirty="0"/>
              <a:t>, </a:t>
            </a:r>
            <a:r>
              <a:rPr lang="cs-CZ" dirty="0" err="1"/>
              <a:t>Mitanni</a:t>
            </a:r>
            <a:r>
              <a:rPr lang="cs-CZ" dirty="0"/>
              <a:t>, </a:t>
            </a:r>
            <a:r>
              <a:rPr lang="cs-CZ" dirty="0" err="1"/>
              <a:t>Alalach</a:t>
            </a:r>
            <a:r>
              <a:rPr lang="cs-CZ" dirty="0"/>
              <a:t>, </a:t>
            </a:r>
            <a:r>
              <a:rPr lang="cs-CZ" dirty="0" err="1"/>
              <a:t>Ugarit</a:t>
            </a:r>
            <a:r>
              <a:rPr lang="cs-CZ" dirty="0"/>
              <a:t>, </a:t>
            </a:r>
            <a:r>
              <a:rPr lang="cs-CZ" dirty="0" err="1"/>
              <a:t>Amurru</a:t>
            </a:r>
            <a:r>
              <a:rPr lang="cs-CZ" dirty="0"/>
              <a:t>, </a:t>
            </a:r>
            <a:r>
              <a:rPr lang="cs-CZ" dirty="0" err="1"/>
              <a:t>Foiníkie</a:t>
            </a:r>
            <a:r>
              <a:rPr lang="cs-CZ" dirty="0"/>
              <a:t>, Izrael, Judsko, </a:t>
            </a:r>
            <a:r>
              <a:rPr lang="cs-CZ" dirty="0" err="1"/>
              <a:t>Ammón</a:t>
            </a:r>
            <a:r>
              <a:rPr lang="cs-CZ" dirty="0"/>
              <a:t>, </a:t>
            </a:r>
            <a:r>
              <a:rPr lang="cs-CZ" dirty="0" err="1"/>
              <a:t>Moáb</a:t>
            </a:r>
            <a:r>
              <a:rPr lang="cs-CZ" dirty="0"/>
              <a:t>, </a:t>
            </a:r>
            <a:r>
              <a:rPr lang="cs-CZ" dirty="0" err="1"/>
              <a:t>Edóm</a:t>
            </a:r>
            <a:r>
              <a:rPr lang="cs-CZ" dirty="0"/>
              <a:t>, Damašek…)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96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279D0-9963-CB03-0BC2-3493BE80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Arabský poloostrov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2053F-213B-7C1D-5957-8455231E6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Žádný souhrnný starověký název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Ke starověkému PV řadíme severní a východní část Arabského poloostrova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68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4FA86-0251-B057-9D53-30810250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Perský (Arabský) záliv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2EB9A-BD6C-4BA3-AA0A-B414B661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Žádný souhrnný starověký název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Nejvýznamnější lokalita = Bahrajn (</a:t>
            </a:r>
            <a:r>
              <a:rPr lang="cs-CZ" dirty="0" err="1"/>
              <a:t>Dilmun</a:t>
            </a:r>
            <a:r>
              <a:rPr lang="cs-CZ" dirty="0"/>
              <a:t>); kontakty s </a:t>
            </a:r>
            <a:r>
              <a:rPr lang="cs-CZ" dirty="0" err="1"/>
              <a:t>Mesopotamií</a:t>
            </a:r>
            <a:r>
              <a:rPr lang="cs-CZ" dirty="0"/>
              <a:t>, Íránem a povodím Indu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6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27B19-F43A-260E-E15A-9F23FAC3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Írán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EE28A-5D91-A3C4-F767-4B695B812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Žádný souhrnný starověký název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Označení podle jednotlivých regionů a států (</a:t>
            </a:r>
            <a:r>
              <a:rPr lang="cs-CZ" dirty="0" err="1"/>
              <a:t>Elam</a:t>
            </a:r>
            <a:r>
              <a:rPr lang="cs-CZ" dirty="0"/>
              <a:t>, </a:t>
            </a:r>
            <a:r>
              <a:rPr lang="cs-CZ" dirty="0" err="1"/>
              <a:t>Marchaši</a:t>
            </a:r>
            <a:r>
              <a:rPr lang="cs-CZ" dirty="0"/>
              <a:t>, </a:t>
            </a:r>
            <a:r>
              <a:rPr lang="cs-CZ" dirty="0" err="1"/>
              <a:t>Pašime</a:t>
            </a:r>
            <a:r>
              <a:rPr lang="cs-CZ" dirty="0"/>
              <a:t>, </a:t>
            </a:r>
            <a:r>
              <a:rPr lang="cs-CZ" dirty="0" err="1"/>
              <a:t>Šimaški</a:t>
            </a:r>
            <a:r>
              <a:rPr lang="cs-CZ" dirty="0"/>
              <a:t>, </a:t>
            </a:r>
            <a:r>
              <a:rPr lang="cs-CZ" dirty="0" err="1"/>
              <a:t>Awan</a:t>
            </a:r>
            <a:r>
              <a:rPr lang="cs-CZ" dirty="0"/>
              <a:t>, </a:t>
            </a:r>
            <a:r>
              <a:rPr lang="cs-CZ" dirty="0" err="1"/>
              <a:t>Chamazi</a:t>
            </a:r>
            <a:r>
              <a:rPr lang="cs-CZ" dirty="0"/>
              <a:t>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71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32E7A-0ADF-5590-A2E1-F04F4400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Kavkaz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378B63-4405-CCBF-3285-AB254B541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Žádný souhrnný starověký název</a:t>
            </a:r>
          </a:p>
          <a:p>
            <a:r>
              <a:rPr lang="cs-CZ" dirty="0"/>
              <a:t>Kontakty s PV – zejm. v 1. tis. př. n. l. (stát </a:t>
            </a:r>
            <a:r>
              <a:rPr lang="cs-CZ" dirty="0" err="1"/>
              <a:t>Urartu</a:t>
            </a:r>
            <a:r>
              <a:rPr lang="cs-CZ" dirty="0"/>
              <a:t>); Arménie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57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1A9D6-329B-1A46-5C3F-EA528977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Egypt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C551A7-5048-F7FF-C0BE-B7CA00EF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Dělení na Horní a Dolní Egypt</a:t>
            </a:r>
          </a:p>
          <a:p>
            <a:r>
              <a:rPr lang="cs-CZ" dirty="0"/>
              <a:t>Většinou se nezahrnuje k PV</a:t>
            </a:r>
          </a:p>
          <a:p>
            <a:r>
              <a:rPr lang="cs-CZ" dirty="0"/>
              <a:t>Historické důvody; svébytnost egyptské kultury; dějiny oboru – egyptologie se etablovala jako samostatná vědní disciplína; stejně tak asyriologie, </a:t>
            </a:r>
            <a:r>
              <a:rPr lang="cs-CZ" dirty="0" err="1"/>
              <a:t>sumerologie</a:t>
            </a:r>
            <a:r>
              <a:rPr lang="cs-CZ" dirty="0"/>
              <a:t>, chetitologie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22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22F3-EF90-28C4-F88E-684882B9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97FF658-FA9A-8248-96A8-0D3D05A47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5" y="75436"/>
            <a:ext cx="3355759" cy="6849113"/>
          </a:xfrm>
        </p:spPr>
      </p:pic>
    </p:spTree>
    <p:extLst>
      <p:ext uri="{BB962C8B-B14F-4D97-AF65-F5344CB8AC3E}">
        <p14:creationId xmlns:p14="http://schemas.microsoft.com/office/powerpoint/2010/main" val="1861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25991-07E3-9581-9D3D-E6AF9737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Problematika názvu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4F410-4CB7-27D0-1873-92FADC3E1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Přední východ (starověké dějiny)</a:t>
            </a:r>
          </a:p>
          <a:p>
            <a:r>
              <a:rPr lang="cs-CZ" dirty="0"/>
              <a:t>Blízký východ (spíše v kontextu středověkých a pozdějších dějin)</a:t>
            </a:r>
          </a:p>
          <a:p>
            <a:r>
              <a:rPr lang="cs-CZ" dirty="0"/>
              <a:t>Střední východ (příliš široké vymezení)</a:t>
            </a:r>
          </a:p>
          <a:p>
            <a:r>
              <a:rPr lang="cs-CZ" dirty="0"/>
              <a:t>Jihozápadní Asie (žádné politické a historické konotace; čistě geografický pojem)</a:t>
            </a:r>
          </a:p>
          <a:p>
            <a:r>
              <a:rPr lang="cs-CZ" dirty="0"/>
              <a:t>Přední Asie, Přední Orient (zastaralé)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82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CCCC9-63CF-C18E-EC41-DE9BE24E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Etnická a jazyková struktura Předního východu</a:t>
            </a:r>
            <a:endParaRPr lang="cs-CZ" dirty="0"/>
          </a:p>
        </p:txBody>
      </p:sp>
      <p:pic>
        <p:nvPicPr>
          <p:cNvPr id="4" name="Zástupný symbol pro obsah 3" descr="library_038_lg.jpg">
            <a:extLst>
              <a:ext uri="{FF2B5EF4-FFF2-40B4-BE49-F238E27FC236}">
                <a16:creationId xmlns:a16="http://schemas.microsoft.com/office/drawing/2014/main" id="{AB0273B3-F8E0-7D60-2BB6-F5F8F876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382" y="1825625"/>
            <a:ext cx="6521235" cy="4351338"/>
          </a:xfrm>
        </p:spPr>
      </p:pic>
    </p:spTree>
    <p:extLst>
      <p:ext uri="{BB962C8B-B14F-4D97-AF65-F5344CB8AC3E}">
        <p14:creationId xmlns:p14="http://schemas.microsoft.com/office/powerpoint/2010/main" val="310634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682AC-1972-5DFA-8B1F-2F3586DF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 ke studiu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63484-D46F-E3C7-C025-B6978DE0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Gombár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Eduard – Pecha, Lukáš,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Dějiny Iráku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Praha: Lidové noviny, 2013</a:t>
            </a:r>
            <a:r>
              <a:rPr lang="cs-CZ" sz="2800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cs-CZ" sz="2800" dirty="0" err="1">
                <a:effectLst/>
                <a:ea typeface="Calibri" panose="020F0502020204030204" pitchFamily="34" charset="0"/>
              </a:rPr>
              <a:t>Gombár</a:t>
            </a:r>
            <a:r>
              <a:rPr lang="cs-CZ" dirty="0">
                <a:ea typeface="Calibri" panose="020F0502020204030204" pitchFamily="34" charset="0"/>
              </a:rPr>
              <a:t>, Eduard – Bareš, Ladislav – Veselý, Rudolf, </a:t>
            </a:r>
            <a:r>
              <a:rPr lang="cs-CZ" i="1" dirty="0">
                <a:ea typeface="Calibri" panose="020F0502020204030204" pitchFamily="34" charset="0"/>
              </a:rPr>
              <a:t>Dějiny Egypta</a:t>
            </a:r>
            <a:r>
              <a:rPr lang="cs-CZ" dirty="0">
                <a:ea typeface="Calibri" panose="020F0502020204030204" pitchFamily="34" charset="0"/>
              </a:rPr>
              <a:t>. Praha: Lidové noviny, 2021.</a:t>
            </a:r>
            <a:endParaRPr lang="cs-CZ" sz="2800" dirty="0">
              <a:effectLst/>
              <a:ea typeface="Calibri" panose="020F0502020204030204" pitchFamily="34" charset="0"/>
            </a:endParaRPr>
          </a:p>
          <a:p>
            <a:r>
              <a:rPr lang="cs-CZ" sz="2800" dirty="0">
                <a:effectLst/>
                <a:ea typeface="Calibri" panose="020F0502020204030204" pitchFamily="34" charset="0"/>
              </a:rPr>
              <a:t>Van De </a:t>
            </a:r>
            <a:r>
              <a:rPr lang="cs-CZ" sz="2800" dirty="0" err="1">
                <a:effectLst/>
                <a:ea typeface="Calibri" panose="020F0502020204030204" pitchFamily="34" charset="0"/>
              </a:rPr>
              <a:t>Mieroop</a:t>
            </a:r>
            <a:r>
              <a:rPr lang="cs-CZ" sz="2800" dirty="0">
                <a:effectLst/>
                <a:ea typeface="Calibri" panose="020F0502020204030204" pitchFamily="34" charset="0"/>
              </a:rPr>
              <a:t>, Marc, </a:t>
            </a:r>
            <a:r>
              <a:rPr lang="cs-CZ" sz="2800" i="1" dirty="0">
                <a:effectLst/>
                <a:ea typeface="Calibri" panose="020F0502020204030204" pitchFamily="34" charset="0"/>
              </a:rPr>
              <a:t>Dějiny starověkého Blízkého východu</a:t>
            </a:r>
            <a:r>
              <a:rPr lang="cs-CZ" sz="2800" dirty="0">
                <a:effectLst/>
                <a:ea typeface="Calibri" panose="020F0502020204030204" pitchFamily="34" charset="0"/>
              </a:rPr>
              <a:t>. Praha: Academia, 2010.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Nováková, Nea – Pecha, Lukáš –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Rahman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Furat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Dějiny Mezopotámie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Praha: Karolinum, 1998.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Prosecký, Jiří a kol.,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Encyklopedie starověkého Předního východu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Praha: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Libri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1999.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Roaf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Michael,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Svět staré Mezopotámie a starověkého Blízkého východu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Praha: Knižní klub, 1998.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Glassner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Jean-Jacques,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Mezopotámie: 34. století př. n. l. až 539 př. n. l.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Praha: Lidové noviny, 2004.</a:t>
            </a:r>
          </a:p>
          <a:p>
            <a:r>
              <a:rPr lang="cs-CZ" dirty="0" err="1">
                <a:latin typeface="Calibri" panose="020F0502020204030204" pitchFamily="34" charset="0"/>
              </a:rPr>
              <a:t>Vachala</a:t>
            </a:r>
            <a:r>
              <a:rPr lang="cs-CZ" dirty="0">
                <a:latin typeface="Calibri" panose="020F0502020204030204" pitchFamily="34" charset="0"/>
              </a:rPr>
              <a:t>, Břetislav, </a:t>
            </a:r>
            <a:r>
              <a:rPr lang="cs-CZ" i="1" dirty="0">
                <a:latin typeface="Calibri" panose="020F0502020204030204" pitchFamily="34" charset="0"/>
              </a:rPr>
              <a:t>Egypt </a:t>
            </a:r>
            <a:r>
              <a:rPr lang="cs-CZ" dirty="0">
                <a:latin typeface="Calibri" panose="020F0502020204030204" pitchFamily="34" charset="0"/>
              </a:rPr>
              <a:t>(Stručná historie států). Praha: </a:t>
            </a:r>
            <a:r>
              <a:rPr lang="cs-CZ" dirty="0" err="1">
                <a:latin typeface="Calibri" panose="020F0502020204030204" pitchFamily="34" charset="0"/>
              </a:rPr>
              <a:t>Libri</a:t>
            </a:r>
            <a:r>
              <a:rPr lang="cs-CZ" dirty="0">
                <a:latin typeface="Calibri" panose="020F0502020204030204" pitchFamily="34" charset="0"/>
              </a:rPr>
              <a:t>, 2012.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83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A1EDC-EEC6-6DAB-1FA6-8B38EFC3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Možnosti rekonstrukce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1854E5-6248-83BC-5A2C-41018CE229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Přímé doklady = ideální stav</a:t>
            </a:r>
          </a:p>
          <a:p>
            <a:r>
              <a:rPr lang="cs-CZ" dirty="0"/>
              <a:t>Nepřímé doklady</a:t>
            </a:r>
          </a:p>
          <a:p>
            <a:pPr lvl="1"/>
            <a:r>
              <a:rPr lang="cs-CZ" dirty="0"/>
              <a:t>vlastní jména = osoby, božstva, toponyma</a:t>
            </a:r>
          </a:p>
          <a:p>
            <a:pPr lvl="1"/>
            <a:r>
              <a:rPr lang="cs-CZ" dirty="0"/>
              <a:t>lexikální výpůjčky</a:t>
            </a:r>
          </a:p>
          <a:p>
            <a:pPr lvl="1"/>
            <a:r>
              <a:rPr lang="cs-CZ" dirty="0"/>
              <a:t>slovníky</a:t>
            </a:r>
          </a:p>
          <a:p>
            <a:endParaRPr lang="cs-CZ" dirty="0"/>
          </a:p>
        </p:txBody>
      </p:sp>
      <p:pic>
        <p:nvPicPr>
          <p:cNvPr id="6" name="Zástupný obsah 5" descr="Obsah obrázku exteriér, staré, pole, kopec&#10;&#10;Popis byl vytvořen automaticky">
            <a:extLst>
              <a:ext uri="{FF2B5EF4-FFF2-40B4-BE49-F238E27FC236}">
                <a16:creationId xmlns:a16="http://schemas.microsoft.com/office/drawing/2014/main" id="{55242177-0E4F-2A82-00E1-66E054909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0546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B411-70BC-DF90-C982-06FA1E5B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Klasifikace jazyků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9BCF19-3201-E2DC-9CD1-0B19481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Typologická (podle analogických rysů ve fonologii, morfologii a syntaxi)</a:t>
            </a:r>
          </a:p>
          <a:p>
            <a:endParaRPr lang="cs-CZ" dirty="0"/>
          </a:p>
          <a:p>
            <a:r>
              <a:rPr lang="cs-CZ" dirty="0"/>
              <a:t>Genetická (podle příbuznosti jazyků); člení se na rodiny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30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70FC7-2100-6CC4-F663-0FA0A07E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Genetická klasifikace jazyků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E1111-5EC6-9132-69B8-75C5DE45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Semitohamitské (afroasijské) jazyky</a:t>
            </a:r>
            <a:r>
              <a:rPr lang="cs-CZ" sz="2800" dirty="0"/>
              <a:t> (akkadština, </a:t>
            </a:r>
            <a:r>
              <a:rPr lang="cs-CZ" sz="2800" dirty="0" err="1"/>
              <a:t>eblajština</a:t>
            </a:r>
            <a:r>
              <a:rPr lang="cs-CZ" sz="2800" dirty="0"/>
              <a:t>, </a:t>
            </a:r>
            <a:r>
              <a:rPr lang="cs-CZ" sz="2800" dirty="0" err="1"/>
              <a:t>amorejština</a:t>
            </a:r>
            <a:r>
              <a:rPr lang="cs-CZ" sz="2800" dirty="0"/>
              <a:t>, </a:t>
            </a:r>
            <a:r>
              <a:rPr lang="cs-CZ" sz="2800" dirty="0" err="1"/>
              <a:t>ugaritština</a:t>
            </a:r>
            <a:r>
              <a:rPr lang="cs-CZ" sz="2800" dirty="0"/>
              <a:t>, foiničtina, aramejština, hebrejština, arabština, egyptština)</a:t>
            </a:r>
          </a:p>
          <a:p>
            <a:r>
              <a:rPr lang="cs-CZ" sz="2800" b="1" dirty="0"/>
              <a:t>Indoevropské jazyky</a:t>
            </a:r>
            <a:r>
              <a:rPr lang="cs-CZ" sz="2800" dirty="0"/>
              <a:t> (chetitština, </a:t>
            </a:r>
            <a:r>
              <a:rPr lang="cs-CZ" sz="2800" dirty="0" err="1"/>
              <a:t>luvijština</a:t>
            </a:r>
            <a:r>
              <a:rPr lang="cs-CZ" sz="2800" dirty="0"/>
              <a:t>, </a:t>
            </a:r>
            <a:r>
              <a:rPr lang="cs-CZ" sz="2800" dirty="0" err="1"/>
              <a:t>palajština</a:t>
            </a:r>
            <a:r>
              <a:rPr lang="cs-CZ" sz="2800" dirty="0"/>
              <a:t>, lýdština, </a:t>
            </a:r>
            <a:r>
              <a:rPr lang="cs-CZ" sz="2800" dirty="0" err="1"/>
              <a:t>frygijština</a:t>
            </a:r>
            <a:r>
              <a:rPr lang="cs-CZ" sz="2800" dirty="0"/>
              <a:t>, </a:t>
            </a:r>
            <a:r>
              <a:rPr lang="cs-CZ" sz="2800" dirty="0" err="1"/>
              <a:t>lykijština</a:t>
            </a:r>
            <a:r>
              <a:rPr lang="cs-CZ" sz="2800" dirty="0"/>
              <a:t>, perština, médština)</a:t>
            </a:r>
          </a:p>
          <a:p>
            <a:r>
              <a:rPr lang="cs-CZ" sz="2800" b="1" dirty="0"/>
              <a:t>Nezařaditelné jazyky</a:t>
            </a:r>
            <a:r>
              <a:rPr lang="cs-CZ" sz="2800" dirty="0"/>
              <a:t> (sumerština, </a:t>
            </a:r>
            <a:r>
              <a:rPr lang="cs-CZ" sz="2800" dirty="0" err="1"/>
              <a:t>churritština</a:t>
            </a:r>
            <a:r>
              <a:rPr lang="cs-CZ" sz="2800" dirty="0"/>
              <a:t>, </a:t>
            </a:r>
            <a:r>
              <a:rPr lang="cs-CZ" sz="2800" dirty="0" err="1"/>
              <a:t>urartejština</a:t>
            </a:r>
            <a:r>
              <a:rPr lang="cs-CZ" sz="2800" dirty="0"/>
              <a:t>, </a:t>
            </a:r>
            <a:r>
              <a:rPr lang="cs-CZ" sz="2800" dirty="0" err="1"/>
              <a:t>elamština</a:t>
            </a:r>
            <a:r>
              <a:rPr lang="cs-CZ" sz="2800" dirty="0"/>
              <a:t>, </a:t>
            </a:r>
            <a:r>
              <a:rPr lang="cs-CZ" sz="2800" dirty="0" err="1"/>
              <a:t>chattijština</a:t>
            </a:r>
            <a:r>
              <a:rPr lang="cs-CZ" sz="28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81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91FBD-8FCB-F9A2-F681-FCB05C7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Písmo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E0FAF-A0FF-91BA-B9CB-E71EA473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Piktografické </a:t>
            </a:r>
            <a:r>
              <a:rPr lang="cs-CZ" dirty="0" err="1"/>
              <a:t>urucké</a:t>
            </a:r>
            <a:r>
              <a:rPr lang="cs-CZ" dirty="0"/>
              <a:t> (3500–3000 př. n. l.): jižní </a:t>
            </a:r>
            <a:r>
              <a:rPr lang="cs-CZ" dirty="0" err="1"/>
              <a:t>Mesopotamie</a:t>
            </a:r>
            <a:r>
              <a:rPr lang="cs-CZ" dirty="0"/>
              <a:t> (</a:t>
            </a:r>
            <a:r>
              <a:rPr lang="cs-CZ" dirty="0" err="1"/>
              <a:t>Uruk</a:t>
            </a:r>
            <a:r>
              <a:rPr lang="cs-CZ" dirty="0"/>
              <a:t>)</a:t>
            </a:r>
          </a:p>
          <a:p>
            <a:r>
              <a:rPr lang="cs-CZ" dirty="0"/>
              <a:t>Klínové (3000 př. n. l. – 100 n. l.): vzniklo v jižní </a:t>
            </a:r>
            <a:r>
              <a:rPr lang="cs-CZ" dirty="0" err="1"/>
              <a:t>Mesopotamii</a:t>
            </a:r>
            <a:r>
              <a:rPr lang="cs-CZ" dirty="0"/>
              <a:t>, rozšířilo se na celý PV</a:t>
            </a:r>
          </a:p>
          <a:p>
            <a:r>
              <a:rPr lang="cs-CZ" dirty="0"/>
              <a:t>Hieroglyfické egyptské (3200 př. n. l. – 400 n. l.): Egypt, </a:t>
            </a:r>
            <a:r>
              <a:rPr lang="cs-CZ" dirty="0" err="1"/>
              <a:t>Syropalestina</a:t>
            </a:r>
            <a:endParaRPr lang="cs-CZ" dirty="0"/>
          </a:p>
          <a:p>
            <a:pPr lvl="1"/>
            <a:r>
              <a:rPr lang="cs-CZ" dirty="0"/>
              <a:t>hieroglyfické, hieratické, démotické písmo</a:t>
            </a:r>
          </a:p>
          <a:p>
            <a:r>
              <a:rPr lang="cs-CZ" dirty="0"/>
              <a:t>Hieroglyfické </a:t>
            </a:r>
            <a:r>
              <a:rPr lang="cs-CZ" dirty="0" err="1"/>
              <a:t>luvijské</a:t>
            </a:r>
            <a:r>
              <a:rPr lang="cs-CZ" dirty="0"/>
              <a:t> (1400 – 700 př. n. l.): jižní Anatolie, severní Sýrie</a:t>
            </a:r>
          </a:p>
          <a:p>
            <a:r>
              <a:rPr lang="cs-CZ" dirty="0"/>
              <a:t>Hlásková (konsonantická) písma (od r. 1500 př. n. l.): </a:t>
            </a:r>
            <a:r>
              <a:rPr lang="cs-CZ" dirty="0" err="1"/>
              <a:t>ugaritské</a:t>
            </a:r>
            <a:r>
              <a:rPr lang="cs-CZ" dirty="0"/>
              <a:t>, foinické, aramejské, hebrejské, arabské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31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10845-EDD6-518C-CDD9-EA735744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8687"/>
          </a:xfrm>
        </p:spPr>
        <p:txBody>
          <a:bodyPr/>
          <a:lstStyle/>
          <a:p>
            <a:pPr algn="ctr"/>
            <a:r>
              <a:rPr lang="cs-CZ" b="1" dirty="0"/>
              <a:t>Ukázka klínového písma</a:t>
            </a:r>
            <a:endParaRPr lang="cs-CZ" dirty="0"/>
          </a:p>
        </p:txBody>
      </p:sp>
      <p:pic>
        <p:nvPicPr>
          <p:cNvPr id="4" name="Zástupný symbol pro obsah 3" descr="01 001.jpg">
            <a:extLst>
              <a:ext uri="{FF2B5EF4-FFF2-40B4-BE49-F238E27FC236}">
                <a16:creationId xmlns:a16="http://schemas.microsoft.com/office/drawing/2014/main" id="{67E5948D-C30F-77CB-FC69-C5F60D4CD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806" y="843169"/>
            <a:ext cx="7758388" cy="5917176"/>
          </a:xfrm>
        </p:spPr>
      </p:pic>
    </p:spTree>
    <p:extLst>
      <p:ext uri="{BB962C8B-B14F-4D97-AF65-F5344CB8AC3E}">
        <p14:creationId xmlns:p14="http://schemas.microsoft.com/office/powerpoint/2010/main" val="310088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24DDA-920F-AF6B-BCDE-32D1A032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egyptského hieroglyfického písma </a:t>
            </a:r>
          </a:p>
        </p:txBody>
      </p:sp>
      <p:pic>
        <p:nvPicPr>
          <p:cNvPr id="5" name="Zástupný obsah 4" descr="Obsah obrázku text, kresba, ručník&#10;&#10;Popis byl vytvořen automaticky">
            <a:extLst>
              <a:ext uri="{FF2B5EF4-FFF2-40B4-BE49-F238E27FC236}">
                <a16:creationId xmlns:a16="http://schemas.microsoft.com/office/drawing/2014/main" id="{F1E60AD1-330E-70D7-BCB0-4B345BA8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56" y="1690688"/>
            <a:ext cx="7217087" cy="4636432"/>
          </a:xfrm>
        </p:spPr>
      </p:pic>
    </p:spTree>
    <p:extLst>
      <p:ext uri="{BB962C8B-B14F-4D97-AF65-F5344CB8AC3E}">
        <p14:creationId xmlns:p14="http://schemas.microsoft.com/office/powerpoint/2010/main" val="159931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0304A-B2AC-8C80-B547-DE310FF5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egyptského hieratického písma</a:t>
            </a:r>
          </a:p>
        </p:txBody>
      </p:sp>
      <p:pic>
        <p:nvPicPr>
          <p:cNvPr id="5" name="Zástupný obsah 4" descr="Obsah obrázku text, rukopis, Písmo, černobílá&#10;&#10;Popis byl vytvořen automaticky">
            <a:extLst>
              <a:ext uri="{FF2B5EF4-FFF2-40B4-BE49-F238E27FC236}">
                <a16:creationId xmlns:a16="http://schemas.microsoft.com/office/drawing/2014/main" id="{65489773-843F-314E-3DEA-D7CD38D9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63" y="1451977"/>
            <a:ext cx="4154750" cy="5271339"/>
          </a:xfrm>
        </p:spPr>
      </p:pic>
    </p:spTree>
    <p:extLst>
      <p:ext uri="{BB962C8B-B14F-4D97-AF65-F5344CB8AC3E}">
        <p14:creationId xmlns:p14="http://schemas.microsoft.com/office/powerpoint/2010/main" val="79960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289FC-5489-3D0F-F099-18DCB518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egyptského démotického písma</a:t>
            </a:r>
          </a:p>
        </p:txBody>
      </p:sp>
      <p:pic>
        <p:nvPicPr>
          <p:cNvPr id="5" name="Zástupný obsah 4" descr="Obsah obrázku text, rukopis, kniha&#10;&#10;Popis byl vytvořen automaticky">
            <a:extLst>
              <a:ext uri="{FF2B5EF4-FFF2-40B4-BE49-F238E27FC236}">
                <a16:creationId xmlns:a16="http://schemas.microsoft.com/office/drawing/2014/main" id="{CCF6D15F-A580-8ECF-D250-80301DE19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" y="2121763"/>
            <a:ext cx="11233929" cy="3516453"/>
          </a:xfrm>
        </p:spPr>
      </p:pic>
    </p:spTree>
    <p:extLst>
      <p:ext uri="{BB962C8B-B14F-4D97-AF65-F5344CB8AC3E}">
        <p14:creationId xmlns:p14="http://schemas.microsoft.com/office/powerpoint/2010/main" val="1839009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93CEF-D14F-939A-6108-B0B9A901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</a:t>
            </a:r>
            <a:r>
              <a:rPr lang="cs-CZ" b="1" dirty="0" err="1"/>
              <a:t>luvijského</a:t>
            </a:r>
            <a:r>
              <a:rPr lang="cs-CZ" b="1" dirty="0"/>
              <a:t> hieroglyfického písma</a:t>
            </a:r>
          </a:p>
        </p:txBody>
      </p:sp>
      <p:pic>
        <p:nvPicPr>
          <p:cNvPr id="4" name="Zástupný symbol pro obsah 3" descr="bulgarmaden05.jpg">
            <a:extLst>
              <a:ext uri="{FF2B5EF4-FFF2-40B4-BE49-F238E27FC236}">
                <a16:creationId xmlns:a16="http://schemas.microsoft.com/office/drawing/2014/main" id="{3BB52770-B914-A08C-0F3D-FD7035DD7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067" y="1509205"/>
            <a:ext cx="8344254" cy="5252410"/>
          </a:xfrm>
        </p:spPr>
      </p:pic>
    </p:spTree>
    <p:extLst>
      <p:ext uri="{BB962C8B-B14F-4D97-AF65-F5344CB8AC3E}">
        <p14:creationId xmlns:p14="http://schemas.microsoft.com/office/powerpoint/2010/main" val="940734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701D1-312E-E368-8D8D-9B7C0E75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</a:t>
            </a:r>
            <a:r>
              <a:rPr lang="cs-CZ" b="1" dirty="0" err="1"/>
              <a:t>ugaritského</a:t>
            </a:r>
            <a:r>
              <a:rPr lang="cs-CZ" b="1" dirty="0"/>
              <a:t> písma</a:t>
            </a:r>
          </a:p>
        </p:txBody>
      </p:sp>
      <p:pic>
        <p:nvPicPr>
          <p:cNvPr id="4" name="Zástupný symbol pro obsah 3" descr="ugaritic-abcedary.png">
            <a:extLst>
              <a:ext uri="{FF2B5EF4-FFF2-40B4-BE49-F238E27FC236}">
                <a16:creationId xmlns:a16="http://schemas.microsoft.com/office/drawing/2014/main" id="{D4ABC731-0C1C-0CF6-3286-24F4BDB69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32" y="1855433"/>
            <a:ext cx="11101935" cy="3723774"/>
          </a:xfrm>
        </p:spPr>
      </p:pic>
    </p:spTree>
    <p:extLst>
      <p:ext uri="{BB962C8B-B14F-4D97-AF65-F5344CB8AC3E}">
        <p14:creationId xmlns:p14="http://schemas.microsoft.com/office/powerpoint/2010/main" val="371756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CAB91-48C6-35C7-E30C-C4F08527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Časové vymezení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2BEC6A-11AF-6553-0636-18A1FAC819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Pravěk (paleolit, mesolit, neolit, chalkolit)</a:t>
            </a:r>
          </a:p>
          <a:p>
            <a:endParaRPr lang="cs-CZ" dirty="0"/>
          </a:p>
          <a:p>
            <a:r>
              <a:rPr lang="cs-CZ" dirty="0"/>
              <a:t>Starověk (od počátku doby bronzové až do </a:t>
            </a:r>
            <a:r>
              <a:rPr lang="cs-CZ" dirty="0" err="1"/>
              <a:t>parthského</a:t>
            </a:r>
            <a:r>
              <a:rPr lang="cs-CZ" dirty="0"/>
              <a:t> období); 3000 př. n. l. – 224 n. l.</a:t>
            </a:r>
          </a:p>
          <a:p>
            <a:endParaRPr lang="cs-CZ" dirty="0"/>
          </a:p>
        </p:txBody>
      </p:sp>
      <p:pic>
        <p:nvPicPr>
          <p:cNvPr id="6" name="Zástupný obsah 5" descr="Obsah obrázku osoba, držení, ruka, kousek">
            <a:extLst>
              <a:ext uri="{FF2B5EF4-FFF2-40B4-BE49-F238E27FC236}">
                <a16:creationId xmlns:a16="http://schemas.microsoft.com/office/drawing/2014/main" id="{FA1321FF-FF44-5EC0-3736-10A31BDF6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2494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534958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C9C5A-7465-B8D4-8787-97AEB51C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foinického písma</a:t>
            </a:r>
          </a:p>
        </p:txBody>
      </p:sp>
      <p:pic>
        <p:nvPicPr>
          <p:cNvPr id="4" name="Zástupný symbol pro obsah 3" descr="tumblr_lxcp33SJUS1qb1sklo1_500.gif">
            <a:extLst>
              <a:ext uri="{FF2B5EF4-FFF2-40B4-BE49-F238E27FC236}">
                <a16:creationId xmlns:a16="http://schemas.microsoft.com/office/drawing/2014/main" id="{2624A80C-75C8-B268-9ABC-26663BB7C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587" y="1491449"/>
            <a:ext cx="8479877" cy="5157233"/>
          </a:xfrm>
        </p:spPr>
      </p:pic>
    </p:spTree>
    <p:extLst>
      <p:ext uri="{BB962C8B-B14F-4D97-AF65-F5344CB8AC3E}">
        <p14:creationId xmlns:p14="http://schemas.microsoft.com/office/powerpoint/2010/main" val="417073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A8964-95E5-31B3-0235-0E444409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hebrejského (kvadrátního) písma</a:t>
            </a:r>
          </a:p>
        </p:txBody>
      </p:sp>
      <p:pic>
        <p:nvPicPr>
          <p:cNvPr id="4" name="Zástupný symbol pro obsah 3" descr="KindleHebrewBibleScreenshotGenesis1Part1.tif">
            <a:extLst>
              <a:ext uri="{FF2B5EF4-FFF2-40B4-BE49-F238E27FC236}">
                <a16:creationId xmlns:a16="http://schemas.microsoft.com/office/drawing/2014/main" id="{6223E0CF-F8C0-1FBE-DEB6-D6ADB5702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584" y="1825624"/>
            <a:ext cx="3721619" cy="4915611"/>
          </a:xfrm>
        </p:spPr>
      </p:pic>
    </p:spTree>
    <p:extLst>
      <p:ext uri="{BB962C8B-B14F-4D97-AF65-F5344CB8AC3E}">
        <p14:creationId xmlns:p14="http://schemas.microsoft.com/office/powerpoint/2010/main" val="4125666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D15A2-0AF2-1DEE-61FF-27ACE16E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staroperského klínového písma</a:t>
            </a:r>
          </a:p>
        </p:txBody>
      </p:sp>
      <p:pic>
        <p:nvPicPr>
          <p:cNvPr id="4" name="Zástupný symbol pro obsah 3" descr="inscription.jpg">
            <a:extLst>
              <a:ext uri="{FF2B5EF4-FFF2-40B4-BE49-F238E27FC236}">
                <a16:creationId xmlns:a16="http://schemas.microsoft.com/office/drawing/2014/main" id="{92B4E023-E1FD-5FCB-72F6-BF1048C07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874" y="1961965"/>
            <a:ext cx="9936251" cy="4465468"/>
          </a:xfrm>
        </p:spPr>
      </p:pic>
    </p:spTree>
    <p:extLst>
      <p:ext uri="{BB962C8B-B14F-4D97-AF65-F5344CB8AC3E}">
        <p14:creationId xmlns:p14="http://schemas.microsoft.com/office/powerpoint/2010/main" val="161539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66AAD-480F-33E5-AD17-5958BE62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</a:t>
            </a:r>
            <a:r>
              <a:rPr lang="cs-CZ" b="1" dirty="0" err="1"/>
              <a:t>středoperského</a:t>
            </a:r>
            <a:r>
              <a:rPr lang="cs-CZ" b="1" dirty="0"/>
              <a:t> písma</a:t>
            </a:r>
          </a:p>
        </p:txBody>
      </p:sp>
      <p:pic>
        <p:nvPicPr>
          <p:cNvPr id="4" name="Zástupný symbol pro obsah 3" descr="pahlavi.gif">
            <a:extLst>
              <a:ext uri="{FF2B5EF4-FFF2-40B4-BE49-F238E27FC236}">
                <a16:creationId xmlns:a16="http://schemas.microsoft.com/office/drawing/2014/main" id="{7805EFA5-3E61-573A-4775-12BCD8EB3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060" y="2365997"/>
            <a:ext cx="9583531" cy="3582041"/>
          </a:xfrm>
        </p:spPr>
      </p:pic>
    </p:spTree>
    <p:extLst>
      <p:ext uri="{BB962C8B-B14F-4D97-AF65-F5344CB8AC3E}">
        <p14:creationId xmlns:p14="http://schemas.microsoft.com/office/powerpoint/2010/main" val="270731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2C832-2CBF-6867-7CD6-6B7FB283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Prameny k dějinám Předního východu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1A574F-2128-59C0-0A64-37ED33B11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Hmotné prameny</a:t>
            </a:r>
          </a:p>
          <a:p>
            <a:r>
              <a:rPr lang="cs-CZ" dirty="0"/>
              <a:t>Písemné prameny</a:t>
            </a:r>
          </a:p>
        </p:txBody>
      </p:sp>
      <p:pic>
        <p:nvPicPr>
          <p:cNvPr id="6" name="Zástupný symbol pro obsah 5" descr="screenhunter_07-jan-03-10-21.jpg">
            <a:extLst>
              <a:ext uri="{FF2B5EF4-FFF2-40B4-BE49-F238E27FC236}">
                <a16:creationId xmlns:a16="http://schemas.microsoft.com/office/drawing/2014/main" id="{761E6DD1-EE04-8F21-F7C6-A91A09048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8672" y="1825625"/>
            <a:ext cx="4388656" cy="4351338"/>
          </a:xfrm>
        </p:spPr>
      </p:pic>
    </p:spTree>
    <p:extLst>
      <p:ext uri="{BB962C8B-B14F-4D97-AF65-F5344CB8AC3E}">
        <p14:creationId xmlns:p14="http://schemas.microsoft.com/office/powerpoint/2010/main" val="2392762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07B17-CF56-E425-49B9-B433B53C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Hmotné prameny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C3243-D479-9AEB-22B6-1C19DFF82A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/>
              <a:t>Artefakty (stavby, hroby, keramika, nástroje, zbraně, ozdoby, kultovní předměty) – hlína, kámen, kovy, kost, organické materiály</a:t>
            </a:r>
          </a:p>
          <a:p>
            <a:r>
              <a:rPr lang="cs-CZ" sz="2800" dirty="0"/>
              <a:t>Paleobotanický materiál (obilná zrna)</a:t>
            </a:r>
          </a:p>
          <a:p>
            <a:r>
              <a:rPr lang="cs-CZ" sz="2800" dirty="0"/>
              <a:t>Paleozoologický materiál (kosti)</a:t>
            </a:r>
          </a:p>
          <a:p>
            <a:r>
              <a:rPr lang="cs-CZ" sz="2800" dirty="0"/>
              <a:t>Kosterní pozůstatky člověka</a:t>
            </a:r>
          </a:p>
          <a:p>
            <a:endParaRPr lang="cs-CZ" dirty="0"/>
          </a:p>
        </p:txBody>
      </p:sp>
      <p:pic>
        <p:nvPicPr>
          <p:cNvPr id="6" name="Zástupný obsah 5" descr="Obsah obrázku černobílá, venku, zeď, území&#10;&#10;Popis byl vytvořen automaticky">
            <a:extLst>
              <a:ext uri="{FF2B5EF4-FFF2-40B4-BE49-F238E27FC236}">
                <a16:creationId xmlns:a16="http://schemas.microsoft.com/office/drawing/2014/main" id="{1178C810-A910-51ED-9754-AAEB8CF07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67" y="1825625"/>
            <a:ext cx="5316804" cy="4018756"/>
          </a:xfrm>
        </p:spPr>
      </p:pic>
    </p:spTree>
    <p:extLst>
      <p:ext uri="{BB962C8B-B14F-4D97-AF65-F5344CB8AC3E}">
        <p14:creationId xmlns:p14="http://schemas.microsoft.com/office/powerpoint/2010/main" val="2419654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63895-40E3-CD4D-A7BD-A8E71E84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Archeologie na Předním východě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865BA-704D-24F6-C682-5D3C8E4CE0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19. stol. a počátek 20. stol.: britské, francouzské, německé, americké vykopávky (důraz na isolované artefakty)</a:t>
            </a:r>
          </a:p>
          <a:p>
            <a:r>
              <a:rPr lang="cs-CZ" dirty="0"/>
              <a:t>Po 2. světové válce: velký rozvoj archeologie na PV (komplexní výzkum lokalit)</a:t>
            </a:r>
          </a:p>
          <a:p>
            <a:r>
              <a:rPr lang="cs-CZ" dirty="0"/>
              <a:t>V současné době: útlum vzhledem k politické situaci; nedostatečná ochrana památek</a:t>
            </a:r>
          </a:p>
          <a:p>
            <a:r>
              <a:rPr lang="cs-CZ" dirty="0"/>
              <a:t>Ilegální výkopy (nedostatečná nebo žádná dokumentace)</a:t>
            </a:r>
          </a:p>
          <a:p>
            <a:endParaRPr lang="cs-CZ" dirty="0"/>
          </a:p>
        </p:txBody>
      </p:sp>
      <p:pic>
        <p:nvPicPr>
          <p:cNvPr id="6" name="Zástupný obsah 5" descr="Obsah obrázku území, keramika, váza, hlína&#10;&#10;Popis byl vytvořen automaticky">
            <a:extLst>
              <a:ext uri="{FF2B5EF4-FFF2-40B4-BE49-F238E27FC236}">
                <a16:creationId xmlns:a16="http://schemas.microsoft.com/office/drawing/2014/main" id="{5F2EF280-FF3D-8D9B-DA70-944E8F2BF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50" y="2095130"/>
            <a:ext cx="5450046" cy="3633364"/>
          </a:xfrm>
        </p:spPr>
      </p:pic>
    </p:spTree>
    <p:extLst>
      <p:ext uri="{BB962C8B-B14F-4D97-AF65-F5344CB8AC3E}">
        <p14:creationId xmlns:p14="http://schemas.microsoft.com/office/powerpoint/2010/main" val="29442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ABDD6-C8F6-B792-D681-7D7E7E81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Písemné prameny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A29E7-B3B8-F20E-CD36-4C6169A6B0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Přednosti:</a:t>
            </a:r>
          </a:p>
          <a:p>
            <a:pPr lvl="1"/>
            <a:r>
              <a:rPr lang="cs-CZ" sz="3200" dirty="0"/>
              <a:t>velké množství textů</a:t>
            </a:r>
          </a:p>
          <a:p>
            <a:pPr lvl="1"/>
            <a:r>
              <a:rPr lang="cs-CZ" sz="3200" dirty="0"/>
              <a:t>velká tematická rozmanitost</a:t>
            </a:r>
          </a:p>
          <a:p>
            <a:pPr lvl="1"/>
            <a:endParaRPr lang="cs-CZ" sz="3200" dirty="0"/>
          </a:p>
          <a:p>
            <a:r>
              <a:rPr lang="cs-CZ" dirty="0"/>
              <a:t>Nedostatky:</a:t>
            </a:r>
          </a:p>
          <a:p>
            <a:pPr lvl="1"/>
            <a:r>
              <a:rPr lang="cs-CZ" sz="3200" dirty="0"/>
              <a:t>nerovnoměrné rozložení v čase a prostoru</a:t>
            </a:r>
          </a:p>
          <a:p>
            <a:pPr lvl="1"/>
            <a:r>
              <a:rPr lang="cs-CZ" sz="3200" dirty="0"/>
              <a:t>nedostatečná dokumentace (starší nebo ilegální vykopávky)</a:t>
            </a:r>
          </a:p>
          <a:p>
            <a:endParaRPr lang="cs-CZ" dirty="0"/>
          </a:p>
        </p:txBody>
      </p:sp>
      <p:pic>
        <p:nvPicPr>
          <p:cNvPr id="6" name="Zástupný obsah 5" descr="Obsah obrázku rukopis, vápenec, skála, text&#10;&#10;Popis byl vytvořen automaticky">
            <a:extLst>
              <a:ext uri="{FF2B5EF4-FFF2-40B4-BE49-F238E27FC236}">
                <a16:creationId xmlns:a16="http://schemas.microsoft.com/office/drawing/2014/main" id="{BA9AB4BC-2FB5-4311-8F18-3FD4FFA07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78" y="2015232"/>
            <a:ext cx="4667808" cy="3952077"/>
          </a:xfrm>
        </p:spPr>
      </p:pic>
    </p:spTree>
    <p:extLst>
      <p:ext uri="{BB962C8B-B14F-4D97-AF65-F5344CB8AC3E}">
        <p14:creationId xmlns:p14="http://schemas.microsoft.com/office/powerpoint/2010/main" val="160794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755A-7407-A01C-8754-6D3C9E46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Nosiče písma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44F1B-8219-7013-1884-5A1F74491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Hlína: tabulky, další předměty (válce, hranoly, kužely, cihly, keramika, střepy = ostrakon, </a:t>
            </a:r>
            <a:r>
              <a:rPr lang="cs-CZ" dirty="0" err="1"/>
              <a:t>pl</a:t>
            </a:r>
            <a:r>
              <a:rPr lang="cs-CZ" dirty="0"/>
              <a:t>. </a:t>
            </a:r>
            <a:r>
              <a:rPr lang="cs-CZ" dirty="0" err="1"/>
              <a:t>ostraka</a:t>
            </a:r>
            <a:r>
              <a:rPr lang="cs-CZ" dirty="0"/>
              <a:t>, pečetidla, sochy)</a:t>
            </a:r>
          </a:p>
          <a:p>
            <a:r>
              <a:rPr lang="cs-CZ" dirty="0"/>
              <a:t>Kámen (stély, sochy, nádoby, pečetidla, tabulky, závaží, zbraně, stavební kámen, nástěnné reliéfy, skalní stěny)</a:t>
            </a:r>
          </a:p>
          <a:p>
            <a:r>
              <a:rPr lang="cs-CZ" dirty="0"/>
              <a:t>Kov (nádoby, zbraně, sochy, tabulky)</a:t>
            </a:r>
          </a:p>
          <a:p>
            <a:r>
              <a:rPr lang="cs-CZ" dirty="0"/>
              <a:t>Organické materiály (kůže, papyrus, dřevo, vosk)</a:t>
            </a:r>
          </a:p>
          <a:p>
            <a:endParaRPr lang="cs-CZ" dirty="0"/>
          </a:p>
        </p:txBody>
      </p:sp>
      <p:pic>
        <p:nvPicPr>
          <p:cNvPr id="6" name="Zástupný obsah 5" descr="Obsah obrázku text, rukopis, papír, kaligrafie&#10;&#10;Popis byl vytvořen automaticky">
            <a:extLst>
              <a:ext uri="{FF2B5EF4-FFF2-40B4-BE49-F238E27FC236}">
                <a16:creationId xmlns:a16="http://schemas.microsoft.com/office/drawing/2014/main" id="{2C2A63BC-6A77-4A6F-4810-14D8960D9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37" y="2024110"/>
            <a:ext cx="4962431" cy="3801222"/>
          </a:xfrm>
        </p:spPr>
      </p:pic>
    </p:spTree>
    <p:extLst>
      <p:ext uri="{BB962C8B-B14F-4D97-AF65-F5344CB8AC3E}">
        <p14:creationId xmlns:p14="http://schemas.microsoft.com/office/powerpoint/2010/main" val="3435185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E0D25CF-7915-C839-7CF5-EF257357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3" descr="h2_1988.433.3.jpg">
            <a:extLst>
              <a:ext uri="{FF2B5EF4-FFF2-40B4-BE49-F238E27FC236}">
                <a16:creationId xmlns:a16="http://schemas.microsoft.com/office/drawing/2014/main" id="{72FED2CF-9CDA-8E06-4694-EDCC1F242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327" y="483668"/>
            <a:ext cx="8439346" cy="5890663"/>
          </a:xfrm>
        </p:spPr>
      </p:pic>
    </p:spTree>
    <p:extLst>
      <p:ext uri="{BB962C8B-B14F-4D97-AF65-F5344CB8AC3E}">
        <p14:creationId xmlns:p14="http://schemas.microsoft.com/office/powerpoint/2010/main" val="210899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3D10E-401A-600A-90AA-EF2D3C7E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Prostorové vymezení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930658-16FD-8E66-CD7A-A2BA599C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Kritéria (geografická, kulturně historická)</a:t>
            </a:r>
          </a:p>
          <a:p>
            <a:r>
              <a:rPr lang="cs-CZ" dirty="0"/>
              <a:t>Přední východ = oblasti, jejichž historický vývoj byl ve sledovaném období navzájem propojen + vykazují podobnosti v materiální a duchovní kultuře</a:t>
            </a:r>
          </a:p>
          <a:p>
            <a:endParaRPr lang="cs-CZ" dirty="0"/>
          </a:p>
          <a:p>
            <a:r>
              <a:rPr lang="cs-CZ" dirty="0"/>
              <a:t>→ vymezení pojmu PV je velmi vágní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626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716D87E-AAC8-A94F-7E54-44D076FF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3" descr="AN00109408_001_l.jpg">
            <a:extLst>
              <a:ext uri="{FF2B5EF4-FFF2-40B4-BE49-F238E27FC236}">
                <a16:creationId xmlns:a16="http://schemas.microsoft.com/office/drawing/2014/main" id="{372C4384-12DA-E705-3283-9B14F2A98A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4567" y="567827"/>
            <a:ext cx="4752779" cy="5722346"/>
          </a:xfrm>
        </p:spPr>
      </p:pic>
      <p:pic>
        <p:nvPicPr>
          <p:cNvPr id="8" name="Zástupný symbol pro obsah 6" descr="17388680.jpg">
            <a:extLst>
              <a:ext uri="{FF2B5EF4-FFF2-40B4-BE49-F238E27FC236}">
                <a16:creationId xmlns:a16="http://schemas.microsoft.com/office/drawing/2014/main" id="{BD071008-1E9D-A8BB-F183-29AA2F553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9368" y="575432"/>
            <a:ext cx="3888065" cy="5714741"/>
          </a:xfrm>
        </p:spPr>
      </p:pic>
    </p:spTree>
    <p:extLst>
      <p:ext uri="{BB962C8B-B14F-4D97-AF65-F5344CB8AC3E}">
        <p14:creationId xmlns:p14="http://schemas.microsoft.com/office/powerpoint/2010/main" val="423063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047EA9A-5389-4C0C-2A1E-EB3D88CA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5" descr="taylor_prism.jpg">
            <a:extLst>
              <a:ext uri="{FF2B5EF4-FFF2-40B4-BE49-F238E27FC236}">
                <a16:creationId xmlns:a16="http://schemas.microsoft.com/office/drawing/2014/main" id="{A46007AF-1D82-73EF-F81B-80CA17837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270" y="365125"/>
            <a:ext cx="6188161" cy="6188161"/>
          </a:xfrm>
        </p:spPr>
      </p:pic>
    </p:spTree>
    <p:extLst>
      <p:ext uri="{BB962C8B-B14F-4D97-AF65-F5344CB8AC3E}">
        <p14:creationId xmlns:p14="http://schemas.microsoft.com/office/powerpoint/2010/main" val="3786021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70ACC-383A-8289-1B30-C830505C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histun_photo.JPG">
            <a:extLst>
              <a:ext uri="{FF2B5EF4-FFF2-40B4-BE49-F238E27FC236}">
                <a16:creationId xmlns:a16="http://schemas.microsoft.com/office/drawing/2014/main" id="{D543FCE3-F7BF-9E10-FC7D-F790233C5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408" y="365125"/>
            <a:ext cx="10063184" cy="6276912"/>
          </a:xfrm>
        </p:spPr>
      </p:pic>
    </p:spTree>
    <p:extLst>
      <p:ext uri="{BB962C8B-B14F-4D97-AF65-F5344CB8AC3E}">
        <p14:creationId xmlns:p14="http://schemas.microsoft.com/office/powerpoint/2010/main" val="2952389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4F5EB00-5149-08E0-4E80-5E30C8BF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the-black-obelish-shalmaneser.jpg">
            <a:extLst>
              <a:ext uri="{FF2B5EF4-FFF2-40B4-BE49-F238E27FC236}">
                <a16:creationId xmlns:a16="http://schemas.microsoft.com/office/drawing/2014/main" id="{427D3B0A-5EBE-F9C4-46F0-EB69E86C0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2785" y="393610"/>
            <a:ext cx="2831976" cy="6402509"/>
          </a:xfrm>
        </p:spPr>
      </p:pic>
      <p:pic>
        <p:nvPicPr>
          <p:cNvPr id="8" name="Zástupný symbol pro obsah 7" descr="gudea1.gif">
            <a:extLst>
              <a:ext uri="{FF2B5EF4-FFF2-40B4-BE49-F238E27FC236}">
                <a16:creationId xmlns:a16="http://schemas.microsoft.com/office/drawing/2014/main" id="{E7FED028-08FE-79EB-5996-F549EC3235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0315" y="331113"/>
            <a:ext cx="3410381" cy="6465006"/>
          </a:xfrm>
        </p:spPr>
      </p:pic>
    </p:spTree>
    <p:extLst>
      <p:ext uri="{BB962C8B-B14F-4D97-AF65-F5344CB8AC3E}">
        <p14:creationId xmlns:p14="http://schemas.microsoft.com/office/powerpoint/2010/main" val="250535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1698DEA-954A-664F-18B5-DD56A426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4" descr="ensignlp.nfo-o-27ca.jpg">
            <a:extLst>
              <a:ext uri="{FF2B5EF4-FFF2-40B4-BE49-F238E27FC236}">
                <a16:creationId xmlns:a16="http://schemas.microsoft.com/office/drawing/2014/main" id="{169344E6-29BC-B098-9D66-F7233C660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143" y="275206"/>
            <a:ext cx="8549713" cy="6438037"/>
          </a:xfrm>
        </p:spPr>
      </p:pic>
    </p:spTree>
    <p:extLst>
      <p:ext uri="{BB962C8B-B14F-4D97-AF65-F5344CB8AC3E}">
        <p14:creationId xmlns:p14="http://schemas.microsoft.com/office/powerpoint/2010/main" val="110502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B08AA-F678-8E8C-1C05-67E3EAAC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Typologie písemných pramenů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3591-F977-D37E-8E9D-34B6100C0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Komemorativní</a:t>
            </a:r>
            <a:r>
              <a:rPr lang="cs-CZ" sz="2800" dirty="0"/>
              <a:t> texty</a:t>
            </a:r>
          </a:p>
          <a:p>
            <a:r>
              <a:rPr lang="cs-CZ" sz="2800" dirty="0"/>
              <a:t>Vlastnické texty</a:t>
            </a:r>
          </a:p>
          <a:p>
            <a:r>
              <a:rPr lang="cs-CZ" sz="2800" dirty="0"/>
              <a:t>Právní texty</a:t>
            </a:r>
          </a:p>
          <a:p>
            <a:r>
              <a:rPr lang="cs-CZ" sz="2800" dirty="0"/>
              <a:t>Hospodářské texty</a:t>
            </a:r>
          </a:p>
          <a:p>
            <a:r>
              <a:rPr lang="cs-CZ" sz="2800" dirty="0"/>
              <a:t>Dopisy</a:t>
            </a:r>
          </a:p>
          <a:p>
            <a:r>
              <a:rPr lang="cs-CZ" sz="2800" dirty="0"/>
              <a:t>Odborné texty</a:t>
            </a:r>
          </a:p>
          <a:p>
            <a:r>
              <a:rPr lang="cs-CZ" sz="2800" dirty="0"/>
              <a:t>Náboženské texty</a:t>
            </a:r>
          </a:p>
          <a:p>
            <a:r>
              <a:rPr lang="cs-CZ" dirty="0"/>
              <a:t>Literární texty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330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FF907-5577-29BE-C906-195DD3FE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Komemorativní</a:t>
            </a:r>
            <a:r>
              <a:rPr lang="cs-CZ" b="1" dirty="0"/>
              <a:t> texty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DAAE6-6EB2-DF1D-2FC3-63320D0E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Funkce: uchovat památku na určitou událost či osobu</a:t>
            </a:r>
          </a:p>
          <a:p>
            <a:r>
              <a:rPr lang="cs-CZ" sz="3600" dirty="0"/>
              <a:t>Druhy: </a:t>
            </a:r>
          </a:p>
          <a:p>
            <a:pPr lvl="1"/>
            <a:r>
              <a:rPr lang="cs-CZ" sz="3600" dirty="0"/>
              <a:t>královské nápisy (stavební, dedikační, historické)</a:t>
            </a:r>
          </a:p>
          <a:p>
            <a:pPr lvl="1"/>
            <a:r>
              <a:rPr lang="cs-CZ" sz="3600" dirty="0"/>
              <a:t>náhrobní nápisy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207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AD0F7-1C7A-3155-A8D9-08838054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královského nápisu</a:t>
            </a:r>
            <a:br>
              <a:rPr lang="cs-CZ" b="1" dirty="0"/>
            </a:br>
            <a:r>
              <a:rPr lang="cs-CZ" sz="4400" b="1" dirty="0"/>
              <a:t>(</a:t>
            </a:r>
            <a:r>
              <a:rPr lang="cs-CZ" sz="4400" b="1" dirty="0" err="1"/>
              <a:t>Chammu</a:t>
            </a:r>
            <a:r>
              <a:rPr lang="cs-CZ" sz="4400" b="1" dirty="0"/>
              <a:t>-rabi; 1792-1750 př. n. l.)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27980-2019-6DB1-C180-EE71CD2EC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Já jsem </a:t>
            </a:r>
            <a:r>
              <a:rPr lang="cs-CZ" i="1" dirty="0" err="1"/>
              <a:t>Chammu</a:t>
            </a:r>
            <a:r>
              <a:rPr lang="cs-CZ" i="1" dirty="0"/>
              <a:t>-rabi, mocný král, král Babylonu, král čtyř světových stran, budovatel země, král, jehož skutky jsou milé </a:t>
            </a:r>
            <a:r>
              <a:rPr lang="cs-CZ" i="1" dirty="0" err="1"/>
              <a:t>Šamašovi</a:t>
            </a:r>
            <a:r>
              <a:rPr lang="cs-CZ" i="1" dirty="0"/>
              <a:t> a </a:t>
            </a:r>
            <a:r>
              <a:rPr lang="cs-CZ" i="1" dirty="0" err="1"/>
              <a:t>Mardukovi</a:t>
            </a:r>
            <a:r>
              <a:rPr lang="cs-CZ" i="1" dirty="0"/>
              <a:t>. </a:t>
            </a:r>
          </a:p>
          <a:p>
            <a:pPr marL="0" indent="0">
              <a:buNone/>
            </a:pPr>
            <a:r>
              <a:rPr lang="cs-CZ" i="1" dirty="0"/>
              <a:t>Jako velikou horu jsem pozvedl hliněnou hradbu kolem </a:t>
            </a:r>
            <a:r>
              <a:rPr lang="cs-CZ" i="1" dirty="0" err="1"/>
              <a:t>Sippiru</a:t>
            </a:r>
            <a:r>
              <a:rPr lang="cs-CZ" i="1" dirty="0"/>
              <a:t> a obklopil jsem ji vodním příkopem.</a:t>
            </a:r>
          </a:p>
          <a:p>
            <a:pPr marL="0" indent="0">
              <a:buNone/>
            </a:pPr>
            <a:r>
              <a:rPr lang="cs-CZ" i="1" dirty="0"/>
              <a:t>Dal jsem prokopat Eufrat až k </a:t>
            </a:r>
            <a:r>
              <a:rPr lang="cs-CZ" i="1" dirty="0" err="1"/>
              <a:t>Sippiru</a:t>
            </a:r>
            <a:r>
              <a:rPr lang="cs-CZ" i="1" dirty="0"/>
              <a:t> a vybudoval jsem tam prosperující přístav.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534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B2AB0-16B4-5E95-B1F3-F570B67F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královského nápisu</a:t>
            </a:r>
            <a:br>
              <a:rPr lang="cs-CZ" b="1" dirty="0"/>
            </a:br>
            <a:r>
              <a:rPr lang="cs-CZ" sz="4400" b="1" dirty="0"/>
              <a:t>(</a:t>
            </a:r>
            <a:r>
              <a:rPr lang="cs-CZ" sz="4400" b="1" dirty="0" err="1"/>
              <a:t>Sinacherib</a:t>
            </a:r>
            <a:r>
              <a:rPr lang="cs-CZ" sz="4400" b="1" dirty="0"/>
              <a:t>; 704-681 př. n. l.)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4DEBC-8848-3B58-D0C9-D7708AAB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/>
              <a:t>Obrátil jsem se na </a:t>
            </a:r>
            <a:r>
              <a:rPr lang="cs-CZ" sz="2800" i="1" dirty="0" err="1"/>
              <a:t>Aššura</a:t>
            </a:r>
            <a:r>
              <a:rPr lang="cs-CZ" sz="2800" i="1" dirty="0"/>
              <a:t>, </a:t>
            </a:r>
            <a:r>
              <a:rPr lang="cs-CZ" sz="2800" i="1" dirty="0" err="1"/>
              <a:t>Sína</a:t>
            </a:r>
            <a:r>
              <a:rPr lang="cs-CZ" sz="2800" i="1" dirty="0"/>
              <a:t>, </a:t>
            </a:r>
            <a:r>
              <a:rPr lang="cs-CZ" sz="2800" i="1" dirty="0" err="1"/>
              <a:t>Šamaše</a:t>
            </a:r>
            <a:r>
              <a:rPr lang="cs-CZ" sz="2800" i="1" dirty="0"/>
              <a:t>, Béla, </a:t>
            </a:r>
            <a:r>
              <a:rPr lang="cs-CZ" sz="2800" i="1" dirty="0" err="1"/>
              <a:t>Nabúa</a:t>
            </a:r>
            <a:r>
              <a:rPr lang="cs-CZ" sz="2800" i="1" dirty="0"/>
              <a:t>, </a:t>
            </a:r>
            <a:r>
              <a:rPr lang="cs-CZ" sz="2800" i="1" dirty="0" err="1"/>
              <a:t>Nergala</a:t>
            </a:r>
            <a:r>
              <a:rPr lang="cs-CZ" sz="2800" i="1" dirty="0"/>
              <a:t>, </a:t>
            </a:r>
            <a:r>
              <a:rPr lang="cs-CZ" sz="2800" i="1" dirty="0" err="1"/>
              <a:t>Ištar</a:t>
            </a:r>
            <a:r>
              <a:rPr lang="cs-CZ" sz="2800" i="1" dirty="0"/>
              <a:t> z Ninive, </a:t>
            </a:r>
            <a:r>
              <a:rPr lang="cs-CZ" sz="2800" i="1" dirty="0" err="1"/>
              <a:t>Ištar</a:t>
            </a:r>
            <a:r>
              <a:rPr lang="cs-CZ" sz="2800" i="1" dirty="0"/>
              <a:t> z </a:t>
            </a:r>
            <a:r>
              <a:rPr lang="cs-CZ" sz="2800" i="1" dirty="0" err="1"/>
              <a:t>Arba´ilu</a:t>
            </a:r>
            <a:r>
              <a:rPr lang="cs-CZ" sz="2800" i="1" dirty="0"/>
              <a:t>, na bohy, kteří mi pomáhají, abych porazil mocného nepřítele. </a:t>
            </a:r>
          </a:p>
          <a:p>
            <a:pPr marL="0" indent="0">
              <a:buNone/>
            </a:pPr>
            <a:r>
              <a:rPr lang="cs-CZ" sz="2800" i="1" dirty="0"/>
              <a:t>Brzy vyslyšeli mé modlitby a přišli mi na pomoc. Rozběsnil jsem se jako lev, oblékl jsem si zbroj, na hlavu jsem si nasadil bitevní přilbu. Do svého skvělého bitevního vozu, který sráží nepřátele, s rozhněvaným srdcem jsem rychle nastoupil. </a:t>
            </a:r>
          </a:p>
          <a:p>
            <a:pPr marL="0" indent="0">
              <a:buNone/>
            </a:pPr>
            <a:r>
              <a:rPr lang="cs-CZ" sz="2800" i="1" dirty="0"/>
              <a:t>Mocný luk, který mi svěřil </a:t>
            </a:r>
            <a:r>
              <a:rPr lang="cs-CZ" sz="2800" i="1" dirty="0" err="1"/>
              <a:t>Aššur</a:t>
            </a:r>
            <a:r>
              <a:rPr lang="cs-CZ" sz="2800" i="1" dirty="0"/>
              <a:t>, jsem uchopil do rukou. Šípy, které probodnou hrdlo, jsem popadl. Na celé vojsko zlých nepřátel jsem vykřikl hlasitě jako bouře, jako </a:t>
            </a:r>
            <a:r>
              <a:rPr lang="cs-CZ" sz="2800" i="1" dirty="0" err="1"/>
              <a:t>Adad</a:t>
            </a:r>
            <a:r>
              <a:rPr lang="cs-CZ" sz="2800" i="1" dirty="0"/>
              <a:t> jsem zařval.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103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ED5AC-D724-C7F4-736F-202D3673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královského nápisu</a:t>
            </a:r>
            <a:br>
              <a:rPr lang="cs-CZ" b="1" dirty="0"/>
            </a:br>
            <a:r>
              <a:rPr lang="cs-CZ" sz="4400" b="1" dirty="0"/>
              <a:t>(</a:t>
            </a:r>
            <a:r>
              <a:rPr lang="cs-CZ" sz="4400" b="1" dirty="0" err="1"/>
              <a:t>Sinacherib</a:t>
            </a:r>
            <a:r>
              <a:rPr lang="cs-CZ" sz="4400" b="1" dirty="0"/>
              <a:t>; 704-681 př. n. l.)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F765E-E11E-996A-FC50-607DCA42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Rychle jsem je pobil jako tučné býky na provaze a uštědřil jsem jim porážku. Podřízl jsem jim hrdla jako ovcím. Přesekl jsem jejich vznešené krky jako provazy. </a:t>
            </a:r>
          </a:p>
          <a:p>
            <a:pPr marL="0" indent="0">
              <a:buNone/>
            </a:pPr>
            <a:r>
              <a:rPr lang="cs-CZ" i="1" dirty="0"/>
              <a:t>Jako mohutnou povodeň po jarních deštích jsem nechal téci jejich krev po širé zemi. Rychlí koně, zapřažení do mého vozu, se nořili do záplav jejich krve jako do řeky. </a:t>
            </a:r>
          </a:p>
          <a:p>
            <a:pPr marL="0" indent="0">
              <a:buNone/>
            </a:pPr>
            <a:r>
              <a:rPr lang="cs-CZ" i="1" dirty="0"/>
              <a:t>Kola mého bitevního vozu, který sráží zloduchy a ničemy, byla potřísněna krví a výkaly. Mrtvolami jejich válečníků jsem naplnil step jako trávou.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83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5CC17-E1DE-6B7D-43BC-F8B57CC8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Prostorové vymezení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43E66-0EDD-3C3A-E399-08CA1785D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Mesopotamie</a:t>
            </a:r>
            <a:r>
              <a:rPr lang="cs-CZ" dirty="0"/>
              <a:t> (moderní Irák)</a:t>
            </a:r>
          </a:p>
          <a:p>
            <a:pPr eaLnBrk="1" hangingPunct="1"/>
            <a:r>
              <a:rPr lang="cs-CZ" dirty="0"/>
              <a:t>Anatolie (Malá Asie; moderní Turecko)</a:t>
            </a:r>
          </a:p>
          <a:p>
            <a:pPr eaLnBrk="1" hangingPunct="1"/>
            <a:r>
              <a:rPr lang="cs-CZ" dirty="0" err="1"/>
              <a:t>Syropalestina</a:t>
            </a:r>
            <a:r>
              <a:rPr lang="cs-CZ" dirty="0"/>
              <a:t> (moderní Sýrie, Libanon, Izrael, Jordánsko)</a:t>
            </a:r>
          </a:p>
          <a:p>
            <a:pPr eaLnBrk="1" hangingPunct="1"/>
            <a:r>
              <a:rPr lang="cs-CZ" dirty="0"/>
              <a:t>Sever a východ Arabského poloostrova</a:t>
            </a:r>
          </a:p>
          <a:p>
            <a:pPr eaLnBrk="1" hangingPunct="1"/>
            <a:r>
              <a:rPr lang="cs-CZ" dirty="0"/>
              <a:t>Perský záliv</a:t>
            </a:r>
          </a:p>
          <a:p>
            <a:pPr eaLnBrk="1" hangingPunct="1"/>
            <a:r>
              <a:rPr lang="cs-CZ" dirty="0"/>
              <a:t>Írán</a:t>
            </a:r>
          </a:p>
          <a:p>
            <a:pPr eaLnBrk="1" hangingPunct="1"/>
            <a:r>
              <a:rPr lang="cs-CZ" dirty="0"/>
              <a:t>Kavkaz</a:t>
            </a:r>
          </a:p>
          <a:p>
            <a:pPr eaLnBrk="1" hangingPunct="1"/>
            <a:r>
              <a:rPr lang="cs-CZ" dirty="0"/>
              <a:t>(Egypt)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479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A8358-972A-031F-D84E-FA3CACC1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Vlastnické texty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3020C-F857-4BEC-D174-31DDA3DE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Funkce: zaznamenat vztah (zejm. vlastnický) určité osoby k určitému předmětu</a:t>
            </a:r>
          </a:p>
          <a:p>
            <a:r>
              <a:rPr lang="cs-CZ" sz="3600" dirty="0"/>
              <a:t>Druhy: </a:t>
            </a:r>
          </a:p>
          <a:p>
            <a:pPr lvl="1"/>
            <a:r>
              <a:rPr lang="cs-CZ" sz="3600" dirty="0"/>
              <a:t>nápisy na pečetidlech</a:t>
            </a:r>
          </a:p>
          <a:p>
            <a:pPr lvl="1"/>
            <a:r>
              <a:rPr lang="cs-CZ" sz="3600" dirty="0"/>
              <a:t>nápisy na mincích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687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7ADF9-0DA9-0B8A-B449-E0C8416D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Právní texty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B1FBD-D647-EFFC-2784-F6F8914C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Funkce: zaznamenat určitou právní zvyklost či právní transakci</a:t>
            </a:r>
          </a:p>
          <a:p>
            <a:r>
              <a:rPr lang="cs-CZ" sz="3600" dirty="0"/>
              <a:t>Druhy: </a:t>
            </a:r>
          </a:p>
          <a:p>
            <a:pPr lvl="1"/>
            <a:r>
              <a:rPr lang="cs-CZ" sz="3600" dirty="0"/>
              <a:t>normativní texty (zákoníky, edikty)</a:t>
            </a:r>
          </a:p>
          <a:p>
            <a:pPr lvl="1"/>
            <a:r>
              <a:rPr lang="cs-CZ" sz="3600" dirty="0"/>
              <a:t>záznamy z praxe (smlouvy, zápisy ze soudních jednání)</a:t>
            </a:r>
          </a:p>
          <a:p>
            <a:pPr lvl="1"/>
            <a:r>
              <a:rPr lang="cs-CZ" sz="3600" dirty="0"/>
              <a:t>zvláštní typ: mezistátní smlouvy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797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5A25D-88B3-C68B-125C-B626C7F7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zákoníku</a:t>
            </a:r>
            <a:br>
              <a:rPr lang="cs-CZ" b="1" dirty="0"/>
            </a:br>
            <a:r>
              <a:rPr lang="cs-CZ" sz="2800" b="1" dirty="0"/>
              <a:t>(</a:t>
            </a:r>
            <a:r>
              <a:rPr lang="cs-CZ" sz="2800" b="1" dirty="0" err="1"/>
              <a:t>Chammu</a:t>
            </a:r>
            <a:r>
              <a:rPr lang="cs-CZ" sz="2800" b="1" dirty="0"/>
              <a:t>-rabi)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77249-44D9-23B0-F52B-F7D0AEE83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Jestliže se někdo proboural do domu, bude před touto dírou zabit a pověšen.</a:t>
            </a:r>
          </a:p>
          <a:p>
            <a:r>
              <a:rPr lang="cs-CZ" i="1" dirty="0"/>
              <a:t>Jestliže v něčím domě vypukl požár a někdo, kdo přišel k hašení, upřel pohled na majetek vlastníka domu a majetek vlastníka domu si vzal, tento člověk bude hozen do tohoto ohně.</a:t>
            </a:r>
          </a:p>
          <a:p>
            <a:r>
              <a:rPr lang="cs-CZ" i="1" dirty="0"/>
              <a:t>Jestliže si někdo najal pole k obdělání, avšak na poli nevypěstoval obilí, prokáží mu, že na poli nepracoval; majiteli pole dá obilí (poměrně) podle (úrody) svého souseda.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755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04104-9B2F-1A72-BF4A-219FDDD6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Hospodářské texty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5A1D9-8851-1A2A-768B-19F1DBEE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Funkce: zaznamenat činnosti hospodářského charakteru</a:t>
            </a:r>
          </a:p>
          <a:p>
            <a:r>
              <a:rPr lang="cs-CZ" sz="3600" dirty="0"/>
              <a:t>Druhy: </a:t>
            </a:r>
          </a:p>
          <a:p>
            <a:pPr lvl="1"/>
            <a:r>
              <a:rPr lang="cs-CZ" sz="3600" dirty="0"/>
              <a:t>účetní záznamy (potvrzení o příjmech a výdajích)</a:t>
            </a:r>
          </a:p>
          <a:p>
            <a:pPr lvl="1"/>
            <a:r>
              <a:rPr lang="cs-CZ" sz="3600" dirty="0"/>
              <a:t> seznamy movitého a nemovitého majetku, osob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242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C2D47-1FEF-4BD2-8A0E-6243D10D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Dopisy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5283BE-C48F-A875-FB20-DFF79ECB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Funkce: zaznamenat komunikaci mezi osobami a/nebo institucemi</a:t>
            </a:r>
          </a:p>
          <a:p>
            <a:r>
              <a:rPr lang="cs-CZ" sz="3600" dirty="0"/>
              <a:t>Druhy: </a:t>
            </a:r>
          </a:p>
          <a:p>
            <a:pPr lvl="1"/>
            <a:r>
              <a:rPr lang="cs-CZ" sz="3600" dirty="0"/>
              <a:t>soukromá korespondence</a:t>
            </a:r>
          </a:p>
          <a:p>
            <a:pPr lvl="1"/>
            <a:r>
              <a:rPr lang="cs-CZ" sz="3600" dirty="0"/>
              <a:t>úřední korespondence</a:t>
            </a:r>
          </a:p>
          <a:p>
            <a:pPr lvl="1"/>
            <a:r>
              <a:rPr lang="cs-CZ" sz="3600" dirty="0"/>
              <a:t>zvláštní typ: diplomatická korespondence (el-</a:t>
            </a:r>
            <a:r>
              <a:rPr lang="cs-CZ" sz="3600" dirty="0" err="1"/>
              <a:t>Amarna</a:t>
            </a:r>
            <a:r>
              <a:rPr lang="cs-CZ" sz="3600" dirty="0"/>
              <a:t> = </a:t>
            </a:r>
            <a:r>
              <a:rPr lang="cs-CZ" sz="3600" dirty="0" err="1"/>
              <a:t>Achetaton</a:t>
            </a:r>
            <a:r>
              <a:rPr lang="cs-CZ" sz="3600" dirty="0"/>
              <a:t>, </a:t>
            </a:r>
            <a:r>
              <a:rPr lang="cs-CZ" sz="3600" dirty="0" err="1"/>
              <a:t>Chattuša</a:t>
            </a:r>
            <a:r>
              <a:rPr lang="cs-CZ" sz="3600" dirty="0"/>
              <a:t>, Mari)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185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6BEF9-62B8-BADD-B0F1-EA027E83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diplomatické korespondence</a:t>
            </a:r>
            <a:br>
              <a:rPr lang="cs-CZ" b="1" dirty="0"/>
            </a:br>
            <a:r>
              <a:rPr lang="cs-CZ" sz="2800" b="1" dirty="0"/>
              <a:t>(</a:t>
            </a:r>
            <a:r>
              <a:rPr lang="cs-CZ" sz="2800" b="1" dirty="0" err="1"/>
              <a:t>Tušratta</a:t>
            </a:r>
            <a:r>
              <a:rPr lang="cs-CZ" sz="2800" b="1" dirty="0"/>
              <a:t> → </a:t>
            </a:r>
            <a:r>
              <a:rPr lang="cs-CZ" sz="2800" b="1" dirty="0" err="1"/>
              <a:t>Amenhotep</a:t>
            </a:r>
            <a:r>
              <a:rPr lang="cs-CZ" sz="2800" b="1" dirty="0"/>
              <a:t> III.)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5F3C6-8320-84B6-F1D5-D08EC96B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/>
              <a:t>Řekni </a:t>
            </a:r>
            <a:r>
              <a:rPr lang="cs-CZ" sz="2800" i="1" dirty="0" err="1"/>
              <a:t>Nimmurejovi</a:t>
            </a:r>
            <a:r>
              <a:rPr lang="cs-CZ" sz="2800" i="1" dirty="0"/>
              <a:t>, králi Egypta, </a:t>
            </a:r>
          </a:p>
          <a:p>
            <a:pPr marL="0" indent="0">
              <a:buNone/>
            </a:pPr>
            <a:r>
              <a:rPr lang="cs-CZ" sz="2800" i="1" dirty="0"/>
              <a:t>mému bratrovi, mému zeti, kterého miluji</a:t>
            </a:r>
          </a:p>
          <a:p>
            <a:pPr marL="0" indent="0">
              <a:buNone/>
            </a:pPr>
            <a:r>
              <a:rPr lang="cs-CZ" sz="2800" i="1" dirty="0"/>
              <a:t>a který mne miluje:</a:t>
            </a:r>
          </a:p>
          <a:p>
            <a:pPr marL="0" indent="0">
              <a:buNone/>
            </a:pPr>
            <a:r>
              <a:rPr lang="cs-CZ" sz="2800" i="1" dirty="0"/>
              <a:t>Takto praví </a:t>
            </a:r>
            <a:r>
              <a:rPr lang="cs-CZ" sz="2800" i="1" dirty="0" err="1"/>
              <a:t>Tušratta</a:t>
            </a:r>
            <a:r>
              <a:rPr lang="cs-CZ" sz="2800" i="1" dirty="0"/>
              <a:t>, král </a:t>
            </a:r>
            <a:r>
              <a:rPr lang="cs-CZ" sz="2800" i="1" dirty="0" err="1"/>
              <a:t>Mitanni</a:t>
            </a:r>
            <a:r>
              <a:rPr lang="cs-CZ" sz="2800" i="1" dirty="0"/>
              <a:t>,</a:t>
            </a:r>
          </a:p>
          <a:p>
            <a:pPr marL="0" indent="0">
              <a:buNone/>
            </a:pPr>
            <a:r>
              <a:rPr lang="cs-CZ" sz="2800" i="1" dirty="0"/>
              <a:t>který Tě miluje, Tvůj tchán:</a:t>
            </a:r>
          </a:p>
          <a:p>
            <a:pPr marL="0" indent="0">
              <a:buNone/>
            </a:pPr>
            <a:r>
              <a:rPr lang="cs-CZ" sz="2800" i="1" dirty="0"/>
              <a:t>Daří se mi dobře. Nechť i Tobě se daří dobře.</a:t>
            </a:r>
          </a:p>
          <a:p>
            <a:pPr marL="0" indent="0">
              <a:buNone/>
            </a:pPr>
            <a:r>
              <a:rPr lang="cs-CZ" sz="2800" i="1" dirty="0"/>
              <a:t>Tvému domu, </a:t>
            </a:r>
            <a:r>
              <a:rPr lang="cs-CZ" sz="2800" i="1" dirty="0" err="1"/>
              <a:t>Taduchepě</a:t>
            </a:r>
            <a:r>
              <a:rPr lang="cs-CZ" sz="2800" i="1" dirty="0"/>
              <a:t>, mé dceři,</a:t>
            </a:r>
          </a:p>
          <a:p>
            <a:pPr marL="0" indent="0">
              <a:buNone/>
            </a:pPr>
            <a:r>
              <a:rPr lang="cs-CZ" sz="2800" i="1" dirty="0"/>
              <a:t>a Tvé manželce, kterou miluješ, nechť se daří dobře.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94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1E119-0775-1CDA-AF0C-AD2CC033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diplomatické korespondence</a:t>
            </a:r>
            <a:br>
              <a:rPr lang="cs-CZ" b="1" dirty="0"/>
            </a:br>
            <a:r>
              <a:rPr lang="cs-CZ" sz="2800" b="1" dirty="0"/>
              <a:t>(</a:t>
            </a:r>
            <a:r>
              <a:rPr lang="cs-CZ" sz="2800" b="1" dirty="0" err="1"/>
              <a:t>Tušratta</a:t>
            </a:r>
            <a:r>
              <a:rPr lang="cs-CZ" sz="2800" b="1" dirty="0"/>
              <a:t> → </a:t>
            </a:r>
            <a:r>
              <a:rPr lang="cs-CZ" sz="2800" b="1" dirty="0" err="1"/>
              <a:t>Amenhotep</a:t>
            </a:r>
            <a:r>
              <a:rPr lang="cs-CZ" sz="2800" b="1" dirty="0"/>
              <a:t> III.)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AA197-899D-7F29-A5C2-B7D77A0E2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Tvým dalším manželkám, Tvým synům, Tvým hodnostářům,</a:t>
            </a:r>
          </a:p>
          <a:p>
            <a:pPr marL="0" indent="0">
              <a:buNone/>
            </a:pPr>
            <a:r>
              <a:rPr lang="cs-CZ" i="1" dirty="0"/>
              <a:t>Tvým vozům, Tvým koním,</a:t>
            </a:r>
          </a:p>
          <a:p>
            <a:pPr marL="0" indent="0">
              <a:buNone/>
            </a:pPr>
            <a:r>
              <a:rPr lang="cs-CZ" i="1" dirty="0"/>
              <a:t>Tvým vojenským jednotkám, </a:t>
            </a:r>
          </a:p>
          <a:p>
            <a:pPr marL="0" indent="0">
              <a:buNone/>
            </a:pPr>
            <a:r>
              <a:rPr lang="cs-CZ" i="1" dirty="0"/>
              <a:t>Tvé zemi a</a:t>
            </a:r>
          </a:p>
          <a:p>
            <a:pPr marL="0" indent="0">
              <a:buNone/>
            </a:pPr>
            <a:r>
              <a:rPr lang="cs-CZ" i="1" dirty="0"/>
              <a:t>všemu dalšímu, co Ti náleží, </a:t>
            </a:r>
          </a:p>
          <a:p>
            <a:pPr marL="0" indent="0">
              <a:buNone/>
            </a:pPr>
            <a:r>
              <a:rPr lang="cs-CZ" i="1" dirty="0"/>
              <a:t>nechť se daří velmi, velmi dobře.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548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11098-E542-8C48-9EC4-38ED3BE6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diplomatické korespondence</a:t>
            </a:r>
            <a:br>
              <a:rPr lang="cs-CZ" b="1" dirty="0"/>
            </a:br>
            <a:r>
              <a:rPr lang="cs-CZ" sz="2800" b="1" dirty="0"/>
              <a:t>(</a:t>
            </a:r>
            <a:r>
              <a:rPr lang="cs-CZ" sz="2800" b="1" dirty="0" err="1"/>
              <a:t>vasalův</a:t>
            </a:r>
            <a:r>
              <a:rPr lang="cs-CZ" sz="2800" b="1" dirty="0"/>
              <a:t> dopis)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D734EB-A1F5-E943-FF96-79FE94557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/>
              <a:t>Řekni králi, mému pánovi,</a:t>
            </a:r>
          </a:p>
          <a:p>
            <a:pPr marL="0" indent="0">
              <a:buNone/>
            </a:pPr>
            <a:r>
              <a:rPr lang="cs-CZ" sz="2800" i="1" dirty="0"/>
              <a:t>mému bohu, mému Slunci, dechu mého života:</a:t>
            </a:r>
          </a:p>
          <a:p>
            <a:pPr marL="0" indent="0">
              <a:buNone/>
            </a:pPr>
            <a:r>
              <a:rPr lang="cs-CZ" sz="2800" i="1" dirty="0"/>
              <a:t>Takto (praví) </a:t>
            </a:r>
            <a:r>
              <a:rPr lang="cs-CZ" sz="2800" i="1" dirty="0" err="1"/>
              <a:t>Zimreddi</a:t>
            </a:r>
            <a:r>
              <a:rPr lang="cs-CZ" sz="2800" i="1" dirty="0"/>
              <a:t>, vládce </a:t>
            </a:r>
            <a:r>
              <a:rPr lang="cs-CZ" sz="2800" i="1" dirty="0" err="1"/>
              <a:t>Sidonu</a:t>
            </a:r>
            <a:r>
              <a:rPr lang="cs-CZ" sz="2800" i="1" dirty="0"/>
              <a:t>:</a:t>
            </a:r>
          </a:p>
          <a:p>
            <a:pPr marL="0" indent="0">
              <a:buNone/>
            </a:pPr>
            <a:r>
              <a:rPr lang="cs-CZ" sz="2800" i="1" dirty="0"/>
              <a:t>Padám k nohám mého pána, boha, Slunce, dechu mého života; k nohám mého pána, mého boha, mého Slunce, dechu mého života, sedmkrát a sedmkrát.</a:t>
            </a:r>
          </a:p>
          <a:p>
            <a:endParaRPr lang="cs-CZ" dirty="0"/>
          </a:p>
        </p:txBody>
      </p:sp>
      <p:pic>
        <p:nvPicPr>
          <p:cNvPr id="6" name="Zástupný obsah 6" descr="Obsah obrázku exteriér, voda, budova, město&#10;&#10;Popis byl vytvořen automaticky">
            <a:extLst>
              <a:ext uri="{FF2B5EF4-FFF2-40B4-BE49-F238E27FC236}">
                <a16:creationId xmlns:a16="http://schemas.microsoft.com/office/drawing/2014/main" id="{28FB804B-AC23-8B2F-4D1B-1E21AAEC9C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91"/>
            <a:ext cx="5181600" cy="3887606"/>
          </a:xfrm>
        </p:spPr>
      </p:pic>
    </p:spTree>
    <p:extLst>
      <p:ext uri="{BB962C8B-B14F-4D97-AF65-F5344CB8AC3E}">
        <p14:creationId xmlns:p14="http://schemas.microsoft.com/office/powerpoint/2010/main" val="993223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BD45EE6-3EE1-7FE3-C493-09848463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Odborné texty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E37967-4C76-F1F2-44ED-ACE612DEF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Funkce: zaznamenat znalosti z určitého oboru</a:t>
            </a:r>
          </a:p>
          <a:p>
            <a:r>
              <a:rPr lang="cs-CZ" sz="2000" dirty="0"/>
              <a:t>Druhy:</a:t>
            </a:r>
          </a:p>
          <a:p>
            <a:pPr lvl="1"/>
            <a:r>
              <a:rPr lang="cs-CZ" sz="2000" dirty="0"/>
              <a:t>geografie</a:t>
            </a:r>
          </a:p>
          <a:p>
            <a:pPr lvl="1"/>
            <a:r>
              <a:rPr lang="cs-CZ" sz="2000" dirty="0"/>
              <a:t>botanika</a:t>
            </a:r>
          </a:p>
          <a:p>
            <a:pPr lvl="1"/>
            <a:r>
              <a:rPr lang="cs-CZ" sz="2000" dirty="0"/>
              <a:t>zoologie</a:t>
            </a:r>
          </a:p>
          <a:p>
            <a:pPr lvl="1"/>
            <a:r>
              <a:rPr lang="cs-CZ" sz="2000" dirty="0"/>
              <a:t>medicína</a:t>
            </a:r>
          </a:p>
          <a:p>
            <a:pPr lvl="1"/>
            <a:r>
              <a:rPr lang="cs-CZ" sz="2000" dirty="0"/>
              <a:t>matematika</a:t>
            </a:r>
          </a:p>
          <a:p>
            <a:pPr lvl="1"/>
            <a:r>
              <a:rPr lang="cs-CZ" sz="2000" dirty="0"/>
              <a:t>astronomie</a:t>
            </a:r>
          </a:p>
          <a:p>
            <a:pPr lvl="1"/>
            <a:r>
              <a:rPr lang="cs-CZ" sz="2000" dirty="0"/>
              <a:t>hudba</a:t>
            </a:r>
          </a:p>
          <a:p>
            <a:pPr lvl="1"/>
            <a:r>
              <a:rPr lang="cs-CZ" sz="2000" dirty="0"/>
              <a:t>lingvistika</a:t>
            </a:r>
          </a:p>
          <a:p>
            <a:pPr lvl="1"/>
            <a:r>
              <a:rPr lang="cs-CZ" sz="2000" dirty="0"/>
              <a:t>historiografie (seznamy králů, datovacích formulí, eponymů, kroniky, biografické a autobiografické texty)</a:t>
            </a:r>
          </a:p>
          <a:p>
            <a:pPr lvl="1"/>
            <a:r>
              <a:rPr lang="cs-CZ" sz="2000" dirty="0"/>
              <a:t>výklad božích znamení (</a:t>
            </a:r>
            <a:r>
              <a:rPr lang="cs-CZ" sz="2000" dirty="0" err="1"/>
              <a:t>omina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652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08710-CFC9-13AB-AE2B-25850A85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Náboženské texty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27E50E-FD80-91F8-4CFF-B7608B96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Funkce: pojednávat o abstraktních, obecných otázkách</a:t>
            </a:r>
          </a:p>
          <a:p>
            <a:pPr lvl="1"/>
            <a:r>
              <a:rPr lang="cs-CZ" sz="3200" dirty="0"/>
              <a:t>mýty (</a:t>
            </a:r>
            <a:r>
              <a:rPr lang="cs-CZ" sz="3200" dirty="0" err="1"/>
              <a:t>Enúma</a:t>
            </a:r>
            <a:r>
              <a:rPr lang="cs-CZ" sz="3200" dirty="0"/>
              <a:t> </a:t>
            </a:r>
            <a:r>
              <a:rPr lang="cs-CZ" sz="3200" dirty="0" err="1"/>
              <a:t>eliš</a:t>
            </a:r>
            <a:r>
              <a:rPr lang="cs-CZ" sz="3200" dirty="0"/>
              <a:t>, </a:t>
            </a:r>
            <a:r>
              <a:rPr lang="cs-CZ" sz="3200" dirty="0" err="1"/>
              <a:t>Atram-chasís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eposy (Gilgameš)</a:t>
            </a:r>
          </a:p>
          <a:p>
            <a:pPr lvl="1"/>
            <a:r>
              <a:rPr lang="cs-CZ" sz="3200" dirty="0"/>
              <a:t>hymny (božstva, chrámy, panovníci)</a:t>
            </a:r>
          </a:p>
          <a:p>
            <a:pPr lvl="1"/>
            <a:r>
              <a:rPr lang="cs-CZ" sz="3200" dirty="0"/>
              <a:t>rituální texty (obřady k uctívání bohů, předků, pohřební rituály)</a:t>
            </a:r>
          </a:p>
          <a:p>
            <a:pPr lvl="1"/>
            <a:r>
              <a:rPr lang="cs-CZ" sz="3200" dirty="0"/>
              <a:t>modlitby</a:t>
            </a:r>
          </a:p>
          <a:p>
            <a:pPr lvl="1"/>
            <a:r>
              <a:rPr lang="cs-CZ" sz="3200" dirty="0"/>
              <a:t>zaklínání</a:t>
            </a:r>
          </a:p>
          <a:p>
            <a:pPr lvl="1"/>
            <a:r>
              <a:rPr lang="cs-CZ" sz="3200" dirty="0"/>
              <a:t>žalozpěvy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98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6A763-073C-4F81-CDD6-B159C288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klett_extra_large_middle_east_physical_lg.jpg">
            <a:extLst>
              <a:ext uri="{FF2B5EF4-FFF2-40B4-BE49-F238E27FC236}">
                <a16:creationId xmlns:a16="http://schemas.microsoft.com/office/drawing/2014/main" id="{AD6A2DFA-CB7F-DB99-3706-1C9DB911B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086" y="117461"/>
            <a:ext cx="9008383" cy="67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8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DCB55-0CBE-7D7F-D2E9-F8228D87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mýtu </a:t>
            </a:r>
            <a:br>
              <a:rPr lang="cs-CZ" b="1" dirty="0"/>
            </a:br>
            <a:r>
              <a:rPr lang="cs-CZ" sz="3200" b="1" dirty="0"/>
              <a:t>(</a:t>
            </a:r>
            <a:r>
              <a:rPr lang="cs-CZ" sz="3200" b="1" dirty="0" err="1"/>
              <a:t>Enúma</a:t>
            </a:r>
            <a:r>
              <a:rPr lang="cs-CZ" sz="3200" b="1" dirty="0"/>
              <a:t> </a:t>
            </a:r>
            <a:r>
              <a:rPr lang="cs-CZ" sz="3200" b="1" dirty="0" err="1"/>
              <a:t>eliš</a:t>
            </a:r>
            <a:r>
              <a:rPr lang="cs-CZ" sz="3200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D44023-A2A9-2801-21C3-0A8D8519F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Když nahoře nebesa nebyla pojmenována,</a:t>
            </a:r>
          </a:p>
          <a:p>
            <a:pPr marL="0" indent="0">
              <a:buNone/>
            </a:pPr>
            <a:r>
              <a:rPr lang="cs-CZ" i="1" dirty="0"/>
              <a:t>dole zem jménem nebyla zvána,</a:t>
            </a:r>
          </a:p>
          <a:p>
            <a:pPr marL="0" indent="0">
              <a:buNone/>
            </a:pPr>
            <a:r>
              <a:rPr lang="cs-CZ" i="1" dirty="0"/>
              <a:t>(byl tu jen) prvotní </a:t>
            </a:r>
            <a:r>
              <a:rPr lang="cs-CZ" i="1" dirty="0" err="1"/>
              <a:t>Apsú</a:t>
            </a:r>
            <a:r>
              <a:rPr lang="cs-CZ" i="1" dirty="0"/>
              <a:t>, jejich zploditel,</a:t>
            </a:r>
          </a:p>
          <a:p>
            <a:pPr marL="514350" indent="-514350">
              <a:buAutoNum type="alphaLcParenBoth"/>
            </a:pPr>
            <a:r>
              <a:rPr lang="cs-CZ" i="1" dirty="0"/>
              <a:t>hřmotná </a:t>
            </a:r>
            <a:r>
              <a:rPr lang="cs-CZ" i="1" dirty="0" err="1"/>
              <a:t>Tiámat</a:t>
            </a:r>
            <a:r>
              <a:rPr lang="cs-CZ" i="1" dirty="0"/>
              <a:t>, rodička veškerenstva.</a:t>
            </a:r>
          </a:p>
          <a:p>
            <a:pPr marL="0" indent="0">
              <a:buNone/>
            </a:pPr>
            <a:r>
              <a:rPr lang="cs-CZ" i="1" dirty="0"/>
              <a:t>Své vody mísili dohromady,</a:t>
            </a:r>
          </a:p>
          <a:p>
            <a:pPr marL="0" indent="0">
              <a:buNone/>
            </a:pPr>
            <a:r>
              <a:rPr lang="cs-CZ" i="1" dirty="0"/>
              <a:t>houštiny z rákosu se vzájemně nesplétaly</a:t>
            </a:r>
          </a:p>
          <a:p>
            <a:pPr marL="0" indent="0">
              <a:buNone/>
            </a:pPr>
            <a:r>
              <a:rPr lang="cs-CZ" i="1" dirty="0"/>
              <a:t>a stvoly se na sebe nenavrstvily.</a:t>
            </a:r>
          </a:p>
          <a:p>
            <a:pPr marL="0" indent="0">
              <a:buNone/>
            </a:pPr>
            <a:r>
              <a:rPr lang="cs-CZ" dirty="0"/>
              <a:t>(I. tabulka, ř. 1–6)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093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D67E3-6EAB-7A8B-5D32-20F939B8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mýtu </a:t>
            </a:r>
            <a:br>
              <a:rPr lang="cs-CZ" b="1" dirty="0"/>
            </a:br>
            <a:r>
              <a:rPr lang="cs-CZ" sz="3200" b="1" dirty="0"/>
              <a:t>(</a:t>
            </a:r>
            <a:r>
              <a:rPr lang="cs-CZ" sz="3200" b="1" dirty="0" err="1"/>
              <a:t>Enúma</a:t>
            </a:r>
            <a:r>
              <a:rPr lang="cs-CZ" sz="3200" b="1" dirty="0"/>
              <a:t> </a:t>
            </a:r>
            <a:r>
              <a:rPr lang="cs-CZ" sz="3200" b="1" dirty="0" err="1"/>
              <a:t>eliš</a:t>
            </a:r>
            <a:r>
              <a:rPr lang="cs-CZ" sz="3200" b="1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3C4C9-7C00-037C-233E-D5F6FF9C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i="1" dirty="0"/>
              <a:t>Pozvedl pán potopu, svou mocnou zbraň,</a:t>
            </a:r>
          </a:p>
          <a:p>
            <a:pPr marL="0" indent="0">
              <a:buNone/>
            </a:pPr>
            <a:r>
              <a:rPr lang="cs-CZ" sz="2800" i="1" dirty="0"/>
              <a:t>v hrůzný vůz bouře, jíž vzdorovati nelze, vstoupil,</a:t>
            </a:r>
          </a:p>
          <a:p>
            <a:pPr marL="0" indent="0">
              <a:buNone/>
            </a:pPr>
            <a:r>
              <a:rPr lang="cs-CZ" sz="2800" i="1" dirty="0"/>
              <a:t>čtyřspřeží připřáhl k němu.</a:t>
            </a:r>
          </a:p>
          <a:p>
            <a:pPr marL="0" indent="0">
              <a:buNone/>
            </a:pPr>
            <a:r>
              <a:rPr lang="cs-CZ" sz="2800" i="1" dirty="0"/>
              <a:t>Zabijáka, Nemilosrdného, Pustošitele, Okřídleného;</a:t>
            </a:r>
          </a:p>
          <a:p>
            <a:pPr marL="0" indent="0">
              <a:buNone/>
            </a:pPr>
            <a:r>
              <a:rPr lang="cs-CZ" sz="2800" i="1" dirty="0"/>
              <a:t>pysky mají odhaleny, jejich zuby nesou jed.</a:t>
            </a:r>
          </a:p>
          <a:p>
            <a:pPr marL="0" indent="0">
              <a:buNone/>
            </a:pPr>
            <a:r>
              <a:rPr lang="cs-CZ" sz="2800" i="1" dirty="0"/>
              <a:t>Neznají únavu a umějí pustošit.</a:t>
            </a:r>
          </a:p>
          <a:p>
            <a:pPr marL="0" indent="0">
              <a:buNone/>
            </a:pPr>
            <a:r>
              <a:rPr lang="cs-CZ" sz="2800" i="1" dirty="0"/>
              <a:t>Po pravici jeho boj hrozný a zápas stojí,</a:t>
            </a:r>
          </a:p>
          <a:p>
            <a:pPr marL="0" indent="0">
              <a:buNone/>
            </a:pPr>
            <a:r>
              <a:rPr lang="cs-CZ" sz="2800" i="1" dirty="0"/>
              <a:t>po levici bitva, jež všechny spiklence sráží.</a:t>
            </a:r>
          </a:p>
          <a:p>
            <a:pPr marL="0" indent="0">
              <a:buNone/>
            </a:pPr>
            <a:r>
              <a:rPr lang="cs-CZ" sz="2800" i="1" dirty="0"/>
              <a:t>Oblékl si oděv (a) pancíř, jenž hrůzu vzbuzuje,</a:t>
            </a:r>
          </a:p>
          <a:p>
            <a:pPr marL="0" indent="0">
              <a:buNone/>
            </a:pPr>
            <a:r>
              <a:rPr lang="cs-CZ" sz="2800" i="1" dirty="0"/>
              <a:t>děsivou božskou září pokryl si hlavu.</a:t>
            </a:r>
          </a:p>
          <a:p>
            <a:pPr marL="0" indent="0">
              <a:buNone/>
            </a:pPr>
            <a:r>
              <a:rPr lang="cs-CZ" sz="2800" dirty="0"/>
              <a:t>(IV. tabulka, ř. 49–58)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731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EE0EE-7A57-21AD-F0F6-446A688B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Ukázka eposu</a:t>
            </a:r>
            <a:br>
              <a:rPr lang="cs-CZ" b="1" dirty="0"/>
            </a:br>
            <a:r>
              <a:rPr lang="cs-CZ" sz="3200" b="1" dirty="0"/>
              <a:t>(Gilgameš)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D4A6F-1711-18DA-B80C-559457F8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i="1" dirty="0"/>
              <a:t>Ten, jenž hlubinu zřel, (samotné) základy země, </a:t>
            </a:r>
          </a:p>
          <a:p>
            <a:pPr marL="0" indent="0">
              <a:buNone/>
            </a:pPr>
            <a:r>
              <a:rPr lang="cs-CZ" sz="2800" i="1" dirty="0"/>
              <a:t>jenž cesty poznal (a) pochopil vše,</a:t>
            </a:r>
          </a:p>
          <a:p>
            <a:pPr marL="0" indent="0">
              <a:buNone/>
            </a:pPr>
            <a:r>
              <a:rPr lang="cs-CZ" sz="2800" i="1" dirty="0"/>
              <a:t>Gilgameš, jenž hlubinu zřel, (samotné) základy země,</a:t>
            </a:r>
          </a:p>
          <a:p>
            <a:pPr marL="0" indent="0">
              <a:buNone/>
            </a:pPr>
            <a:r>
              <a:rPr lang="cs-CZ" sz="2800" i="1" dirty="0"/>
              <a:t>jenž cesty poznal (a) pochopil vše,</a:t>
            </a:r>
          </a:p>
          <a:p>
            <a:pPr marL="0" indent="0">
              <a:buNone/>
            </a:pPr>
            <a:r>
              <a:rPr lang="cs-CZ" sz="2800" i="1" dirty="0"/>
              <a:t>prozkoumal všechny svatyně,</a:t>
            </a:r>
          </a:p>
          <a:p>
            <a:pPr marL="0" indent="0">
              <a:buNone/>
            </a:pPr>
            <a:r>
              <a:rPr lang="cs-CZ" sz="2800" i="1" dirty="0"/>
              <a:t>veškerou moudrost všeho on seznal.</a:t>
            </a:r>
          </a:p>
          <a:p>
            <a:pPr marL="0" indent="0">
              <a:buNone/>
            </a:pPr>
            <a:r>
              <a:rPr lang="cs-CZ" sz="2800" i="1" dirty="0"/>
              <a:t>Tajemné věci uviděl a odhalil skryté,</a:t>
            </a:r>
          </a:p>
          <a:p>
            <a:pPr marL="0" indent="0">
              <a:buNone/>
            </a:pPr>
            <a:r>
              <a:rPr lang="cs-CZ" sz="2800" i="1" dirty="0"/>
              <a:t>přinesl o tom zvěst, co před potopou se stalo.</a:t>
            </a:r>
          </a:p>
          <a:p>
            <a:pPr marL="0" indent="0">
              <a:buNone/>
            </a:pPr>
            <a:r>
              <a:rPr lang="cs-CZ" sz="2800" i="1" dirty="0"/>
              <a:t>Dlouhou pouť vykonal a znaven spočinul;</a:t>
            </a:r>
          </a:p>
          <a:p>
            <a:pPr marL="0" indent="0">
              <a:buNone/>
            </a:pPr>
            <a:r>
              <a:rPr lang="cs-CZ" sz="2800" i="1" dirty="0"/>
              <a:t>všechna ta strázeň zapsána byla v (kamennou) stélu.</a:t>
            </a:r>
          </a:p>
          <a:p>
            <a:pPr marL="0" indent="0">
              <a:buNone/>
            </a:pPr>
            <a:r>
              <a:rPr lang="cs-CZ" sz="2800" dirty="0"/>
              <a:t>(I. tabulka, ř. 1–10)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81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954C5-B531-B42E-5531-4A2B5819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Literární texty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E2291-12AD-D95F-32EF-153B906A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Funkce: poučit a pobavit čtenáře</a:t>
            </a:r>
          </a:p>
          <a:p>
            <a:pPr lvl="1"/>
            <a:r>
              <a:rPr lang="cs-CZ" sz="2800" dirty="0"/>
              <a:t>bajky, pohádky</a:t>
            </a:r>
          </a:p>
          <a:p>
            <a:pPr lvl="1"/>
            <a:r>
              <a:rPr lang="cs-CZ" sz="2800" dirty="0"/>
              <a:t>povídky</a:t>
            </a:r>
          </a:p>
          <a:p>
            <a:pPr lvl="1"/>
            <a:r>
              <a:rPr lang="cs-CZ" sz="2800" dirty="0"/>
              <a:t>dialogy (spory)</a:t>
            </a:r>
          </a:p>
          <a:p>
            <a:pPr lvl="1"/>
            <a:r>
              <a:rPr lang="cs-CZ" sz="2800" dirty="0"/>
              <a:t>mudroslovné texty (Babylonský Job, Babylonská </a:t>
            </a:r>
            <a:r>
              <a:rPr lang="cs-CZ" sz="2800" dirty="0" err="1"/>
              <a:t>theodicea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naučení (</a:t>
            </a:r>
            <a:r>
              <a:rPr lang="cs-CZ" sz="2800" dirty="0" err="1"/>
              <a:t>Ptahhotep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biografické texty (</a:t>
            </a:r>
            <a:r>
              <a:rPr lang="cs-CZ" sz="2800" dirty="0" err="1"/>
              <a:t>Sinuhet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přísloví</a:t>
            </a:r>
          </a:p>
          <a:p>
            <a:pPr lvl="1"/>
            <a:r>
              <a:rPr lang="cs-CZ" sz="2800" dirty="0"/>
              <a:t>hádanky</a:t>
            </a:r>
          </a:p>
          <a:p>
            <a:pPr lvl="1"/>
            <a:r>
              <a:rPr lang="cs-CZ" sz="2800" dirty="0"/>
              <a:t>satirická a humoristická literatura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70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C1D92-DF3B-39EE-9685-9DACCFD5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Mesopotamie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CAF8B-64AD-0F88-EF0D-7D725BC1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Jižní část (Babylonie); dělí se na Sumer (jih) a </a:t>
            </a:r>
            <a:r>
              <a:rPr lang="cs-CZ" dirty="0" err="1"/>
              <a:t>Akkad</a:t>
            </a:r>
            <a:r>
              <a:rPr lang="cs-CZ" dirty="0"/>
              <a:t> (sever); ve starověku název </a:t>
            </a:r>
            <a:r>
              <a:rPr lang="cs-CZ" dirty="0" err="1"/>
              <a:t>Karduniaš</a:t>
            </a:r>
            <a:r>
              <a:rPr lang="cs-CZ" dirty="0"/>
              <a:t> (z </a:t>
            </a:r>
            <a:r>
              <a:rPr lang="cs-CZ" dirty="0" err="1"/>
              <a:t>kassitštiny</a:t>
            </a:r>
            <a:r>
              <a:rPr lang="cs-CZ" dirty="0"/>
              <a:t>; od poloviny 2. tis. př. n. l.)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Severní část (Asýrie)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Žádný souhrnný starověký název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74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2681A-D2B3-6273-A8C0-BEBA4982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Iraq-physical-map.gif">
            <a:extLst>
              <a:ext uri="{FF2B5EF4-FFF2-40B4-BE49-F238E27FC236}">
                <a16:creationId xmlns:a16="http://schemas.microsoft.com/office/drawing/2014/main" id="{323FCAD6-63DA-5D71-F8F3-ADD08ADB4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224" y="0"/>
            <a:ext cx="7359551" cy="6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0A540-1B90-1117-7A00-EBEE5EB8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Anatolie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3C2C7-82B3-17E1-3A94-86621434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Žádný souhrnný starověký název; označení „Anatolie“ a „Malá Asie“ se objevují až v antice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Označení podle jednotlivých regionů a států (</a:t>
            </a:r>
            <a:r>
              <a:rPr lang="cs-CZ" dirty="0" err="1"/>
              <a:t>Chatti</a:t>
            </a:r>
            <a:r>
              <a:rPr lang="cs-CZ" dirty="0"/>
              <a:t>, </a:t>
            </a:r>
            <a:r>
              <a:rPr lang="cs-CZ" dirty="0" err="1"/>
              <a:t>Arzawa</a:t>
            </a:r>
            <a:r>
              <a:rPr lang="cs-CZ" dirty="0"/>
              <a:t>, </a:t>
            </a:r>
            <a:r>
              <a:rPr lang="cs-CZ" dirty="0" err="1"/>
              <a:t>Achchijawa</a:t>
            </a:r>
            <a:r>
              <a:rPr lang="cs-CZ" dirty="0"/>
              <a:t>, </a:t>
            </a:r>
            <a:r>
              <a:rPr lang="cs-CZ" dirty="0" err="1"/>
              <a:t>Kizzuwatna</a:t>
            </a:r>
            <a:r>
              <a:rPr lang="cs-CZ" dirty="0"/>
              <a:t>, </a:t>
            </a:r>
            <a:r>
              <a:rPr lang="cs-CZ" dirty="0" err="1"/>
              <a:t>Urartu</a:t>
            </a:r>
            <a:r>
              <a:rPr lang="cs-CZ" dirty="0"/>
              <a:t>, Frýgie, Lýdie, </a:t>
            </a:r>
            <a:r>
              <a:rPr lang="cs-CZ" dirty="0" err="1"/>
              <a:t>Lykie</a:t>
            </a:r>
            <a:r>
              <a:rPr lang="cs-CZ" dirty="0"/>
              <a:t>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1407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2223</Words>
  <Application>Microsoft Office PowerPoint</Application>
  <PresentationFormat>Širokoúhlá obrazovka</PresentationFormat>
  <Paragraphs>264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Motiv Office</vt:lpstr>
      <vt:lpstr>Dějiny Předního východu</vt:lpstr>
      <vt:lpstr>Literatura ke studiu</vt:lpstr>
      <vt:lpstr>Časové vymezení</vt:lpstr>
      <vt:lpstr>Prostorové vymezení</vt:lpstr>
      <vt:lpstr>Prostorové vymezení</vt:lpstr>
      <vt:lpstr>Prezentace aplikace PowerPoint</vt:lpstr>
      <vt:lpstr>Mesopotamie</vt:lpstr>
      <vt:lpstr>Prezentace aplikace PowerPoint</vt:lpstr>
      <vt:lpstr>Anatolie</vt:lpstr>
      <vt:lpstr>Prezentace aplikace PowerPoint</vt:lpstr>
      <vt:lpstr>Syropalestina (Levanta)</vt:lpstr>
      <vt:lpstr>Arabský poloostrov</vt:lpstr>
      <vt:lpstr>Perský (Arabský) záliv</vt:lpstr>
      <vt:lpstr>Írán</vt:lpstr>
      <vt:lpstr>Kavkaz</vt:lpstr>
      <vt:lpstr>Egypt</vt:lpstr>
      <vt:lpstr>Prezentace aplikace PowerPoint</vt:lpstr>
      <vt:lpstr>Problematika názvu</vt:lpstr>
      <vt:lpstr>Etnická a jazyková struktura Předního východu</vt:lpstr>
      <vt:lpstr>Možnosti rekonstrukce</vt:lpstr>
      <vt:lpstr>Klasifikace jazyků</vt:lpstr>
      <vt:lpstr>Genetická klasifikace jazyků</vt:lpstr>
      <vt:lpstr>Písmo</vt:lpstr>
      <vt:lpstr>Ukázka klínového písma</vt:lpstr>
      <vt:lpstr>Ukázka egyptského hieroglyfického písma </vt:lpstr>
      <vt:lpstr>Ukázka egyptského hieratického písma</vt:lpstr>
      <vt:lpstr>Ukázka egyptského démotického písma</vt:lpstr>
      <vt:lpstr>Ukázka luvijského hieroglyfického písma</vt:lpstr>
      <vt:lpstr>Ukázka ugaritského písma</vt:lpstr>
      <vt:lpstr>Ukázka foinického písma</vt:lpstr>
      <vt:lpstr>Ukázka hebrejského (kvadrátního) písma</vt:lpstr>
      <vt:lpstr>Ukázka staroperského klínového písma</vt:lpstr>
      <vt:lpstr>Ukázka středoperského písma</vt:lpstr>
      <vt:lpstr>Prameny k dějinám Předního východu</vt:lpstr>
      <vt:lpstr>Hmotné prameny</vt:lpstr>
      <vt:lpstr>Archeologie na Předním východě</vt:lpstr>
      <vt:lpstr>Písemné prameny</vt:lpstr>
      <vt:lpstr>Nosiče písma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Typologie písemných pramenů</vt:lpstr>
      <vt:lpstr>Komemorativní texty</vt:lpstr>
      <vt:lpstr>Ukázka královského nápisu (Chammu-rabi; 1792-1750 př. n. l.)</vt:lpstr>
      <vt:lpstr>Ukázka královského nápisu (Sinacherib; 704-681 př. n. l.)</vt:lpstr>
      <vt:lpstr>Ukázka královského nápisu (Sinacherib; 704-681 př. n. l.)</vt:lpstr>
      <vt:lpstr>Vlastnické texty</vt:lpstr>
      <vt:lpstr>Právní texty</vt:lpstr>
      <vt:lpstr>Ukázka zákoníku (Chammu-rabi)</vt:lpstr>
      <vt:lpstr>Hospodářské texty</vt:lpstr>
      <vt:lpstr>Dopisy</vt:lpstr>
      <vt:lpstr>Ukázka diplomatické korespondence (Tušratta → Amenhotep III.)</vt:lpstr>
      <vt:lpstr>Ukázka diplomatické korespondence (Tušratta → Amenhotep III.)</vt:lpstr>
      <vt:lpstr>Ukázka diplomatické korespondence (vasalův dopis)</vt:lpstr>
      <vt:lpstr>Odborné texty</vt:lpstr>
      <vt:lpstr>Náboženské texty</vt:lpstr>
      <vt:lpstr>Ukázka mýtu  (Enúma eliš)</vt:lpstr>
      <vt:lpstr>Ukázka mýtu  (Enúma eliš)</vt:lpstr>
      <vt:lpstr>Ukázka eposu (Gilgameš)</vt:lpstr>
      <vt:lpstr>Literární texty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Předního východu</dc:title>
  <dc:creator>Lukáš Pecha</dc:creator>
  <cp:lastModifiedBy>Info Kampus Hybernská</cp:lastModifiedBy>
  <cp:revision>13</cp:revision>
  <dcterms:created xsi:type="dcterms:W3CDTF">2023-09-19T10:40:54Z</dcterms:created>
  <dcterms:modified xsi:type="dcterms:W3CDTF">2023-09-20T15:21:42Z</dcterms:modified>
</cp:coreProperties>
</file>