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xml" ContentType="application/inkml+xml"/>
  <Override PartName="/ppt/ink/ink2.xml" ContentType="application/inkml+xml"/>
  <Override PartName="/ppt/notesSlides/notesSlide27.xml" ContentType="application/vnd.openxmlformats-officedocument.presentationml.notesSlide+xml"/>
  <Override PartName="/ppt/ink/ink3.xml" ContentType="application/inkml+xml"/>
  <Override PartName="/ppt/ink/ink4.xml" ContentType="application/inkml+xml"/>
  <Override PartName="/ppt/notesSlides/notesSlide28.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29.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notesSlides/notesSlide30.xml" ContentType="application/vnd.openxmlformats-officedocument.presentationml.notesSlide+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7" r:id="rId1"/>
  </p:sldMasterIdLst>
  <p:notesMasterIdLst>
    <p:notesMasterId r:id="rId48"/>
  </p:notesMasterIdLst>
  <p:sldIdLst>
    <p:sldId id="256" r:id="rId2"/>
    <p:sldId id="301" r:id="rId3"/>
    <p:sldId id="257" r:id="rId4"/>
    <p:sldId id="258" r:id="rId5"/>
    <p:sldId id="275" r:id="rId6"/>
    <p:sldId id="278" r:id="rId7"/>
    <p:sldId id="259" r:id="rId8"/>
    <p:sldId id="260" r:id="rId9"/>
    <p:sldId id="276" r:id="rId10"/>
    <p:sldId id="305" r:id="rId11"/>
    <p:sldId id="306" r:id="rId12"/>
    <p:sldId id="304" r:id="rId13"/>
    <p:sldId id="277" r:id="rId14"/>
    <p:sldId id="262" r:id="rId15"/>
    <p:sldId id="263" r:id="rId16"/>
    <p:sldId id="264" r:id="rId17"/>
    <p:sldId id="266" r:id="rId18"/>
    <p:sldId id="267" r:id="rId19"/>
    <p:sldId id="269" r:id="rId20"/>
    <p:sldId id="270" r:id="rId21"/>
    <p:sldId id="271" r:id="rId22"/>
    <p:sldId id="280" r:id="rId23"/>
    <p:sldId id="279" r:id="rId24"/>
    <p:sldId id="300" r:id="rId25"/>
    <p:sldId id="283" r:id="rId26"/>
    <p:sldId id="274" r:id="rId27"/>
    <p:sldId id="284" r:id="rId28"/>
    <p:sldId id="285" r:id="rId29"/>
    <p:sldId id="286" r:id="rId30"/>
    <p:sldId id="287" r:id="rId31"/>
    <p:sldId id="288" r:id="rId32"/>
    <p:sldId id="289" r:id="rId33"/>
    <p:sldId id="290" r:id="rId34"/>
    <p:sldId id="272" r:id="rId35"/>
    <p:sldId id="291" r:id="rId36"/>
    <p:sldId id="292" r:id="rId37"/>
    <p:sldId id="293" r:id="rId38"/>
    <p:sldId id="294" r:id="rId39"/>
    <p:sldId id="295" r:id="rId40"/>
    <p:sldId id="261" r:id="rId41"/>
    <p:sldId id="296" r:id="rId42"/>
    <p:sldId id="302" r:id="rId43"/>
    <p:sldId id="303" r:id="rId44"/>
    <p:sldId id="297" r:id="rId45"/>
    <p:sldId id="298" r:id="rId46"/>
    <p:sldId id="299"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B323"/>
    <a:srgbClr val="46B2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13"/>
    <p:restoredTop sz="75296"/>
  </p:normalViewPr>
  <p:slideViewPr>
    <p:cSldViewPr snapToGrid="0" snapToObjects="1">
      <p:cViewPr varScale="1">
        <p:scale>
          <a:sx n="169" d="100"/>
          <a:sy n="169" d="100"/>
        </p:scale>
        <p:origin x="2712" y="184"/>
      </p:cViewPr>
      <p:guideLst/>
    </p:cSldViewPr>
  </p:slideViewPr>
  <p:notesTextViewPr>
    <p:cViewPr>
      <p:scale>
        <a:sx n="85" d="100"/>
        <a:sy n="8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480A47-5E1C-4516-82A7-4FA41E94E7F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F07B78A-684E-4808-8653-7455C4E4A1B9}">
      <dgm:prSet/>
      <dgm:spPr/>
      <dgm:t>
        <a:bodyPr/>
        <a:lstStyle/>
        <a:p>
          <a:r>
            <a:rPr lang="en-US" dirty="0" err="1"/>
            <a:t>Mající</a:t>
          </a:r>
          <a:r>
            <a:rPr lang="en-US" dirty="0"/>
            <a:t> </a:t>
          </a:r>
          <a:r>
            <a:rPr lang="en-US" dirty="0" err="1"/>
            <a:t>zájem</a:t>
          </a:r>
          <a:endParaRPr lang="en-US" dirty="0"/>
        </a:p>
      </dgm:t>
    </dgm:pt>
    <dgm:pt modelId="{79FFE460-1A4E-4354-AC70-B2DC32CD50D6}" type="parTrans" cxnId="{4680F4E9-FF84-48DC-A734-E14A839F30D8}">
      <dgm:prSet/>
      <dgm:spPr/>
      <dgm:t>
        <a:bodyPr/>
        <a:lstStyle/>
        <a:p>
          <a:endParaRPr lang="en-US"/>
        </a:p>
      </dgm:t>
    </dgm:pt>
    <dgm:pt modelId="{3D835931-FEF5-4EDC-9BF2-4047BAC8CC4E}" type="sibTrans" cxnId="{4680F4E9-FF84-48DC-A734-E14A839F30D8}">
      <dgm:prSet/>
      <dgm:spPr/>
      <dgm:t>
        <a:bodyPr/>
        <a:lstStyle/>
        <a:p>
          <a:endParaRPr lang="en-US"/>
        </a:p>
      </dgm:t>
    </dgm:pt>
    <dgm:pt modelId="{1C95DDE7-8A6F-49CA-9FB5-21E7D51DD547}">
      <dgm:prSet/>
      <dgm:spPr/>
      <dgm:t>
        <a:bodyPr/>
        <a:lstStyle/>
        <a:p>
          <a:r>
            <a:rPr lang="en-US" dirty="0" err="1"/>
            <a:t>Mající</a:t>
          </a:r>
          <a:r>
            <a:rPr lang="en-US" dirty="0"/>
            <a:t> </a:t>
          </a:r>
          <a:r>
            <a:rPr lang="en-US" dirty="0" err="1"/>
            <a:t>pocit</a:t>
          </a:r>
          <a:r>
            <a:rPr lang="en-US" dirty="0"/>
            <a:t>, </a:t>
          </a:r>
          <a:r>
            <a:rPr lang="en-US" dirty="0" err="1"/>
            <a:t>že</a:t>
          </a:r>
          <a:r>
            <a:rPr lang="en-US" dirty="0"/>
            <a:t> se v </a:t>
          </a:r>
          <a:r>
            <a:rPr lang="en-US" dirty="0" err="1"/>
            <a:t>tématu</a:t>
          </a:r>
          <a:r>
            <a:rPr lang="en-US" dirty="0"/>
            <a:t> </a:t>
          </a:r>
          <a:r>
            <a:rPr lang="en-US" dirty="0" err="1"/>
            <a:t>orientují</a:t>
          </a:r>
          <a:endParaRPr lang="en-US" dirty="0"/>
        </a:p>
      </dgm:t>
    </dgm:pt>
    <dgm:pt modelId="{2CFC2D7C-57B8-455C-983D-F260CCFE03D0}" type="parTrans" cxnId="{C175CFB8-3877-4231-BC0E-9D853D5C41E5}">
      <dgm:prSet/>
      <dgm:spPr/>
      <dgm:t>
        <a:bodyPr/>
        <a:lstStyle/>
        <a:p>
          <a:endParaRPr lang="en-US"/>
        </a:p>
      </dgm:t>
    </dgm:pt>
    <dgm:pt modelId="{ACD8684B-4724-482E-AFAF-54C83FC676E4}" type="sibTrans" cxnId="{C175CFB8-3877-4231-BC0E-9D853D5C41E5}">
      <dgm:prSet/>
      <dgm:spPr/>
      <dgm:t>
        <a:bodyPr/>
        <a:lstStyle/>
        <a:p>
          <a:endParaRPr lang="en-US"/>
        </a:p>
      </dgm:t>
    </dgm:pt>
    <dgm:pt modelId="{FB835655-AB2A-43B8-BBD2-5D7168F1D4EB}">
      <dgm:prSet/>
      <dgm:spPr/>
      <dgm:t>
        <a:bodyPr/>
        <a:lstStyle/>
        <a:p>
          <a:r>
            <a:rPr lang="en-US" dirty="0" err="1"/>
            <a:t>Nemající</a:t>
          </a:r>
          <a:r>
            <a:rPr lang="en-US" dirty="0"/>
            <a:t> </a:t>
          </a:r>
          <a:r>
            <a:rPr lang="en-US" dirty="0" err="1"/>
            <a:t>zájem</a:t>
          </a:r>
          <a:endParaRPr lang="en-US" dirty="0"/>
        </a:p>
      </dgm:t>
    </dgm:pt>
    <dgm:pt modelId="{0B3F445C-BB52-4F97-9243-3FCB7B7D0F53}" type="parTrans" cxnId="{7C10009D-85E1-4400-847B-A33A15158D21}">
      <dgm:prSet/>
      <dgm:spPr/>
      <dgm:t>
        <a:bodyPr/>
        <a:lstStyle/>
        <a:p>
          <a:endParaRPr lang="en-US"/>
        </a:p>
      </dgm:t>
    </dgm:pt>
    <dgm:pt modelId="{5E78FE5C-CBEA-40A8-BB28-982B11312CEE}" type="sibTrans" cxnId="{7C10009D-85E1-4400-847B-A33A15158D21}">
      <dgm:prSet/>
      <dgm:spPr/>
      <dgm:t>
        <a:bodyPr/>
        <a:lstStyle/>
        <a:p>
          <a:endParaRPr lang="en-US"/>
        </a:p>
      </dgm:t>
    </dgm:pt>
    <dgm:pt modelId="{224CE54F-8901-E241-B108-C0C4956744BF}" type="pres">
      <dgm:prSet presAssocID="{7D480A47-5E1C-4516-82A7-4FA41E94E7F9}" presName="linear" presStyleCnt="0">
        <dgm:presLayoutVars>
          <dgm:animLvl val="lvl"/>
          <dgm:resizeHandles val="exact"/>
        </dgm:presLayoutVars>
      </dgm:prSet>
      <dgm:spPr/>
    </dgm:pt>
    <dgm:pt modelId="{075BE355-86A2-EE42-817E-1420899F08E8}" type="pres">
      <dgm:prSet presAssocID="{9F07B78A-684E-4808-8653-7455C4E4A1B9}" presName="parentText" presStyleLbl="node1" presStyleIdx="0" presStyleCnt="3">
        <dgm:presLayoutVars>
          <dgm:chMax val="0"/>
          <dgm:bulletEnabled val="1"/>
        </dgm:presLayoutVars>
      </dgm:prSet>
      <dgm:spPr/>
    </dgm:pt>
    <dgm:pt modelId="{A8F9A085-0C58-6344-9C85-BCBBFC0DD034}" type="pres">
      <dgm:prSet presAssocID="{3D835931-FEF5-4EDC-9BF2-4047BAC8CC4E}" presName="spacer" presStyleCnt="0"/>
      <dgm:spPr/>
    </dgm:pt>
    <dgm:pt modelId="{57CEA293-53FB-D543-B20C-B774C899207C}" type="pres">
      <dgm:prSet presAssocID="{1C95DDE7-8A6F-49CA-9FB5-21E7D51DD547}" presName="parentText" presStyleLbl="node1" presStyleIdx="1" presStyleCnt="3">
        <dgm:presLayoutVars>
          <dgm:chMax val="0"/>
          <dgm:bulletEnabled val="1"/>
        </dgm:presLayoutVars>
      </dgm:prSet>
      <dgm:spPr/>
    </dgm:pt>
    <dgm:pt modelId="{A5C11BF9-AC0A-544F-A2CE-293AAEC2D87C}" type="pres">
      <dgm:prSet presAssocID="{ACD8684B-4724-482E-AFAF-54C83FC676E4}" presName="spacer" presStyleCnt="0"/>
      <dgm:spPr/>
    </dgm:pt>
    <dgm:pt modelId="{C342CF28-E36B-E944-A327-082976967DE4}" type="pres">
      <dgm:prSet presAssocID="{FB835655-AB2A-43B8-BBD2-5D7168F1D4EB}" presName="parentText" presStyleLbl="node1" presStyleIdx="2" presStyleCnt="3">
        <dgm:presLayoutVars>
          <dgm:chMax val="0"/>
          <dgm:bulletEnabled val="1"/>
        </dgm:presLayoutVars>
      </dgm:prSet>
      <dgm:spPr/>
    </dgm:pt>
  </dgm:ptLst>
  <dgm:cxnLst>
    <dgm:cxn modelId="{29903D0E-A6E7-A843-8973-54673938C0F7}" type="presOf" srcId="{1C95DDE7-8A6F-49CA-9FB5-21E7D51DD547}" destId="{57CEA293-53FB-D543-B20C-B774C899207C}" srcOrd="0" destOrd="0" presId="urn:microsoft.com/office/officeart/2005/8/layout/vList2"/>
    <dgm:cxn modelId="{C5518357-E7A2-7846-A056-6E2506BFE05F}" type="presOf" srcId="{FB835655-AB2A-43B8-BBD2-5D7168F1D4EB}" destId="{C342CF28-E36B-E944-A327-082976967DE4}" srcOrd="0" destOrd="0" presId="urn:microsoft.com/office/officeart/2005/8/layout/vList2"/>
    <dgm:cxn modelId="{96E5E55C-CB37-3C4B-976A-BC267B06247E}" type="presOf" srcId="{9F07B78A-684E-4808-8653-7455C4E4A1B9}" destId="{075BE355-86A2-EE42-817E-1420899F08E8}" srcOrd="0" destOrd="0" presId="urn:microsoft.com/office/officeart/2005/8/layout/vList2"/>
    <dgm:cxn modelId="{7C10009D-85E1-4400-847B-A33A15158D21}" srcId="{7D480A47-5E1C-4516-82A7-4FA41E94E7F9}" destId="{FB835655-AB2A-43B8-BBD2-5D7168F1D4EB}" srcOrd="2" destOrd="0" parTransId="{0B3F445C-BB52-4F97-9243-3FCB7B7D0F53}" sibTransId="{5E78FE5C-CBEA-40A8-BB28-982B11312CEE}"/>
    <dgm:cxn modelId="{C175CFB8-3877-4231-BC0E-9D853D5C41E5}" srcId="{7D480A47-5E1C-4516-82A7-4FA41E94E7F9}" destId="{1C95DDE7-8A6F-49CA-9FB5-21E7D51DD547}" srcOrd="1" destOrd="0" parTransId="{2CFC2D7C-57B8-455C-983D-F260CCFE03D0}" sibTransId="{ACD8684B-4724-482E-AFAF-54C83FC676E4}"/>
    <dgm:cxn modelId="{4680F4E9-FF84-48DC-A734-E14A839F30D8}" srcId="{7D480A47-5E1C-4516-82A7-4FA41E94E7F9}" destId="{9F07B78A-684E-4808-8653-7455C4E4A1B9}" srcOrd="0" destOrd="0" parTransId="{79FFE460-1A4E-4354-AC70-B2DC32CD50D6}" sibTransId="{3D835931-FEF5-4EDC-9BF2-4047BAC8CC4E}"/>
    <dgm:cxn modelId="{E549E0F1-DE3D-7947-9864-A2DDD3D82688}" type="presOf" srcId="{7D480A47-5E1C-4516-82A7-4FA41E94E7F9}" destId="{224CE54F-8901-E241-B108-C0C4956744BF}" srcOrd="0" destOrd="0" presId="urn:microsoft.com/office/officeart/2005/8/layout/vList2"/>
    <dgm:cxn modelId="{672AAFDF-FD41-9A43-8286-62055DBAD592}" type="presParOf" srcId="{224CE54F-8901-E241-B108-C0C4956744BF}" destId="{075BE355-86A2-EE42-817E-1420899F08E8}" srcOrd="0" destOrd="0" presId="urn:microsoft.com/office/officeart/2005/8/layout/vList2"/>
    <dgm:cxn modelId="{9F8DDCCE-2239-CD44-A3F7-7705374E7A76}" type="presParOf" srcId="{224CE54F-8901-E241-B108-C0C4956744BF}" destId="{A8F9A085-0C58-6344-9C85-BCBBFC0DD034}" srcOrd="1" destOrd="0" presId="urn:microsoft.com/office/officeart/2005/8/layout/vList2"/>
    <dgm:cxn modelId="{D68D24CF-54A2-7345-AB24-B1A5F4AC0065}" type="presParOf" srcId="{224CE54F-8901-E241-B108-C0C4956744BF}" destId="{57CEA293-53FB-D543-B20C-B774C899207C}" srcOrd="2" destOrd="0" presId="urn:microsoft.com/office/officeart/2005/8/layout/vList2"/>
    <dgm:cxn modelId="{24DEC7F8-C0A5-A740-BFBB-B518FB52DCBE}" type="presParOf" srcId="{224CE54F-8901-E241-B108-C0C4956744BF}" destId="{A5C11BF9-AC0A-544F-A2CE-293AAEC2D87C}" srcOrd="3" destOrd="0" presId="urn:microsoft.com/office/officeart/2005/8/layout/vList2"/>
    <dgm:cxn modelId="{310FB824-58B7-A244-9462-26C86F1AC579}" type="presParOf" srcId="{224CE54F-8901-E241-B108-C0C4956744BF}" destId="{C342CF28-E36B-E944-A327-082976967DE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BE355-86A2-EE42-817E-1420899F08E8}">
      <dsp:nvSpPr>
        <dsp:cNvPr id="0" name=""/>
        <dsp:cNvSpPr/>
      </dsp:nvSpPr>
      <dsp:spPr>
        <a:xfrm>
          <a:off x="0" y="6439"/>
          <a:ext cx="4680729" cy="144494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err="1"/>
            <a:t>Mající</a:t>
          </a:r>
          <a:r>
            <a:rPr lang="en-US" sz="3800" kern="1200" dirty="0"/>
            <a:t> </a:t>
          </a:r>
          <a:r>
            <a:rPr lang="en-US" sz="3800" kern="1200" dirty="0" err="1"/>
            <a:t>zájem</a:t>
          </a:r>
          <a:endParaRPr lang="en-US" sz="3800" kern="1200" dirty="0"/>
        </a:p>
      </dsp:txBody>
      <dsp:txXfrm>
        <a:off x="70537" y="76976"/>
        <a:ext cx="4539655" cy="1303875"/>
      </dsp:txXfrm>
    </dsp:sp>
    <dsp:sp modelId="{57CEA293-53FB-D543-B20C-B774C899207C}">
      <dsp:nvSpPr>
        <dsp:cNvPr id="0" name=""/>
        <dsp:cNvSpPr/>
      </dsp:nvSpPr>
      <dsp:spPr>
        <a:xfrm>
          <a:off x="0" y="1560829"/>
          <a:ext cx="4680729" cy="144494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err="1"/>
            <a:t>Mající</a:t>
          </a:r>
          <a:r>
            <a:rPr lang="en-US" sz="3800" kern="1200" dirty="0"/>
            <a:t> </a:t>
          </a:r>
          <a:r>
            <a:rPr lang="en-US" sz="3800" kern="1200" dirty="0" err="1"/>
            <a:t>pocit</a:t>
          </a:r>
          <a:r>
            <a:rPr lang="en-US" sz="3800" kern="1200" dirty="0"/>
            <a:t>, </a:t>
          </a:r>
          <a:r>
            <a:rPr lang="en-US" sz="3800" kern="1200" dirty="0" err="1"/>
            <a:t>že</a:t>
          </a:r>
          <a:r>
            <a:rPr lang="en-US" sz="3800" kern="1200" dirty="0"/>
            <a:t> se v </a:t>
          </a:r>
          <a:r>
            <a:rPr lang="en-US" sz="3800" kern="1200" dirty="0" err="1"/>
            <a:t>tématu</a:t>
          </a:r>
          <a:r>
            <a:rPr lang="en-US" sz="3800" kern="1200" dirty="0"/>
            <a:t> </a:t>
          </a:r>
          <a:r>
            <a:rPr lang="en-US" sz="3800" kern="1200" dirty="0" err="1"/>
            <a:t>orientují</a:t>
          </a:r>
          <a:endParaRPr lang="en-US" sz="3800" kern="1200" dirty="0"/>
        </a:p>
      </dsp:txBody>
      <dsp:txXfrm>
        <a:off x="70537" y="1631366"/>
        <a:ext cx="4539655" cy="1303875"/>
      </dsp:txXfrm>
    </dsp:sp>
    <dsp:sp modelId="{C342CF28-E36B-E944-A327-082976967DE4}">
      <dsp:nvSpPr>
        <dsp:cNvPr id="0" name=""/>
        <dsp:cNvSpPr/>
      </dsp:nvSpPr>
      <dsp:spPr>
        <a:xfrm>
          <a:off x="0" y="3115219"/>
          <a:ext cx="4680729" cy="144494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err="1"/>
            <a:t>Nemající</a:t>
          </a:r>
          <a:r>
            <a:rPr lang="en-US" sz="3800" kern="1200" dirty="0"/>
            <a:t> </a:t>
          </a:r>
          <a:r>
            <a:rPr lang="en-US" sz="3800" kern="1200" dirty="0" err="1"/>
            <a:t>zájem</a:t>
          </a:r>
          <a:endParaRPr lang="en-US" sz="3800" kern="1200" dirty="0"/>
        </a:p>
      </dsp:txBody>
      <dsp:txXfrm>
        <a:off x="70537" y="3185756"/>
        <a:ext cx="4539655" cy="13038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17.121"/>
    </inkml:context>
    <inkml:brush xml:id="br0">
      <inkml:brushProperty name="width" value="0.05" units="cm"/>
      <inkml:brushProperty name="height" value="0.05" units="cm"/>
    </inkml:brush>
  </inkml:definitions>
  <inkml:trace contextRef="#ctx0" brushRef="#br0">1 192 24575,'10'0'0,"7"0"0,0 0 0,11 0 0,-2 0 0,3 0 0,-2 0 0,3 0 0,-1 0 0,2 0 0,0 0 0,-2 0 0,1 0 0,1 0 0,0 0 0,3 0 0,9 0 0,-14 0 0,11 0 0,-14 0 0,7 0 0,4 0 0,3 0 0,1 0 0,-1 0 0,-3 0 0,-2 0 0,0 0 0,0 0 0,0 0 0,-1 0 0,2 0 0,-3 0 0,-2 0 0,-2 0 0,0 0 0,-1 0 0,0 0 0,-1 0 0,0 0 0,1 0 0,2 0 0,-10 0 0,5 0 0,-9 0 0,5 0 0,-1 0 0,1 0 0,-1 0 0,-1 0 0,0 0 0,0 0 0,3 0 0,-1 0 0,2 0 0,1 0 0,1-3 0,1-2 0,0-1 0,1 1 0,4 3 0,-2 2 0,1 0 0,0 0 0,0 0 0,1 0 0,-2 0 0,1 0 0,1 0 0,12-5 0,-16 4 0,10-5 0,-14 6 0,9 0 0,1 0 0,1 0 0,-1 0 0,0 0 0,2 0 0,-4 0 0,4 0 0,4 0 0,4 0 0,3 0 0,-2 0 0,1 0 0,1 0 0,3 0 0,0 0 0,3 0 0,2 0 0,-1 0 0,0 0 0,-4 0 0,15 0 0,-22 0 0,16 0 0,-24 0 0,7 0 0,-3 0 0,1 0 0,-2 0 0,1 0 0,-1 0 0,-2 0 0,2 0 0,2 0 0,0 0 0,2 0 0,0 0 0,1 0 0,3 0 0,1 0 0,3 0 0,-1 0 0,4 0 0,3 0 0,20 0 0,-25 0 0,35 0 0,-51 0 0,37 0 0,-25 0 0,15 0 0,3 0 0,1 0 0,3 0 0,0 0 0,-4 0 0,-1 0 0,0 0 0,-1 0 0,-2 0 0,-2 0 0,-5 0 0,-2 0 0,-3 0 0,-1 0 0,-4 0 0,-5 0 0,-3 0 0,-3 0 0,7 0 0,-15 0 0,12 0 0,-16 0 0,7 0 0,0 0 0,2 0 0,4 0 0,0 0 0,4 0 0,-1 0 0,3 0 0,0 0 0,1 0 0,1 0 0,-2 0 0,3 0 0,-2 0 0,2 0 0,3 0 0,2 0 0,2 0 0,1 0 0,-1 0 0,1 0 0,12 0 0,-19 0 0,16 0 0,-17 0 0,12 0 0,3 0 0,4 0 0,2 0 0,5 0 0,-1 0 0,-3 0 0,-2 0 0,-3 0 0,0 0 0,-1 0 0,-3 0 0,-2 0 0,0 0 0,2 0 0,1 0 0,-1 0 0,-4 0 0,2 0 0,1 0 0,3 0 0,2 0 0,16 0 0,-26 0 0,22 0 0,-28 0 0,10 0 0,4 0 0,-4 0 0,4 0 0,-3 0 0,-1 0 0,1 0 0,-3 0 0,3 0 0,-7 0 0,-1 0 0,1 0 0,2 0 0,2 0 0,-3 0 0,-1 0 0,-1 0 0,0 0 0,3 0 0,-3 0 0,0 0 0,12 0 0,-18 0 0,18 0 0,-20 0 0,8 0 0,-2 0 0,0 0 0,2 0 0,4 0 0,0 0 0,-1 0 0,-3 0 0,0 0 0,3 2 0,6 1 0,5 1 0,3-1 0,1 1 0,1-1 0,5 3 0,3 3 0,0 0 0,1 0 0,-2 1 0,6-2-229,-26-1 0,0-1 229,14-1 0,31 2 0,-40-4 0,18 0 0,1 1 0,0 2 0,4-2 0,-3 0 0,1-1 0,-6-3 0,-3 0 0,-1 0 0,0 0 0,1 0 0,0 0 0,0 0 0,0 0 458,-1 0-458,1 0 0,-1 0 0,0 0 0,-2 0 0,-3 0 0,5 0 0,9 0 0,-19 0 0,18 0 0,-25 0 0,15 0 0,0 0 0,0 0 0,5 0 0,1-1 0,0-2 0,-4-2 0,-6-3 0,-5-1 0,-2 1 0,1-2 0,-1 0 0,1 0 0,-1 0 0,-3 1 0,-1-1 0,3 0 0,1 1 0,3 2 0,-1 1 0,-1-3 0,2-1 0,10 0 0,-21 0 0,14 4 0,-23 0 0,15-1 0,1 1 0,-1 0 0,7 0 0,0-2 0,3 1 0,1 1 0,-2 1 0,0-1 0,0 3 0,2-3 0,-2 2 0,1 0 0,1-2 0,-2 2 0,0 0 0,-2-2 0,-5 2 0,-2 1 0,-2 0 0,0 2 0,11 1 0,-19 0 0,14 0 0,-19 0 0,15 0 0,0 0 0,4 0 0,2 0 0,-1 0 0,0 0 0,-3 0 0,-2 0 0,-2 0 0,0 0 0,-3 0 0,-1 0 0,-3 2 0,-3 1 0,-3 0 0,-1 2 0,-3-1 0,-2-1 0,-2 1 0,-1-1 0,6 0 0,-8 0 0,6 0 0,-13 0 0,6-1 0,-2 1 0,1-3 0,1 0 0,-4 0 0,0 0 0,-1 0 0,-1 0 0,-3 0 0,-3 0 0,-1 0 0,-1 0 0,0 0 0,1 0 0,-2 0 0,-2 0 0,1 0 0,-1 0 0,0 0 0,1 0 0,-1 0 0,-1 0 0,-2 0 0,1 0 0,0 0 0,2 0 0,-4 0 0,-1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26.603"/>
    </inkml:context>
    <inkml:brush xml:id="br0">
      <inkml:brushProperty name="width" value="0.05" units="cm"/>
      <inkml:brushProperty name="height" value="0.05" units="cm"/>
    </inkml:brush>
  </inkml:definitions>
  <inkml:trace contextRef="#ctx0" brushRef="#br0">0 750 24575,'5'-10'0,"-2"-1"0,-3-3 0,0 2 0,0 1 0,0 0 0,0 1 0,0 0 0,0-1 0,0-1 0,0 0 0,0 2 0,0 3 0,0 0 0,0 0 0,2 1 0,1 2 0,-1 1 0,0 0 0,0 1 0,2-5 0,4-3 0,4-9 0,2-8 0,6-8 0,7-10 0,3-4 0,8-8 0,-1 5 0,3-4 0,-1 1 0,-6 8 0,-6 9 0,-6 13 0,-5 6 0,-3 7 0,0 1 0,-5 5 0,-1 3 0,-2 0 0,-2 3 0,-1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27.762"/>
    </inkml:context>
    <inkml:brush xml:id="br0">
      <inkml:brushProperty name="width" value="0.05" units="cm"/>
      <inkml:brushProperty name="height" value="0.05" units="cm"/>
    </inkml:brush>
  </inkml:definitions>
  <inkml:trace contextRef="#ctx0" brushRef="#br0">0 933 24575,'5'-14'0,"-1"-1"0,-4-3 0,1-1 0,4 1 0,3-1 0,2-1 0,-1 1 0,-2 4 0,1-1 0,-1 4 0,-1-1 0,-1 2 0,-3 3 0,2-1 0,1 1 0,2-3 0,5-4 0,3-8 0,-1 6 0,5-11 0,-4 9 0,3-5 0,-3 3 0,0 3 0,0 3 0,-2 2 0,-2 2 0,-5 4 0,0 2 0,0-1 0,0-3 0,3-4 0,5-6 0,5-5 0,4-7 0,5-4 0,2-2 0,4-3 0,2 2 0,-1 1 0,8-9 0,-19 18 0,9-8 0,-17 23 0,2-5 0,-3 5 0,-2 3 0,-4 2 0,-2 3 0,-2 2 0,-4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28.855"/>
    </inkml:context>
    <inkml:brush xml:id="br0">
      <inkml:brushProperty name="width" value="0.05" units="cm"/>
      <inkml:brushProperty name="height" value="0.05" units="cm"/>
    </inkml:brush>
  </inkml:definitions>
  <inkml:trace contextRef="#ctx0" brushRef="#br0">1 9 24575,'13'0'0,"1"0"0,2 0 0,-4 0 0,5 0 0,-3 0 0,5 0 0,4 0 0,0 0 0,3 0 0,-3 0 0,2 0 0,1 0 0,-1 0 0,2 0 0,-6 0 0,-4 0 0,-2 0 0,-2 0 0,0 0 0,1 0 0,-1 0 0,2 0 0,2 0 0,0 0 0,4 0 0,11 0 0,-13 0 0,12 0 0,-12 0 0,5 0 0,3 0 0,2 0 0,1 0 0,4 0 0,-1 0 0,-2 0 0,-3 0 0,-2 0 0,-2 0 0,-1 0 0,1 0 0,-3 0 0,-1 0 0,-4 0 0,-3 0 0,-3 0 0,-1 0 0,0 0 0,-2 0 0,-4-4 0,0 3 0,-5-3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30.255"/>
    </inkml:context>
    <inkml:brush xml:id="br0">
      <inkml:brushProperty name="width" value="0.05" units="cm"/>
      <inkml:brushProperty name="height" value="0.05" units="cm"/>
    </inkml:brush>
  </inkml:definitions>
  <inkml:trace contextRef="#ctx0" brushRef="#br0">0 1 24575,'13'0'0,"0"0"0,-1 0 0,2 0 0,12 5 0,-8 0 0,25 16 0,-27-11 0,16 11 0,-16-10 0,5 2 0,-3 0 0,-2-3 0,-3 0 0,-3-3 0,-2-3 0,0-3 0,-1-1 0,0 1 0,1 2 0,1 1 0,1 2 0,-1-1 0,3 2 0,2 0 0,4 1 0,0 2 0,0 0 0,-3 0 0,5 2 0,-6-1 0,6 4 0,-7-2 0,2 2 0,-3-3 0,0 0 0,-2-3 0,-1 1 0,-2 1 0,-2-2 0,-1-3 0,-1-1 0,0-2 0,2 1 0,1 2 0,2 1 0,2 3 0,0 4 0,0 4 0,1 2 0,-1 1 0,0-2 0,0-4 0,0-2 0,-1-3 0,-1 1 0,-1-3 0,-4-1 0,-1-5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31.427"/>
    </inkml:context>
    <inkml:brush xml:id="br0">
      <inkml:brushProperty name="width" value="0.05" units="cm"/>
      <inkml:brushProperty name="height" value="0.05" units="cm"/>
    </inkml:brush>
  </inkml:definitions>
  <inkml:trace contextRef="#ctx0" brushRef="#br0">1 0 24575,'0'17'0,"0"13"0,0-5 0,2 15 0,10-13 0,3 10 0,4 2 0,1 3 0,-3-1 0,5-1 0,0 0 0,-1-3 0,-4-5 0,-2-3 0,-3-3 0,-1-2 0,-1-3 0,1-3 0,-1-4 0,0-2 0,-2-1 0,-1-2 0,-2-1 0,-2-1 0,-1-2 0,-7-4 0,-2-2 0,0-1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32.565"/>
    </inkml:context>
    <inkml:brush xml:id="br0">
      <inkml:brushProperty name="width" value="0.05" units="cm"/>
      <inkml:brushProperty name="height" value="0.05" units="cm"/>
    </inkml:brush>
  </inkml:definitions>
  <inkml:trace contextRef="#ctx0" brushRef="#br0">1 0 24575,'12'8'0,"0"-1"0,-2 3 0,-1 0 0,0-2 0,0 1 0,3 0 0,-1-1 0,2 0 0,0 3 0,0 1 0,2 3 0,2 1 0,0-1 0,2 1 0,-1 0 0,0 0 0,-1-3 0,3 7 0,-9-11 0,8 7 0,-9-8 0,2 4 0,3 0 0,-2 1 0,1 0 0,-2-2 0,-3-2 0,-4-3 0,-2-2 0,-3-3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33.864"/>
    </inkml:context>
    <inkml:brush xml:id="br0">
      <inkml:brushProperty name="width" value="0.05" units="cm"/>
      <inkml:brushProperty name="height" value="0.05" units="cm"/>
    </inkml:brush>
  </inkml:definitions>
  <inkml:trace contextRef="#ctx0" brushRef="#br0">1 1 24575,'10'0'0,"2"2"0,0 2 0,7 9 0,1 5 0,5 6 0,-8-9 0,5 4 0,-9-6 0,2 3 0,-3-2 0,-2-2 0,-1-2 0,1 0 0,1-1 0,-2-2 0,-2-2 0,-1-1 0,-2 0 0,-2 0 0,0 1 0,1-1 0,1 1 0,0-1 0,-2 0 0,0 0 0,0 0 0,2 2 0,3 1 0,2 3 0,4 12 0,1-5 0,8 18 0,3-4 0,10 13 0,1 3 0,1-1 0,-5-8 0,-6-9 0,-6-7 0,-3-5 0,-3-3 0,-2-3 0,-4-3 0,-4-2 0,-2-2 0,-3-4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35.644"/>
    </inkml:context>
    <inkml:brush xml:id="br0">
      <inkml:brushProperty name="width" value="0.05" units="cm"/>
      <inkml:brushProperty name="height" value="0.05" units="cm"/>
    </inkml:brush>
  </inkml:definitions>
  <inkml:trace contextRef="#ctx0" brushRef="#br0">1 0 24575,'13'0'0,"1"5"0,1 3 0,0 5 0,1 2 0,0-1 0,-2-1 0,1-3 0,-1 1 0,1 1 0,0 1 0,2 1 0,2 1 0,2 0 0,4 1 0,-1 1 0,-1-1 0,-4-2 0,-3-2 0,-2-1 0,-2-2 0,-3-1 0,1-1 0,-3-2 0,0-2 0,0-1 0,-2-2 0,-1 1 0,-2 2 0,-2 1 0,2 0 0,0-1 0,3 1 0,1 0 0,4 4 0,4 2 0,2 0 0,-1 0 0,-2-1 0,-2-1 0,-1-2 0,-1-1 0,1 0 0,-2-2 0,-2 1 0,-3-1 0,-1 0 0,1-1 0,1-2 0,0 2 0,0 0 0,0 1 0,-2 1 0,0-2 0,-2 0 0,0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17.121"/>
    </inkml:context>
    <inkml:brush xml:id="br0">
      <inkml:brushProperty name="width" value="0.05" units="cm"/>
      <inkml:brushProperty name="height" value="0.05" units="cm"/>
    </inkml:brush>
  </inkml:definitions>
  <inkml:trace contextRef="#ctx0" brushRef="#br0">1 192 24575,'10'0'0,"7"0"0,0 0 0,11 0 0,-2 0 0,3 0 0,-2 0 0,3 0 0,-1 0 0,2 0 0,0 0 0,-2 0 0,1 0 0,1 0 0,0 0 0,3 0 0,9 0 0,-14 0 0,11 0 0,-14 0 0,7 0 0,4 0 0,3 0 0,1 0 0,-1 0 0,-3 0 0,-2 0 0,0 0 0,0 0 0,0 0 0,-1 0 0,2 0 0,-3 0 0,-2 0 0,-2 0 0,0 0 0,-1 0 0,0 0 0,-1 0 0,0 0 0,1 0 0,2 0 0,-10 0 0,5 0 0,-9 0 0,5 0 0,-1 0 0,1 0 0,-1 0 0,-1 0 0,0 0 0,0 0 0,3 0 0,-1 0 0,2 0 0,1 0 0,1-3 0,1-2 0,0-1 0,1 1 0,4 3 0,-2 2 0,1 0 0,0 0 0,0 0 0,1 0 0,-2 0 0,1 0 0,1 0 0,12-5 0,-16 4 0,10-5 0,-14 6 0,9 0 0,1 0 0,1 0 0,-1 0 0,0 0 0,2 0 0,-4 0 0,4 0 0,4 0 0,4 0 0,3 0 0,-2 0 0,1 0 0,1 0 0,3 0 0,0 0 0,3 0 0,2 0 0,-1 0 0,0 0 0,-4 0 0,15 0 0,-22 0 0,16 0 0,-24 0 0,7 0 0,-3 0 0,1 0 0,-2 0 0,1 0 0,-1 0 0,-2 0 0,2 0 0,2 0 0,0 0 0,2 0 0,0 0 0,1 0 0,3 0 0,1 0 0,3 0 0,-1 0 0,4 0 0,3 0 0,20 0 0,-25 0 0,35 0 0,-51 0 0,37 0 0,-25 0 0,15 0 0,3 0 0,1 0 0,3 0 0,0 0 0,-4 0 0,-1 0 0,0 0 0,-1 0 0,-2 0 0,-2 0 0,-5 0 0,-2 0 0,-3 0 0,-1 0 0,-4 0 0,-5 0 0,-3 0 0,-3 0 0,7 0 0,-15 0 0,12 0 0,-16 0 0,7 0 0,0 0 0,2 0 0,4 0 0,0 0 0,4 0 0,-1 0 0,3 0 0,0 0 0,1 0 0,1 0 0,-2 0 0,3 0 0,-2 0 0,2 0 0,3 0 0,2 0 0,2 0 0,1 0 0,-1 0 0,1 0 0,12 0 0,-19 0 0,16 0 0,-17 0 0,12 0 0,3 0 0,4 0 0,2 0 0,5 0 0,-1 0 0,-3 0 0,-2 0 0,-3 0 0,0 0 0,-1 0 0,-3 0 0,-2 0 0,0 0 0,2 0 0,1 0 0,-1 0 0,-4 0 0,2 0 0,1 0 0,3 0 0,2 0 0,16 0 0,-26 0 0,22 0 0,-28 0 0,10 0 0,4 0 0,-4 0 0,4 0 0,-3 0 0,-1 0 0,1 0 0,-3 0 0,3 0 0,-7 0 0,-1 0 0,1 0 0,2 0 0,2 0 0,-3 0 0,-1 0 0,-1 0 0,0 0 0,3 0 0,-3 0 0,0 0 0,12 0 0,-18 0 0,18 0 0,-20 0 0,8 0 0,-2 0 0,0 0 0,2 0 0,4 0 0,0 0 0,-1 0 0,-3 0 0,0 0 0,3 2 0,6 1 0,5 1 0,3-1 0,1 1 0,1-1 0,5 3 0,3 3 0,0 0 0,1 0 0,-2 1 0,6-2-229,-26-1 0,0-1 229,14-1 0,31 2 0,-40-4 0,18 0 0,1 1 0,0 2 0,4-2 0,-3 0 0,1-1 0,-6-3 0,-3 0 0,-1 0 0,0 0 0,1 0 0,0 0 0,0 0 0,0 0 458,-1 0-458,1 0 0,-1 0 0,0 0 0,-2 0 0,-3 0 0,5 0 0,9 0 0,-19 0 0,18 0 0,-25 0 0,15 0 0,0 0 0,0 0 0,5 0 0,1-1 0,0-2 0,-4-2 0,-6-3 0,-5-1 0,-2 1 0,1-2 0,-1 0 0,1 0 0,-1 0 0,-3 1 0,-1-1 0,3 0 0,1 1 0,3 2 0,-1 1 0,-1-3 0,2-1 0,10 0 0,-21 0 0,14 4 0,-23 0 0,15-1 0,1 1 0,-1 0 0,7 0 0,0-2 0,3 1 0,1 1 0,-2 1 0,0-1 0,0 3 0,2-3 0,-2 2 0,1 0 0,1-2 0,-2 2 0,0 0 0,-2-2 0,-5 2 0,-2 1 0,-2 0 0,0 2 0,11 1 0,-19 0 0,14 0 0,-19 0 0,15 0 0,0 0 0,4 0 0,2 0 0,-1 0 0,0 0 0,-3 0 0,-2 0 0,-2 0 0,0 0 0,-3 0 0,-1 0 0,-3 2 0,-3 1 0,-3 0 0,-1 2 0,-3-1 0,-2-1 0,-2 1 0,-1-1 0,6 0 0,-8 0 0,6 0 0,-13 0 0,6-1 0,-2 1 0,1-3 0,1 0 0,-4 0 0,0 0 0,-1 0 0,-1 0 0,-3 0 0,-3 0 0,-1 0 0,-1 0 0,0 0 0,1 0 0,-2 0 0,-2 0 0,1 0 0,-1 0 0,0 0 0,1 0 0,-1 0 0,-1 0 0,-2 0 0,1 0 0,0 0 0,2 0 0,-4 0 0,-1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21.480"/>
    </inkml:context>
    <inkml:brush xml:id="br0">
      <inkml:brushProperty name="width" value="0.05" units="cm"/>
      <inkml:brushProperty name="height" value="0.05" units="cm"/>
    </inkml:brush>
  </inkml:definitions>
  <inkml:trace contextRef="#ctx0" brushRef="#br0">1 1 24575,'12'0'0,"4"0"0,2 0 0,2 0 0,1 0 0,0 0 0,1 0 0,2 0 0,2 0 0,-2 0 0,3 0 0,0 0 0,0 0 0,1 0 0,-1 2 0,0 0 0,1 4 0,5 0 0,-11-3 0,6 2 0,-9-2 0,5 2 0,0 0 0,-1-2 0,2 1 0,2 0 0,3 2 0,3 1 0,-4-2 0,3 1 0,-1-1 0,2 0 0,2-1 0,0 0 0,0 1 0,0 0 0,0-1 0,1-1 0,-2 0 0,0 0 0,3 0 0,1 2 0,16-2 0,-20 0 0,18 0 0,-19-1 0,13 2 0,-1-1 0,0 0 0,3-3 0,2 0 0,3 0 0,-3 0 0,-5 0 0,-2 0 0,-1 0 0,-1 0 0,0 0 0,0 0 0,-2 0 0,-1 0 0,-2 0 0,-1 0 0,-2 0 0,-1 0 0,-2 0 0,1 0 0,2 0 0,10 0 0,-14 0 0,8 0 0,-15 2 0,8 1 0,1 0 0,5 0 0,1-3 0,0 0 0,0 1 0,-6 2 0,3 0 0,3 0 0,2-2 0,4-1 0,-2 0 0,-1 0 0,-1 0 0,0 2 0,-6 1 0,-1 0 0,-2-1 0,1-1 0,0-1 0,0 0 0,2 0 0,-8 0 0,6 0 0,-8 2 0,4 2 0,0-1 0,2-1 0,0-2 0,1 0 0,-1 0 0,-1 1 0,0 2 0,0 0 0,0 0 0,0-2 0,0-1 0,1 2 0,1 1 0,2 0 0,1 0 0,0-1 0,-2 1 0,-1 0 0,-2 1 0,2-1 0,3 0 0,-7-1 0,5 1 0,-8-1 0,6 1 0,2 2 0,3-2 0,1 1 0,2 1 0,2-1 0,1 2 0,1-1 0,2-1 0,-1 1 0,3-2 0,0 1 0,0 0 0,2-1 0,0 0 0,2-2 0,2-1 0,-1 0 0,-3 0 0,-2 0 0,1 0 0,13 0 0,-17 0 0,17 0 0,-21 0 0,11 0 0,-4 0 0,0 0 0,2 0 0,-1 0 0,3 0 0,-5 0 0,-4 0 0,1 0 0,-6 0 0,3 0 0,-1 0 0,-1 0 0,2 0 0,-2 0 0,-1 0 0,-1 0 0,1 0 0,-1 0 0,0 0 0,-2 0 0,2 0 0,10 0 0,-14 0 0,14 0 0,-18 0 0,7 0 0,1 0 0,2 0 0,0 0 0,1 0 0,1 0 0,1 0 0,0 0 0,-2 0 0,-4 0 0,-1 0 0,0 0 0,-1 0 0,1 0 0,-3 0 0,0 0 0,1 0 0,2 0 0,1 0 0,5 0 0,8-5 0,-13 4 0,15-4 0,-18 5 0,11 0 0,0-3 0,-3 0 0,3 0 0,-4 0 0,7 2 0,2-2 0,1 0 0,2-1 0,-5 0 0,1 0 0,-2 2 0,-1 0 0,2 2 0,-2 0 0,-1 0 0,0 0 0,-1 0 0,-1 0 0,-2 0 0,-3 0 0,1 0 0,2 0 0,-9 0 0,7 0 0,-9 0 0,8 0 0,-4 0 0,0 0 0,0-1 0,0-1 0,2-2 0,-2 1 0,-2 2 0,-2 1 0,-1 0 0,-1 0 0,-3 0 0,-3 0 0,1 0 0,-3 0 0,1 0 0,0 0 0,-2 0 0,0 0 0,-2 0 0,-1 0 0,5 0 0,-8 0 0,7 0 0,-8 0 0,1 0 0,0 0 0,0 0 0,1 0 0,0 0 0,1 0 0,2 0 0,1 0 0,2 0 0,1 0 0,0 0 0,1 0 0,1 0 0,-1 0 0,0 0 0,-2 1 0,-2 2 0,-2-1 0,-2 1 0,-1-2 0,0 2 0,1-1 0,2 1 0,-4-1 0,2 1 0,-3-1 0,3 0 0,-1 0 0,1 1 0,0-1 0,1 1 0,-2 0 0,2-1 0,1 1 0,1 1 0,-1-2 0,-1 1 0,-2-1 0,1 1 0,0-1 0,-1 0 0,3 1 0,0 0 0,0-1 0,0 1 0,0-3 0,3 4 0,-1-3 0,3 3 0,-5-4 0,3 0 0,0 0 0,1 2 0,0 1 0,0-1 0,-3 1 0,-1-3 0,0 0 0,1 0 0,-1 0 0,-1 0 0,-1 0 0,-1 0 0,1 0 0,0 0 0,-1 0 0,1 0 0,-1 0 0,-1 0 0,-2 0 0,1 0 0,2 0 0,-1 0 0,3 0 0,-4 0 0,2 0 0,1 0 0,-1 0 0,1 0 0,1 0 0,-1 0 0,-1 0 0,0 0 0,1 0 0,-1 0 0,1 0 0,-2 0 0,-1 0 0,-1 0 0,-1 0 0,-1 0 0,0 0 0,1 0 0,-1 0 0,2 0 0,4 0 0,-3 0 0,4 0 0,-3 0 0,1 0 0,0 0 0,0 0 0,0 0 0,1 0 0,0 0 0,-2 0 0,0 0 0,-1 0 0,1 0 0,1 0 0,2 0 0,3 0 0,5 0 0,4 0 0,4 0 0,4 0 0,-2 0 0,1 0 0,-2 1 0,-3 2 0,-4 0 0,-4-1 0,-2-1 0,-7-1 0,3 0 0,-6 2 0,1 0 0,-1 2 0,-3 0 0,-6-1 0,3-1 0,-5-2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21.480"/>
    </inkml:context>
    <inkml:brush xml:id="br0">
      <inkml:brushProperty name="width" value="0.05" units="cm"/>
      <inkml:brushProperty name="height" value="0.05" units="cm"/>
    </inkml:brush>
  </inkml:definitions>
  <inkml:trace contextRef="#ctx0" brushRef="#br0">1 1 24575,'12'0'0,"4"0"0,2 0 0,2 0 0,1 0 0,0 0 0,1 0 0,2 0 0,2 0 0,-2 0 0,3 0 0,0 0 0,0 0 0,1 0 0,-1 2 0,0 0 0,1 4 0,5 0 0,-11-3 0,6 2 0,-9-2 0,5 2 0,0 0 0,-1-2 0,2 1 0,2 0 0,3 2 0,3 1 0,-4-2 0,3 1 0,-1-1 0,2 0 0,2-1 0,0 0 0,0 1 0,0 0 0,0-1 0,1-1 0,-2 0 0,0 0 0,3 0 0,1 2 0,16-2 0,-20 0 0,18 0 0,-19-1 0,13 2 0,-1-1 0,0 0 0,3-3 0,2 0 0,3 0 0,-3 0 0,-5 0 0,-2 0 0,-1 0 0,-1 0 0,0 0 0,0 0 0,-2 0 0,-1 0 0,-2 0 0,-1 0 0,-2 0 0,-1 0 0,-2 0 0,1 0 0,2 0 0,10 0 0,-14 0 0,8 0 0,-15 2 0,8 1 0,1 0 0,5 0 0,1-3 0,0 0 0,0 1 0,-6 2 0,3 0 0,3 0 0,2-2 0,4-1 0,-2 0 0,-1 0 0,-1 0 0,0 2 0,-6 1 0,-1 0 0,-2-1 0,1-1 0,0-1 0,0 0 0,2 0 0,-8 0 0,6 0 0,-8 2 0,4 2 0,0-1 0,2-1 0,0-2 0,1 0 0,-1 0 0,-1 1 0,0 2 0,0 0 0,0 0 0,0-2 0,0-1 0,1 2 0,1 1 0,2 0 0,1 0 0,0-1 0,-2 1 0,-1 0 0,-2 1 0,2-1 0,3 0 0,-7-1 0,5 1 0,-8-1 0,6 1 0,2 2 0,3-2 0,1 1 0,2 1 0,2-1 0,1 2 0,1-1 0,2-1 0,-1 1 0,3-2 0,0 1 0,0 0 0,2-1 0,0 0 0,2-2 0,2-1 0,-1 0 0,-3 0 0,-2 0 0,1 0 0,13 0 0,-17 0 0,17 0 0,-21 0 0,11 0 0,-4 0 0,0 0 0,2 0 0,-1 0 0,3 0 0,-5 0 0,-4 0 0,1 0 0,-6 0 0,3 0 0,-1 0 0,-1 0 0,2 0 0,-2 0 0,-1 0 0,-1 0 0,1 0 0,-1 0 0,0 0 0,-2 0 0,2 0 0,10 0 0,-14 0 0,14 0 0,-18 0 0,7 0 0,1 0 0,2 0 0,0 0 0,1 0 0,1 0 0,1 0 0,0 0 0,-2 0 0,-4 0 0,-1 0 0,0 0 0,-1 0 0,1 0 0,-3 0 0,0 0 0,1 0 0,2 0 0,1 0 0,5 0 0,8-5 0,-13 4 0,15-4 0,-18 5 0,11 0 0,0-3 0,-3 0 0,3 0 0,-4 0 0,7 2 0,2-2 0,1 0 0,2-1 0,-5 0 0,1 0 0,-2 2 0,-1 0 0,2 2 0,-2 0 0,-1 0 0,0 0 0,-1 0 0,-1 0 0,-2 0 0,-3 0 0,1 0 0,2 0 0,-9 0 0,7 0 0,-9 0 0,8 0 0,-4 0 0,0 0 0,0-1 0,0-1 0,2-2 0,-2 1 0,-2 2 0,-2 1 0,-1 0 0,-1 0 0,-3 0 0,-3 0 0,1 0 0,-3 0 0,1 0 0,0 0 0,-2 0 0,0 0 0,-2 0 0,-1 0 0,5 0 0,-8 0 0,7 0 0,-8 0 0,1 0 0,0 0 0,0 0 0,1 0 0,0 0 0,1 0 0,2 0 0,1 0 0,2 0 0,1 0 0,0 0 0,1 0 0,1 0 0,-1 0 0,0 0 0,-2 1 0,-2 2 0,-2-1 0,-2 1 0,-1-2 0,0 2 0,1-1 0,2 1 0,-4-1 0,2 1 0,-3-1 0,3 0 0,-1 0 0,1 1 0,0-1 0,1 1 0,-2 0 0,2-1 0,1 1 0,1 1 0,-1-2 0,-1 1 0,-2-1 0,1 1 0,0-1 0,-1 0 0,3 1 0,0 0 0,0-1 0,0 1 0,0-3 0,3 4 0,-1-3 0,3 3 0,-5-4 0,3 0 0,0 0 0,1 2 0,0 1 0,0-1 0,-3 1 0,-1-3 0,0 0 0,1 0 0,-1 0 0,-1 0 0,-1 0 0,-1 0 0,1 0 0,0 0 0,-1 0 0,1 0 0,-1 0 0,-1 0 0,-2 0 0,1 0 0,2 0 0,-1 0 0,3 0 0,-4 0 0,2 0 0,1 0 0,-1 0 0,1 0 0,1 0 0,-1 0 0,-1 0 0,0 0 0,1 0 0,-1 0 0,1 0 0,-2 0 0,-1 0 0,-1 0 0,-1 0 0,-1 0 0,0 0 0,1 0 0,-1 0 0,2 0 0,4 0 0,-3 0 0,4 0 0,-3 0 0,1 0 0,0 0 0,0 0 0,0 0 0,1 0 0,0 0 0,-2 0 0,0 0 0,-1 0 0,1 0 0,1 0 0,2 0 0,3 0 0,5 0 0,4 0 0,4 0 0,4 0 0,-2 0 0,1 0 0,-2 1 0,-3 2 0,-4 0 0,-4-1 0,-2-1 0,-7-1 0,3 0 0,-6 2 0,1 0 0,-1 2 0,-3 0 0,-6-1 0,3-1 0,-5-2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53"/>
    </inkml:context>
    <inkml:brush xml:id="br0">
      <inkml:brushProperty name="width" value="0.05" units="cm"/>
      <inkml:brushProperty name="height" value="0.05" units="cm"/>
    </inkml:brush>
  </inkml:definitions>
  <inkml:trace contextRef="#ctx0" brushRef="#br0">1 148 24575,'12'0'0,"3"0"0,2 0 0,8 0 0,2 0 0,0 0 0,3 0 0,-10 0 0,8 0 0,-8 0 0,6-5 0,-2-1 0,3-3 0,2-2 0,1 2 0,0-3 0,0-2 0,0 1 0,-1 1 0,0 1 0,-3 2 0,-5 1 0,-3 2 0,-4 1 0,-2 2 0,-1 0 0,-3 1 0,-1-1 0,-2 1 0,-3 0 0,0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54"/>
    </inkml:context>
    <inkml:brush xml:id="br0">
      <inkml:brushProperty name="width" value="0.05" units="cm"/>
      <inkml:brushProperty name="height" value="0.05" units="cm"/>
    </inkml:brush>
  </inkml:definitions>
  <inkml:trace contextRef="#ctx0" brushRef="#br0">0 520 24575,'5'-8'0,"-1"-2"0,-4-4 0,0-1 0,1 1 0,1-1 0,3 0 0,4-1 0,5-2 0,-1 0 0,2-2 0,0-2 0,-2 1 0,3-2 0,-1 2 0,0-1 0,1 0 0,1-4 0,1-2 0,-1 0 0,2 1 0,-3 2 0,-2 6 0,0 1 0,-5 8 0,2 2 0,-4 5 0,0-1 0,-2-1 0,-3 1 0,-2 0 0,0 0 0,0-2 0,0 3 0,0-1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55"/>
    </inkml:context>
    <inkml:brush xml:id="br0">
      <inkml:brushProperty name="width" value="0.05" units="cm"/>
      <inkml:brushProperty name="height" value="0.05" units="cm"/>
    </inkml:brush>
  </inkml:definitions>
  <inkml:trace contextRef="#ctx0" brushRef="#br0">1 690 24575,'5'-9'0,"-2"4"0,-3-9 0,0 4 0,0-5 0,5-5 0,4-2 0,5-5 0,6-5 0,2-2 0,3-4 0,-3 4 0,1-3 0,1-2 0,1-2 0,-1 0 0,-4 6 0,-1 0 0,-3 0 0,-1 2 0,0 4 0,-1 3 0,-1 6 0,-3 5 0,-2 2 0,-3 3 0,-1 3 0,-1 1 0,0 2 0,-1 3 0,-2-1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56"/>
    </inkml:context>
    <inkml:brush xml:id="br0">
      <inkml:brushProperty name="width" value="0.05" units="cm"/>
      <inkml:brushProperty name="height" value="0.05" units="cm"/>
    </inkml:brush>
  </inkml:definitions>
  <inkml:trace contextRef="#ctx0" brushRef="#br0">0 750 24575,'5'-10'0,"-2"-1"0,-3-3 0,0 2 0,0 1 0,0 0 0,0 1 0,0 0 0,0-1 0,0-1 0,0 0 0,0 2 0,0 3 0,0 0 0,0 0 0,2 1 0,1 2 0,-1 1 0,0 0 0,0 1 0,2-5 0,4-3 0,4-9 0,2-8 0,6-8 0,7-10 0,3-4 0,8-8 0,-1 5 0,3-4 0,-1 1 0,-6 8 0,-6 9 0,-6 13 0,-5 6 0,-3 7 0,0 1 0,-5 5 0,-1 3 0,-2 0 0,-2 3 0,-1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57"/>
    </inkml:context>
    <inkml:brush xml:id="br0">
      <inkml:brushProperty name="width" value="0.05" units="cm"/>
      <inkml:brushProperty name="height" value="0.05" units="cm"/>
    </inkml:brush>
  </inkml:definitions>
  <inkml:trace contextRef="#ctx0" brushRef="#br0">0 933 24575,'5'-14'0,"-1"-1"0,-4-3 0,1-1 0,4 1 0,3-1 0,2-1 0,-1 1 0,-2 4 0,1-1 0,-1 4 0,-1-1 0,-1 2 0,-3 3 0,2-1 0,1 1 0,2-3 0,5-4 0,3-8 0,-1 6 0,5-11 0,-4 9 0,3-5 0,-3 3 0,0 3 0,0 3 0,-2 2 0,-2 2 0,-5 4 0,0 2 0,0-1 0,0-3 0,3-4 0,5-6 0,5-5 0,4-7 0,5-4 0,2-2 0,4-3 0,2 2 0,-1 1 0,8-9 0,-19 18 0,9-8 0,-17 23 0,2-5 0,-3 5 0,-2 3 0,-4 2 0,-2 3 0,-2 2 0,-4 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58"/>
    </inkml:context>
    <inkml:brush xml:id="br0">
      <inkml:brushProperty name="width" value="0.05" units="cm"/>
      <inkml:brushProperty name="height" value="0.05" units="cm"/>
    </inkml:brush>
  </inkml:definitions>
  <inkml:trace contextRef="#ctx0" brushRef="#br0">1 9 24575,'13'0'0,"1"0"0,2 0 0,-4 0 0,5 0 0,-3 0 0,5 0 0,4 0 0,0 0 0,3 0 0,-3 0 0,2 0 0,1 0 0,-1 0 0,2 0 0,-6 0 0,-4 0 0,-2 0 0,-2 0 0,0 0 0,1 0 0,-1 0 0,2 0 0,2 0 0,0 0 0,4 0 0,11 0 0,-13 0 0,12 0 0,-12 0 0,5 0 0,3 0 0,2 0 0,1 0 0,4 0 0,-1 0 0,-2 0 0,-3 0 0,-2 0 0,-2 0 0,-1 0 0,1 0 0,-3 0 0,-1 0 0,-4 0 0,-3 0 0,-3 0 0,-1 0 0,0 0 0,-2 0 0,-4-4 0,0 3 0,-5-3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59"/>
    </inkml:context>
    <inkml:brush xml:id="br0">
      <inkml:brushProperty name="width" value="0.05" units="cm"/>
      <inkml:brushProperty name="height" value="0.05" units="cm"/>
    </inkml:brush>
  </inkml:definitions>
  <inkml:trace contextRef="#ctx0" brushRef="#br0">0 1 24575,'13'0'0,"0"0"0,-1 0 0,2 0 0,12 5 0,-8 0 0,25 16 0,-27-11 0,16 11 0,-16-10 0,5 2 0,-3 0 0,-2-3 0,-3 0 0,-3-3 0,-2-3 0,0-3 0,-1-1 0,0 1 0,1 2 0,1 1 0,1 2 0,-1-1 0,3 2 0,2 0 0,4 1 0,0 2 0,0 0 0,-3 0 0,5 2 0,-6-1 0,6 4 0,-7-2 0,2 2 0,-3-3 0,0 0 0,-2-3 0,-1 1 0,-2 1 0,-2-2 0,-1-3 0,-1-1 0,0-2 0,2 1 0,1 2 0,2 1 0,2 3 0,0 4 0,0 4 0,1 2 0,-1 1 0,0-2 0,0-4 0,0-2 0,-1-3 0,-1 1 0,-1-3 0,-4-1 0,-1-5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60"/>
    </inkml:context>
    <inkml:brush xml:id="br0">
      <inkml:brushProperty name="width" value="0.05" units="cm"/>
      <inkml:brushProperty name="height" value="0.05" units="cm"/>
    </inkml:brush>
  </inkml:definitions>
  <inkml:trace contextRef="#ctx0" brushRef="#br0">1 0 24575,'0'17'0,"0"13"0,0-5 0,2 15 0,10-13 0,3 10 0,4 2 0,1 3 0,-3-1 0,5-1 0,0 0 0,-1-3 0,-4-5 0,-2-3 0,-3-3 0,-1-2 0,-1-3 0,1-3 0,-1-4 0,0-2 0,-2-1 0,-1-2 0,-2-1 0,-2-1 0,-1-2 0,-7-4 0,-2-2 0,0-1 0,1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61"/>
    </inkml:context>
    <inkml:brush xml:id="br0">
      <inkml:brushProperty name="width" value="0.05" units="cm"/>
      <inkml:brushProperty name="height" value="0.05" units="cm"/>
    </inkml:brush>
  </inkml:definitions>
  <inkml:trace contextRef="#ctx0" brushRef="#br0">1 0 24575,'12'8'0,"0"-1"0,-2 3 0,-1 0 0,0-2 0,0 1 0,3 0 0,-1-1 0,2 0 0,0 3 0,0 1 0,2 3 0,2 1 0,0-1 0,2 1 0,-1 0 0,0 0 0,-1-3 0,3 7 0,-9-11 0,8 7 0,-9-8 0,2 4 0,3 0 0,-2 1 0,1 0 0,-2-2 0,-3-2 0,-4-3 0,-2-2 0,-3-3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62"/>
    </inkml:context>
    <inkml:brush xml:id="br0">
      <inkml:brushProperty name="width" value="0.05" units="cm"/>
      <inkml:brushProperty name="height" value="0.05" units="cm"/>
    </inkml:brush>
  </inkml:definitions>
  <inkml:trace contextRef="#ctx0" brushRef="#br0">1 1 24575,'10'0'0,"2"2"0,0 2 0,7 9 0,1 5 0,5 6 0,-8-9 0,5 4 0,-9-6 0,2 3 0,-3-2 0,-2-2 0,-1-2 0,1 0 0,1-1 0,-2-2 0,-2-2 0,-1-1 0,-2 0 0,-2 0 0,0 1 0,1-1 0,1 1 0,0-1 0,-2 0 0,0 0 0,0 0 0,2 2 0,3 1 0,2 3 0,4 12 0,1-5 0,8 18 0,3-4 0,10 13 0,1 3 0,1-1 0,-5-8 0,-6-9 0,-6-7 0,-3-5 0,-3-3 0,-2-3 0,-4-3 0,-4-2 0,-2-2 0,-3-4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17.121"/>
    </inkml:context>
    <inkml:brush xml:id="br0">
      <inkml:brushProperty name="width" value="0.05" units="cm"/>
      <inkml:brushProperty name="height" value="0.05" units="cm"/>
    </inkml:brush>
  </inkml:definitions>
  <inkml:trace contextRef="#ctx0" brushRef="#br0">1 192 24575,'10'0'0,"7"0"0,0 0 0,11 0 0,-2 0 0,3 0 0,-2 0 0,3 0 0,-1 0 0,2 0 0,0 0 0,-2 0 0,1 0 0,1 0 0,0 0 0,3 0 0,9 0 0,-14 0 0,11 0 0,-14 0 0,7 0 0,4 0 0,3 0 0,1 0 0,-1 0 0,-3 0 0,-2 0 0,0 0 0,0 0 0,0 0 0,-1 0 0,2 0 0,-3 0 0,-2 0 0,-2 0 0,0 0 0,-1 0 0,0 0 0,-1 0 0,0 0 0,1 0 0,2 0 0,-10 0 0,5 0 0,-9 0 0,5 0 0,-1 0 0,1 0 0,-1 0 0,-1 0 0,0 0 0,0 0 0,3 0 0,-1 0 0,2 0 0,1 0 0,1-3 0,1-2 0,0-1 0,1 1 0,4 3 0,-2 2 0,1 0 0,0 0 0,0 0 0,1 0 0,-2 0 0,1 0 0,1 0 0,12-5 0,-16 4 0,10-5 0,-14 6 0,9 0 0,1 0 0,1 0 0,-1 0 0,0 0 0,2 0 0,-4 0 0,4 0 0,4 0 0,4 0 0,3 0 0,-2 0 0,1 0 0,1 0 0,3 0 0,0 0 0,3 0 0,2 0 0,-1 0 0,0 0 0,-4 0 0,15 0 0,-22 0 0,16 0 0,-24 0 0,7 0 0,-3 0 0,1 0 0,-2 0 0,1 0 0,-1 0 0,-2 0 0,2 0 0,2 0 0,0 0 0,2 0 0,0 0 0,1 0 0,3 0 0,1 0 0,3 0 0,-1 0 0,4 0 0,3 0 0,20 0 0,-25 0 0,35 0 0,-51 0 0,37 0 0,-25 0 0,15 0 0,3 0 0,1 0 0,3 0 0,0 0 0,-4 0 0,-1 0 0,0 0 0,-1 0 0,-2 0 0,-2 0 0,-5 0 0,-2 0 0,-3 0 0,-1 0 0,-4 0 0,-5 0 0,-3 0 0,-3 0 0,7 0 0,-15 0 0,12 0 0,-16 0 0,7 0 0,0 0 0,2 0 0,4 0 0,0 0 0,4 0 0,-1 0 0,3 0 0,0 0 0,1 0 0,1 0 0,-2 0 0,3 0 0,-2 0 0,2 0 0,3 0 0,2 0 0,2 0 0,1 0 0,-1 0 0,1 0 0,12 0 0,-19 0 0,16 0 0,-17 0 0,12 0 0,3 0 0,4 0 0,2 0 0,5 0 0,-1 0 0,-3 0 0,-2 0 0,-3 0 0,0 0 0,-1 0 0,-3 0 0,-2 0 0,0 0 0,2 0 0,1 0 0,-1 0 0,-4 0 0,2 0 0,1 0 0,3 0 0,2 0 0,16 0 0,-26 0 0,22 0 0,-28 0 0,10 0 0,4 0 0,-4 0 0,4 0 0,-3 0 0,-1 0 0,1 0 0,-3 0 0,3 0 0,-7 0 0,-1 0 0,1 0 0,2 0 0,2 0 0,-3 0 0,-1 0 0,-1 0 0,0 0 0,3 0 0,-3 0 0,0 0 0,12 0 0,-18 0 0,18 0 0,-20 0 0,8 0 0,-2 0 0,0 0 0,2 0 0,4 0 0,0 0 0,-1 0 0,-3 0 0,0 0 0,3 2 0,6 1 0,5 1 0,3-1 0,1 1 0,1-1 0,5 3 0,3 3 0,0 0 0,1 0 0,-2 1 0,6-2-229,-26-1 0,0-1 229,14-1 0,31 2 0,-40-4 0,18 0 0,1 1 0,0 2 0,4-2 0,-3 0 0,1-1 0,-6-3 0,-3 0 0,-1 0 0,0 0 0,1 0 0,0 0 0,0 0 0,0 0 458,-1 0-458,1 0 0,-1 0 0,0 0 0,-2 0 0,-3 0 0,5 0 0,9 0 0,-19 0 0,18 0 0,-25 0 0,15 0 0,0 0 0,0 0 0,5 0 0,1-1 0,0-2 0,-4-2 0,-6-3 0,-5-1 0,-2 1 0,1-2 0,-1 0 0,1 0 0,-1 0 0,-3 1 0,-1-1 0,3 0 0,1 1 0,3 2 0,-1 1 0,-1-3 0,2-1 0,10 0 0,-21 0 0,14 4 0,-23 0 0,15-1 0,1 1 0,-1 0 0,7 0 0,0-2 0,3 1 0,1 1 0,-2 1 0,0-1 0,0 3 0,2-3 0,-2 2 0,1 0 0,1-2 0,-2 2 0,0 0 0,-2-2 0,-5 2 0,-2 1 0,-2 0 0,0 2 0,11 1 0,-19 0 0,14 0 0,-19 0 0,15 0 0,0 0 0,4 0 0,2 0 0,-1 0 0,0 0 0,-3 0 0,-2 0 0,-2 0 0,0 0 0,-3 0 0,-1 0 0,-3 2 0,-3 1 0,-3 0 0,-1 2 0,-3-1 0,-2-1 0,-2 1 0,-1-1 0,6 0 0,-8 0 0,6 0 0,-13 0 0,6-1 0,-2 1 0,1-3 0,1 0 0,-4 0 0,0 0 0,-1 0 0,-1 0 0,-3 0 0,-3 0 0,-1 0 0,-1 0 0,0 0 0,1 0 0,-2 0 0,-2 0 0,1 0 0,-1 0 0,0 0 0,1 0 0,-1 0 0,-1 0 0,-2 0 0,1 0 0,0 0 0,2 0 0,-4 0 0,-1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0.863"/>
    </inkml:context>
    <inkml:brush xml:id="br0">
      <inkml:brushProperty name="width" value="0.05" units="cm"/>
      <inkml:brushProperty name="height" value="0.05" units="cm"/>
    </inkml:brush>
  </inkml:definitions>
  <inkml:trace contextRef="#ctx0" brushRef="#br0">1 0 24575,'13'0'0,"1"5"0,1 3 0,0 5 0,1 2 0,0-1 0,-2-1 0,1-3 0,-1 1 0,1 1 0,0 1 0,2 1 0,2 1 0,2 0 0,4 1 0,-1 1 0,-1-1 0,-4-2 0,-3-2 0,-2-1 0,-2-2 0,-3-1 0,1-1 0,-3-2 0,0-2 0,0-1 0,-2-2 0,-1 1 0,-2 2 0,-2 1 0,2 0 0,0-1 0,3 1 0,1 0 0,4 4 0,4 2 0,2 0 0,-1 0 0,-2-1 0,-2-1 0,-1-2 0,-1-1 0,1 0 0,-2-2 0,-2 1 0,-3-1 0,-1 0 0,1-1 0,1-2 0,0 2 0,0 0 0,0 1 0,-2 1 0,0-2 0,-2 0 0,0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17.121"/>
    </inkml:context>
    <inkml:brush xml:id="br0">
      <inkml:brushProperty name="width" value="0.05" units="cm"/>
      <inkml:brushProperty name="height" value="0.05" units="cm"/>
    </inkml:brush>
  </inkml:definitions>
  <inkml:trace contextRef="#ctx0" brushRef="#br0">1 192 24575,'10'0'0,"7"0"0,0 0 0,11 0 0,-2 0 0,3 0 0,-2 0 0,3 0 0,-1 0 0,2 0 0,0 0 0,-2 0 0,1 0 0,1 0 0,0 0 0,3 0 0,9 0 0,-14 0 0,11 0 0,-14 0 0,7 0 0,4 0 0,3 0 0,1 0 0,-1 0 0,-3 0 0,-2 0 0,0 0 0,0 0 0,0 0 0,-1 0 0,2 0 0,-3 0 0,-2 0 0,-2 0 0,0 0 0,-1 0 0,0 0 0,-1 0 0,0 0 0,1 0 0,2 0 0,-10 0 0,5 0 0,-9 0 0,5 0 0,-1 0 0,1 0 0,-1 0 0,-1 0 0,0 0 0,0 0 0,3 0 0,-1 0 0,2 0 0,1 0 0,1-3 0,1-2 0,0-1 0,1 1 0,4 3 0,-2 2 0,1 0 0,0 0 0,0 0 0,1 0 0,-2 0 0,1 0 0,1 0 0,12-5 0,-16 4 0,10-5 0,-14 6 0,9 0 0,1 0 0,1 0 0,-1 0 0,0 0 0,2 0 0,-4 0 0,4 0 0,4 0 0,4 0 0,3 0 0,-2 0 0,1 0 0,1 0 0,3 0 0,0 0 0,3 0 0,2 0 0,-1 0 0,0 0 0,-4 0 0,15 0 0,-22 0 0,16 0 0,-24 0 0,7 0 0,-3 0 0,1 0 0,-2 0 0,1 0 0,-1 0 0,-2 0 0,2 0 0,2 0 0,0 0 0,2 0 0,0 0 0,1 0 0,3 0 0,1 0 0,3 0 0,-1 0 0,4 0 0,3 0 0,20 0 0,-25 0 0,35 0 0,-51 0 0,37 0 0,-25 0 0,15 0 0,3 0 0,1 0 0,3 0 0,0 0 0,-4 0 0,-1 0 0,0 0 0,-1 0 0,-2 0 0,-2 0 0,-5 0 0,-2 0 0,-3 0 0,-1 0 0,-4 0 0,-5 0 0,-3 0 0,-3 0 0,7 0 0,-15 0 0,12 0 0,-16 0 0,7 0 0,0 0 0,2 0 0,4 0 0,0 0 0,4 0 0,-1 0 0,3 0 0,0 0 0,1 0 0,1 0 0,-2 0 0,3 0 0,-2 0 0,2 0 0,3 0 0,2 0 0,2 0 0,1 0 0,-1 0 0,1 0 0,12 0 0,-19 0 0,16 0 0,-17 0 0,12 0 0,3 0 0,4 0 0,2 0 0,5 0 0,-1 0 0,-3 0 0,-2 0 0,-3 0 0,0 0 0,-1 0 0,-3 0 0,-2 0 0,0 0 0,2 0 0,1 0 0,-1 0 0,-4 0 0,2 0 0,1 0 0,3 0 0,2 0 0,16 0 0,-26 0 0,22 0 0,-28 0 0,10 0 0,4 0 0,-4 0 0,4 0 0,-3 0 0,-1 0 0,1 0 0,-3 0 0,3 0 0,-7 0 0,-1 0 0,1 0 0,2 0 0,2 0 0,-3 0 0,-1 0 0,-1 0 0,0 0 0,3 0 0,-3 0 0,0 0 0,12 0 0,-18 0 0,18 0 0,-20 0 0,8 0 0,-2 0 0,0 0 0,2 0 0,4 0 0,0 0 0,-1 0 0,-3 0 0,0 0 0,3 2 0,6 1 0,5 1 0,3-1 0,1 1 0,1-1 0,5 3 0,3 3 0,0 0 0,1 0 0,-2 1 0,6-2-229,-26-1 0,0-1 229,14-1 0,31 2 0,-40-4 0,18 0 0,1 1 0,0 2 0,4-2 0,-3 0 0,1-1 0,-6-3 0,-3 0 0,-1 0 0,0 0 0,1 0 0,0 0 0,0 0 0,0 0 458,-1 0-458,1 0 0,-1 0 0,0 0 0,-2 0 0,-3 0 0,5 0 0,9 0 0,-19 0 0,18 0 0,-25 0 0,15 0 0,0 0 0,0 0 0,5 0 0,1-1 0,0-2 0,-4-2 0,-6-3 0,-5-1 0,-2 1 0,1-2 0,-1 0 0,1 0 0,-1 0 0,-3 1 0,-1-1 0,3 0 0,1 1 0,3 2 0,-1 1 0,-1-3 0,2-1 0,10 0 0,-21 0 0,14 4 0,-23 0 0,15-1 0,1 1 0,-1 0 0,7 0 0,0-2 0,3 1 0,1 1 0,-2 1 0,0-1 0,0 3 0,2-3 0,-2 2 0,1 0 0,1-2 0,-2 2 0,0 0 0,-2-2 0,-5 2 0,-2 1 0,-2 0 0,0 2 0,11 1 0,-19 0 0,14 0 0,-19 0 0,15 0 0,0 0 0,4 0 0,2 0 0,-1 0 0,0 0 0,-3 0 0,-2 0 0,-2 0 0,0 0 0,-3 0 0,-1 0 0,-3 2 0,-3 1 0,-3 0 0,-1 2 0,-3-1 0,-2-1 0,-2 1 0,-1-1 0,6 0 0,-8 0 0,6 0 0,-13 0 0,6-1 0,-2 1 0,1-3 0,1 0 0,-4 0 0,0 0 0,-1 0 0,-1 0 0,-3 0 0,-3 0 0,-1 0 0,-1 0 0,0 0 0,1 0 0,-2 0 0,-2 0 0,1 0 0,-1 0 0,0 0 0,1 0 0,-1 0 0,-1 0 0,-2 0 0,1 0 0,0 0 0,2 0 0,-4 0 0,-1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21.480"/>
    </inkml:context>
    <inkml:brush xml:id="br0">
      <inkml:brushProperty name="width" value="0.05" units="cm"/>
      <inkml:brushProperty name="height" value="0.05" units="cm"/>
    </inkml:brush>
  </inkml:definitions>
  <inkml:trace contextRef="#ctx0" brushRef="#br0">1 1 24575,'12'0'0,"4"0"0,2 0 0,2 0 0,1 0 0,0 0 0,1 0 0,2 0 0,2 0 0,-2 0 0,3 0 0,0 0 0,0 0 0,1 0 0,-1 2 0,0 0 0,1 4 0,5 0 0,-11-3 0,6 2 0,-9-2 0,5 2 0,0 0 0,-1-2 0,2 1 0,2 0 0,3 2 0,3 1 0,-4-2 0,3 1 0,-1-1 0,2 0 0,2-1 0,0 0 0,0 1 0,0 0 0,0-1 0,1-1 0,-2 0 0,0 0 0,3 0 0,1 2 0,16-2 0,-20 0 0,18 0 0,-19-1 0,13 2 0,-1-1 0,0 0 0,3-3 0,2 0 0,3 0 0,-3 0 0,-5 0 0,-2 0 0,-1 0 0,-1 0 0,0 0 0,0 0 0,-2 0 0,-1 0 0,-2 0 0,-1 0 0,-2 0 0,-1 0 0,-2 0 0,1 0 0,2 0 0,10 0 0,-14 0 0,8 0 0,-15 2 0,8 1 0,1 0 0,5 0 0,1-3 0,0 0 0,0 1 0,-6 2 0,3 0 0,3 0 0,2-2 0,4-1 0,-2 0 0,-1 0 0,-1 0 0,0 2 0,-6 1 0,-1 0 0,-2-1 0,1-1 0,0-1 0,0 0 0,2 0 0,-8 0 0,6 0 0,-8 2 0,4 2 0,0-1 0,2-1 0,0-2 0,1 0 0,-1 0 0,-1 1 0,0 2 0,0 0 0,0 0 0,0-2 0,0-1 0,1 2 0,1 1 0,2 0 0,1 0 0,0-1 0,-2 1 0,-1 0 0,-2 1 0,2-1 0,3 0 0,-7-1 0,5 1 0,-8-1 0,6 1 0,2 2 0,3-2 0,1 1 0,2 1 0,2-1 0,1 2 0,1-1 0,2-1 0,-1 1 0,3-2 0,0 1 0,0 0 0,2-1 0,0 0 0,2-2 0,2-1 0,-1 0 0,-3 0 0,-2 0 0,1 0 0,13 0 0,-17 0 0,17 0 0,-21 0 0,11 0 0,-4 0 0,0 0 0,2 0 0,-1 0 0,3 0 0,-5 0 0,-4 0 0,1 0 0,-6 0 0,3 0 0,-1 0 0,-1 0 0,2 0 0,-2 0 0,-1 0 0,-1 0 0,1 0 0,-1 0 0,0 0 0,-2 0 0,2 0 0,10 0 0,-14 0 0,14 0 0,-18 0 0,7 0 0,1 0 0,2 0 0,0 0 0,1 0 0,1 0 0,1 0 0,0 0 0,-2 0 0,-4 0 0,-1 0 0,0 0 0,-1 0 0,1 0 0,-3 0 0,0 0 0,1 0 0,2 0 0,1 0 0,5 0 0,8-5 0,-13 4 0,15-4 0,-18 5 0,11 0 0,0-3 0,-3 0 0,3 0 0,-4 0 0,7 2 0,2-2 0,1 0 0,2-1 0,-5 0 0,1 0 0,-2 2 0,-1 0 0,2 2 0,-2 0 0,-1 0 0,0 0 0,-1 0 0,-1 0 0,-2 0 0,-3 0 0,1 0 0,2 0 0,-9 0 0,7 0 0,-9 0 0,8 0 0,-4 0 0,0 0 0,0-1 0,0-1 0,2-2 0,-2 1 0,-2 2 0,-2 1 0,-1 0 0,-1 0 0,-3 0 0,-3 0 0,1 0 0,-3 0 0,1 0 0,0 0 0,-2 0 0,0 0 0,-2 0 0,-1 0 0,5 0 0,-8 0 0,7 0 0,-8 0 0,1 0 0,0 0 0,0 0 0,1 0 0,0 0 0,1 0 0,2 0 0,1 0 0,2 0 0,1 0 0,0 0 0,1 0 0,1 0 0,-1 0 0,0 0 0,-2 1 0,-2 2 0,-2-1 0,-2 1 0,-1-2 0,0 2 0,1-1 0,2 1 0,-4-1 0,2 1 0,-3-1 0,3 0 0,-1 0 0,1 1 0,0-1 0,1 1 0,-2 0 0,2-1 0,1 1 0,1 1 0,-1-2 0,-1 1 0,-2-1 0,1 1 0,0-1 0,-1 0 0,3 1 0,0 0 0,0-1 0,0 1 0,0-3 0,3 4 0,-1-3 0,3 3 0,-5-4 0,3 0 0,0 0 0,1 2 0,0 1 0,0-1 0,-3 1 0,-1-3 0,0 0 0,1 0 0,-1 0 0,-1 0 0,-1 0 0,-1 0 0,1 0 0,0 0 0,-1 0 0,1 0 0,-1 0 0,-1 0 0,-2 0 0,1 0 0,2 0 0,-1 0 0,3 0 0,-4 0 0,2 0 0,1 0 0,-1 0 0,1 0 0,1 0 0,-1 0 0,-1 0 0,0 0 0,1 0 0,-1 0 0,1 0 0,-2 0 0,-1 0 0,-1 0 0,-1 0 0,-1 0 0,0 0 0,1 0 0,-1 0 0,2 0 0,4 0 0,-3 0 0,4 0 0,-3 0 0,1 0 0,0 0 0,0 0 0,0 0 0,1 0 0,0 0 0,-2 0 0,0 0 0,-1 0 0,1 0 0,1 0 0,2 0 0,3 0 0,5 0 0,4 0 0,4 0 0,4 0 0,-2 0 0,1 0 0,-2 1 0,-3 2 0,-4 0 0,-4-1 0,-2-1 0,-7-1 0,3 0 0,-6 2 0,1 0 0,-1 2 0,-3 0 0,-6-1 0,3-1 0,-5-2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57:06.179"/>
    </inkml:context>
    <inkml:brush xml:id="br0">
      <inkml:brushProperty name="width" value="0.05" units="cm"/>
      <inkml:brushProperty name="height" value="0.05" units="cm"/>
      <inkml:brushProperty name="color" value="#358688"/>
    </inkml:brush>
  </inkml:definitions>
  <inkml:trace contextRef="#ctx0" brushRef="#br0">3102 1091 24575,'0'-11'0,"0"-2"0,0-4 0,0-9 0,0 6 0,0-5 0,0 11 0,-1-3 0,-2 1 0,-1 2 0,-1 0 0,1-1 0,1-1 0,-1-1 0,0 1 0,-2 0 0,0-1 0,-1-2 0,-1 1 0,2-1 0,-1 4 0,0 2 0,-3-7 0,5 11 0,-5-10 0,5 9 0,-2-3 0,-3 1 0,1 3 0,-1-3 0,1-2 0,-2 1 0,1 1 0,-1-1 0,0 0 0,0 0 0,-1-1 0,0 2 0,-1-1 0,0 0 0,3 2 0,0 2 0,-2-1 0,0 0 0,-3 0 0,-1 0 0,1 0 0,-8-3 0,8 4 0,-7-3 0,9 4 0,-2-1 0,0 1 0,-2 1 0,-1 0 0,-4-2 0,-1-2 0,1-1 0,-1 1 0,2 0 0,0 2 0,-1 1 0,3 0 0,0 0 0,1-1 0,-1-2 0,-1 1 0,-2-1 0,1-2 0,0 0 0,-1-1 0,1 1 0,0 2 0,-5-2 0,8 5 0,-6-5 0,8 5 0,-7-2 0,-2-1 0,1 1 0,-4 1 0,1 0 0,-2 1 0,-2 1 0,3-1 0,0 1 0,0 0 0,2 0 0,-1 3 0,1 0 0,-1 0 0,-1 1 0,-1 1 0,-1 1 0,1 1 0,1 0 0,0 0 0,3 0 0,-5 0 0,9 0 0,-7 0 0,9 0 0,-6 0 0,-1 0 0,2 0 0,-3 0 0,-3 0 0,1 0 0,-1 1 0,3 2 0,0 4 0,2 2 0,1 2 0,1 0 0,0-1 0,-2 1 0,0 0 0,1 0 0,-1 2 0,0 0 0,-2 3 0,0 1 0,-1 0 0,0 2 0,-1-1 0,-4 5 0,12-8 0,-6 6 0,11-7 0,-5 3 0,-1 2 0,-1 0 0,-3 2 0,0-2 0,1 1 0,2 3 0,-1 2 0,-1 2 0,-1-1 0,-1 2 0,0 1 0,0 0 0,1-1 0,3-1 0,0 0 0,-1 1 0,-1 0 0,-1 2 0,1-2 0,2 1 0,-5 4 0,9-7 0,-7 5 0,12-12 0,-4 5 0,2-1 0,0 2 0,-1 1 0,3 0 0,0-3 0,3 2 0,0-1 0,0 1 0,0-2 0,2-2 0,1 2 0,1 2 0,3 0 0,-1 1 0,1 0 0,1-1 0,1 2 0,1-2 0,1 0 0,0-1 0,0 2 0,0-9 0,0 7 0,0-8 0,0 5 0,0 2 0,0 2 0,0 1 0,0 1 0,0-2 0,0 0 0,0 1 0,0 0 0,0 1 0,1 1 0,4 0 0,2 2 0,3 2 0,1 1 0,1-1 0,-1-1 0,0 0 0,0-2 0,0-1 0,3 0 0,2 2 0,-4-6 0,6 7 0,-7-11 0,4 3 0,1 0 0,0 3 0,1-1 0,1 1 0,0-4 0,0-1 0,0 0 0,0-1 0,1-1 0,0-2 0,-1-1 0,1 1 0,3 2 0,2 2 0,4 1 0,-1 0 0,2 1 0,1-1 0,2 1 0,3 0 0,-4 0 0,7 4 0,-12-6 0,11 7 0,-10-10 0,7 4 0,-3-2 0,1 1 0,1-1 0,0-3 0,1-1 0,-3 0 0,-1-2 0,0 0 0,1-1 0,-2-2 0,1 0 0,0 0 0,-2 1 0,0-1 0,0 0 0,2 0 0,-1-2 0,-2-1 0,1-2 0,-3-3 0,11 0 0,-14-1 0,11 1 0,-14 0 0,8-1 0,3-2 0,0 0 0,3 0 0,0 0 0,1 0 0,3 0 0,1 0 0,1 0 0,0 0 0,0-2 0,0-2 0,0-5 0,2-2 0,0-1 0,-2 0 0,-1 0 0,0 1 0,0-1 0,-1 0 0,2 0 0,-1-2 0,-10 4 0,7-3 0,-12 5 0,7-3 0,-3 0 0,-3 0 0,1 0 0,-3 0 0,1-1 0,-2 1 0,-2 0 0,-1 1 0,-2 1 0,3-4 0,2 0 0,-1-3 0,1-2 0,-3 2 0,1-2 0,-1-1 0,1 0 0,-1 1 0,-1-1 0,1 1 0,0-6 0,-4 7 0,3-5 0,-6 9 0,3-4 0,-1-1 0,0-3 0,2-1 0,-1 0 0,1-1 0,1 1 0,-3 1 0,0 3 0,-2 2 0,-2-2 0,2-2 0,0 0 0,0-1 0,0 3 0,-1 1 0,0 0 0,0-1 0,-2-1 0,0-1 0,-2-1 0,-3-3 0,-1-12 0,-2 10 0,0-14 0,0 17 0,0-7 0,0 0 0,0 0 0,0-2 0,0 3 0,0 6 0,1 4 0,1 3 0,1 1 0,-1 1 0,-1 0 0,-1 0 0,0 1 0,0 1 0,0 1 0,0 1 0,0 1 0,0-3 0,0 1 0,0 1 0,0 0 0,0 1 0,0 1 0,0-3 0,0 2 0,0-4 0,0 0 0,0-4 0,0 1 0,0-4 0,0 0 0,1 1 0,2 2 0,0 3 0,-1 1 0,-1 4 0,-1 1 0,0 3 0,0 0 0,0-3 0,0-3 0,0-3 0,0-3 0,0-4 0,0-3 0,0-6 0,0 10 0,0-6 0,0 10 0,0-2 0,0 3 0,0 4 0,0 2 0,0 3 0,0-1 0,0 3 0,0-1 0,0 0 0,0-2 0,-1-1 0,-4-4 0,3 6 0,-2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57:13.154"/>
    </inkml:context>
    <inkml:brush xml:id="br0">
      <inkml:brushProperty name="width" value="0.05" units="cm"/>
      <inkml:brushProperty name="height" value="0.05" units="cm"/>
      <inkml:brushProperty name="color" value="#B73E35"/>
    </inkml:brush>
  </inkml:definitions>
  <inkml:trace contextRef="#ctx0" brushRef="#br0">3203 585 24575,'-2'-12'0,"-4"-3"0,-5-1 0,-6-3 0,-3-2 0,-2 2 0,0 1 0,1 2 0,0 0 0,0 2 0,-1 0 0,1 1 0,-3-1 0,-1 0 0,0 1 0,-2 2 0,2 0 0,-3 0 0,-4-3 0,7 7 0,-6-2 0,9 3 0,-8-2 0,2-3 0,1 0 0,-1 2 0,2 1 0,-1-1 0,1 0 0,1-3 0,0-1 0,-1-1 0,0 0 0,-1 2 0,-3 0 0,-2-1 0,1-1 0,-1 1 0,1 2 0,-1 2 0,1 3 0,1-2 0,2 1 0,2 1 0,-9 1 0,15 1 0,-11 0 0,12 1 0,-5 0 0,0 1 0,-5-1 0,0 0 0,-1-1 0,1-1 0,5 2 0,3 0 0,2 2 0,-1 1 0,0-1 0,1-2 0,-2 1 0,3-1 0,-2 2 0,-4 1 0,-1 0 0,-2 0 0,-3 0 0,-2 0 0,1 0 0,-1 0 0,-7 0 0,13 0 0,-10 0 0,13 0 0,-7 0 0,0 3 0,-2 0 0,2 3 0,1 2 0,2-1 0,1 1 0,0-1 0,-1 0 0,-1 1 0,2-1 0,1 0 0,2-1 0,2 0 0,0 1 0,-1-1 0,1 1 0,2 1 0,1-3 0,2 2 0,3 0 0,-2-2 0,0 4 0,4-4 0,-2 2 0,5-3 0,-1 3 0,-2 1 0,-2 2 0,-1 1 0,-3 0 0,-1 0 0,-2 2 0,-1 1 0,2 1 0,-2 4 0,1 5 0,-2 2 0,-2 1 0,4-4 0,0-2 0,1 0 0,0 0 0,0 3 0,2 1 0,-5 5 0,9-6 0,-7 4 0,9-6 0,-5 5 0,0 0 0,0 0 0,-1-1 0,0 0 0,1-2 0,2 1 0,1 0 0,-1-1 0,1-4 0,-1 0 0,-1 2 0,2-1 0,-2 3 0,4-5 0,0-1 0,1-2 0,0-2 0,2 0 0,1-1 0,0 1 0,1 4 0,-3 5 0,2-5 0,0 6 0,1-8 0,1 5 0,0-1 0,-2 1 0,1 0 0,0 3 0,1 2 0,1 0 0,1 0 0,2 0 0,1 1 0,0 0 0,0 2 0,0-2 0,0 2 0,0-1 0,0 0 0,0 0 0,0 0 0,0-1 0,0 0 0,0 4 0,0 8 0,0-13 0,0 11 0,0-17 0,2 7 0,1 0 0,3 0 0,0 4 0,1 0 0,1 1 0,-3-2 0,1-2 0,-1-1 0,0-3 0,2-1 0,-1-3 0,0-2 0,-1 0 0,0 1 0,2-1 0,-1-2 0,0-1 0,2-2 0,-1 1 0,3 1 0,2 1 0,-4-6 0,3 2 0,-1-2 0,5 2 0,0 1 0,3 1 0,1 0 0,4 3 0,3 1 0,0-1 0,-2-1 0,1 1 0,1 1 0,2-1 0,1 0 0,-1-2 0,0-1 0,0 2 0,0-2 0,0 0 0,0 0 0,-1-3 0,1 2 0,0 1 0,8 3 0,-14-5 0,12 1 0,-15-5 0,5 3 0,3-1 0,-3 1 0,1-1 0,0-1 0,-2-2 0,-3-2 0,4 1 0,1-1 0,0 1 0,3-1 0,-4-1 0,1 0 0,1-2 0,0 1 0,-1 0 0,2-1 0,-2 1 0,2-1 0,3-1 0,0-1 0,1 0 0,8 0 0,-14 0 0,15 0 0,-17 0 0,7 0 0,-3 0 0,-3 0 0,1 0 0,-3 0 0,2 0 0,2 0 0,-1 0 0,-1 0 0,-1 0 0,-2-1 0,2-2 0,2-2 0,-1 0 0,3-1 0,-1 1 0,-1-1 0,1-1 0,-2-1 0,3-3 0,1 0 0,8 2 0,-11-2 0,13-1 0,-12 0 0,8-1 0,3 1 0,1 0 0,2-1 0,0-2 0,-3 0 0,-1-1 0,-5 3 0,-1 1 0,-2-2 0,0-1 0,-2-2 0,0 2 0,0 1 0,-3-1 0,-1 0 0,-3-1 0,0 2 0,-1-1 0,0 2 0,-3-3 0,2-2 0,-4 6 0,2-3 0,-4 6 0,8-7 0,-10 6 0,7-7 0,-6 7 0,3-6 0,1 0 0,0 2 0,-1 0 0,0 1 0,0 0 0,-2 0 0,-2 2 0,1 0 0,0-2 0,0-1 0,0-1 0,0-1 0,0 1 0,0-1 0,0-2 0,0 2 0,-2-2 0,1 1 0,-3 3 0,1-3 0,-2 4 0,0-4 0,0-1 0,0-3 0,1-1 0,1 0 0,0-1 0,0 2 0,-1 2 0,-1 1 0,-1-1 0,0-2 0,0-4 0,-1 0 0,0-2 0,-2-1 0,-1 0 0,0-3 0,0 0 0,0 2 0,0-1 0,0 1 0,0-7 0,0 13 0,0-7 0,0 11 0,0-8 0,0-4 0,0 0 0,0-2 0,0-4 0,0-2 0,0-1 0,0 6 0,0 5 0,0 2 0,0 2 0,0 3 0,0 2 0,0 1 0,0 3 0,0 0 0,0 1 0,0 0 0,0-1 0,0 3 0,0 1 0,0 0 0,-5-4 0,4 6 0,-3-7 0,4 7 0,-2-5 0,-1 0 0,-2 2 0,0 1 0,2 2 0,-2 0 0,3 2 0,-2 2 0,1 2 0,0 0 0,-1 1 0,1 1 0,0-2 0,-1 0 0,-1-3 0,-1-1 0,-3-4 0,-1 0 0,-2-3 0,-1-3 0,0 2 0,-2-6 0,6 9 0,-3-3 0,7 9 0,-2-3 0,1 3 0,1 1 0,0 1 0,1 3 0,2 0 0,-2 1 0,-1 0 0,-5-3 0,-7-3 0,-6-5 0,-9-5 0,15 8 0,-1-1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57:17.521"/>
    </inkml:context>
    <inkml:brush xml:id="br0">
      <inkml:brushProperty name="width" value="0.05" units="cm"/>
      <inkml:brushProperty name="height" value="0.05" units="cm"/>
      <inkml:brushProperty name="color" value="#FFA615"/>
    </inkml:brush>
  </inkml:definitions>
  <inkml:trace contextRef="#ctx0" brushRef="#br0">2776 525 24575,'-24'0'0,"11"-4"0,-9-4 0,9-3 0,-6-7 0,-5 1 0,-2-4 0,0-1 0,1 1 0,1 0 0,1 2 0,0 1 0,4 4 0,-1 1 0,1 1 0,0 1 0,1 0 0,2 1 0,1 0 0,0 0 0,0 0 0,-1 0 0,1-1 0,-2 1 0,2 0 0,2 2 0,-7-2 0,11 6 0,-7-2 0,8 3 0,-1 0 0,0 1 0,-4 0 0,-1-1 0,-1 0 0,-7-1 0,-1-1 0,-4 0 0,-4-2 0,3 2 0,-2-2 0,-1 0 0,-1 0 0,-1-1 0,-2 2 0,-3-1 0,-1 1 0,1 0 0,0-2 0,4 1 0,0 0 0,-10 0 0,18 4 0,-13-3 0,17 3 0,-6 0 0,-2 0 0,1 1 0,1-1 0,-3-1 0,2 0 0,0 1 0,2 0 0,3 0 0,-1 1 0,1-1 0,1 0 0,1 2 0,1 1 0,-1 0 0,-1 0 0,-2 0 0,3 0 0,-2 0 0,2 0 0,0 0 0,-7 0 0,11 0 0,-8 2 0,10 3 0,-4 3 0,-1 2 0,1 1 0,-1-1 0,2 1 0,1-1 0,1 1 0,1 0 0,-4 3 0,1 0 0,0 2 0,1 0 0,-1 0 0,-2 0 0,0 1 0,0 2 0,0 1 0,1 0 0,-4 1 0,-1 4 0,-4 1 0,0 3 0,-8 5 0,11-8 0,-10 6 0,13-11 0,-5 6 0,3-2 0,0 1 0,3-1 0,1-1 0,1 1 0,2 0 0,0 0 0,1-2 0,2-2 0,0 0 0,2 0 0,2 0 0,1-1 0,1-2 0,0 0 0,0-2 0,1 1 0,3-1 0,-1 0 0,1 2 0,1 0 0,0-2 0,1 3 0,0-6 0,1 4 0,2 1 0,0 1 0,0 3 0,0 1 0,0 3 0,1 0 0,2 3 0,5 3 0,2 1 0,1 2 0,1 0 0,-1-2 0,1-2 0,1 0 0,1 1 0,1 2 0,1 2 0,0-4 0,-2-1 0,2-3 0,0 8 0,-1-12 0,3 10 0,-4-14 0,1 6 0,1-2 0,0 3 0,0 1 0,2-1 0,-1 2 0,1-3 0,-1 0 0,3 1 0,0-2 0,1-1 0,0 1 0,1 0 0,1 3 0,2 0 0,-2 1 0,0-1 0,1 0 0,2 1 0,0-3 0,-1-1 0,-3-3 0,3 4 0,-7-11 0,3 6 0,-5-10 0,3 4 0,0 1 0,3-2 0,-2-1 0,2-1 0,-1 1 0,1 0 0,2 0 0,2 0 0,0-1 0,-3-2 0,0 1 0,2 0 0,-1 0 0,3 0 0,-1 0 0,-1-1 0,2 1 0,-2 0 0,-1 0 0,3 0 0,2 2 0,-5-7 0,8 4 0,-10-7 0,5-1 0,0 3 0,2-2 0,1 0 0,3 1 0,0-2 0,-5 2 0,2-2 0,2 0 0,0-2 0,5 0 0,-2 0 0,1 0 0,1 0 0,-1 0 0,-1 0 0,1-2 0,3-3 0,-1-6 0,3-3 0,-1-1 0,14-3 0,-19 5 0,13-5 0,-22 6 0,8-4 0,-4 2 0,0 0 0,-1-1 0,-2 1 0,2-1 0,-3 1 0,-2 0 0,-1 1 0,-2-1 0,-1 1 0,-2 0 0,0 0 0,1-2 0,1-1 0,0 0 0,-2 0 0,0 0 0,1 1 0,-1-2 0,0 2 0,5-2 0,-10 4 0,6-2 0,-9 4 0,3-4 0,2 3 0,0-1 0,-2-3 0,1 2 0,-1-3 0,2-2 0,0 2 0,0 0 0,-2 1 0,-1-1 0,-1 0 0,2 0 0,1-2 0,-1 0 0,-2-1 0,0-4 0,2-1 0,1-3 0,0 0 0,-1 0 0,-1-3 0,1-2 0,-4 9 0,3-6 0,-4 10 0,3-4 0,-1 0 0,0 2 0,-1-3 0,-1-2 0,-3 3 0,-1 2 0,1 4 0,-1-1 0,0 0 0,-1 2 0,0 1 0,-2 2 0,-1 1 0,0 0 0,0 1 0,0-1 0,0-1 0,0 1 0,0-2 0,0-2 0,0-7 0,0 7 0,0-11 0,0 8 0,0-4 0,0-3 0,-3 3 0,0-3 0,-2-2 0,-4 4 0,1 2 0,0 4 0,1 4 0,2 0 0,-1 0 0,0 3 0,0 1 0,-1 0 0,-1-4 0,-2-2 0,0-4 0,1 2 0,1 1 0,1 2 0,1 3 0,-1 1 0,1-1 0,2 6 0,-3-3 0,2 5 0,0 0 0,1 0 0,0 0 0,-1 0 0,0 2 0,1-1 0,1 1 0,-1 1 0,1-1 0,-1 1 0,0 0 0,-1-3 0,-1-1 0,-1-1 0,-2-2 0,-1 2 0,-2-3 0,4 5 0,-5-5 0,2 3 0,-1-1 0,0 1 0,0 0 0,-2-2 0,0-1 0,-2-1 0,4 1 0,-1 1 0,3 2 0,3 1 0,1 1 0,1 0 0,0 2 0,0 0 0,0 2 0,0 1 0,1 0 0,-1 0 0,-4 0 0,-1 0 0,-8 0 0,-3-2 0,-3-3 0,-6-4 0,1-3 0,-1 0 0,5 0 0,3 3 0,11 3 0,4 2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85"/>
    </inkml:context>
    <inkml:brush xml:id="br0">
      <inkml:brushProperty name="width" value="0.05" units="cm"/>
      <inkml:brushProperty name="height" value="0.05" units="cm"/>
    </inkml:brush>
  </inkml:definitions>
  <inkml:trace contextRef="#ctx0" brushRef="#br0">1 148 24575,'12'0'0,"3"0"0,2 0 0,8 0 0,2 0 0,0 0 0,3 0 0,-10 0 0,8 0 0,-8 0 0,6-5 0,-2-1 0,3-3 0,2-2 0,1 2 0,0-3 0,0-2 0,0 1 0,-1 1 0,0 1 0,-3 2 0,-5 1 0,-3 2 0,-4 1 0,-2 2 0,-1 0 0,-3 1 0,-1-1 0,-2 1 0,-3 0 0,0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86"/>
    </inkml:context>
    <inkml:brush xml:id="br0">
      <inkml:brushProperty name="width" value="0.05" units="cm"/>
      <inkml:brushProperty name="height" value="0.05" units="cm"/>
    </inkml:brush>
  </inkml:definitions>
  <inkml:trace contextRef="#ctx0" brushRef="#br0">0 520 24575,'5'-8'0,"-1"-2"0,-4-4 0,0-1 0,1 1 0,1-1 0,3 0 0,4-1 0,5-2 0,-1 0 0,2-2 0,0-2 0,-2 1 0,3-2 0,-1 2 0,0-1 0,1 0 0,1-4 0,1-2 0,-1 0 0,2 1 0,-3 2 0,-2 6 0,0 1 0,-5 8 0,2 2 0,-4 5 0,0-1 0,-2-1 0,-3 1 0,-2 0 0,0 0 0,0-2 0,0 3 0,0-1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87"/>
    </inkml:context>
    <inkml:brush xml:id="br0">
      <inkml:brushProperty name="width" value="0.05" units="cm"/>
      <inkml:brushProperty name="height" value="0.05" units="cm"/>
    </inkml:brush>
  </inkml:definitions>
  <inkml:trace contextRef="#ctx0" brushRef="#br0">1 690 24575,'5'-9'0,"-2"4"0,-3-9 0,0 4 0,0-5 0,5-5 0,4-2 0,5-5 0,6-5 0,2-2 0,3-4 0,-3 4 0,1-3 0,1-2 0,1-2 0,-1 0 0,-4 6 0,-1 0 0,-3 0 0,-1 2 0,0 4 0,-1 3 0,-1 6 0,-3 5 0,-2 2 0,-3 3 0,-1 3 0,-1 1 0,0 2 0,-1 3 0,-2-1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88"/>
    </inkml:context>
    <inkml:brush xml:id="br0">
      <inkml:brushProperty name="width" value="0.05" units="cm"/>
      <inkml:brushProperty name="height" value="0.05" units="cm"/>
    </inkml:brush>
  </inkml:definitions>
  <inkml:trace contextRef="#ctx0" brushRef="#br0">0 750 24575,'5'-10'0,"-2"-1"0,-3-3 0,0 2 0,0 1 0,0 0 0,0 1 0,0 0 0,0-1 0,0-1 0,0 0 0,0 2 0,0 3 0,0 0 0,0 0 0,2 1 0,1 2 0,-1 1 0,0 0 0,0 1 0,2-5 0,4-3 0,4-9 0,2-8 0,6-8 0,7-10 0,3-4 0,8-8 0,-1 5 0,3-4 0,-1 1 0,-6 8 0,-6 9 0,-6 13 0,-5 6 0,-3 7 0,0 1 0,-5 5 0,-1 3 0,-2 0 0,-2 3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21.480"/>
    </inkml:context>
    <inkml:brush xml:id="br0">
      <inkml:brushProperty name="width" value="0.05" units="cm"/>
      <inkml:brushProperty name="height" value="0.05" units="cm"/>
    </inkml:brush>
  </inkml:definitions>
  <inkml:trace contextRef="#ctx0" brushRef="#br0">1 1 24575,'12'0'0,"4"0"0,2 0 0,2 0 0,1 0 0,0 0 0,1 0 0,2 0 0,2 0 0,-2 0 0,3 0 0,0 0 0,0 0 0,1 0 0,-1 2 0,0 0 0,1 4 0,5 0 0,-11-3 0,6 2 0,-9-2 0,5 2 0,0 0 0,-1-2 0,2 1 0,2 0 0,3 2 0,3 1 0,-4-2 0,3 1 0,-1-1 0,2 0 0,2-1 0,0 0 0,0 1 0,0 0 0,0-1 0,1-1 0,-2 0 0,0 0 0,3 0 0,1 2 0,16-2 0,-20 0 0,18 0 0,-19-1 0,13 2 0,-1-1 0,0 0 0,3-3 0,2 0 0,3 0 0,-3 0 0,-5 0 0,-2 0 0,-1 0 0,-1 0 0,0 0 0,0 0 0,-2 0 0,-1 0 0,-2 0 0,-1 0 0,-2 0 0,-1 0 0,-2 0 0,1 0 0,2 0 0,10 0 0,-14 0 0,8 0 0,-15 2 0,8 1 0,1 0 0,5 0 0,1-3 0,0 0 0,0 1 0,-6 2 0,3 0 0,3 0 0,2-2 0,4-1 0,-2 0 0,-1 0 0,-1 0 0,0 2 0,-6 1 0,-1 0 0,-2-1 0,1-1 0,0-1 0,0 0 0,2 0 0,-8 0 0,6 0 0,-8 2 0,4 2 0,0-1 0,2-1 0,0-2 0,1 0 0,-1 0 0,-1 1 0,0 2 0,0 0 0,0 0 0,0-2 0,0-1 0,1 2 0,1 1 0,2 0 0,1 0 0,0-1 0,-2 1 0,-1 0 0,-2 1 0,2-1 0,3 0 0,-7-1 0,5 1 0,-8-1 0,6 1 0,2 2 0,3-2 0,1 1 0,2 1 0,2-1 0,1 2 0,1-1 0,2-1 0,-1 1 0,3-2 0,0 1 0,0 0 0,2-1 0,0 0 0,2-2 0,2-1 0,-1 0 0,-3 0 0,-2 0 0,1 0 0,13 0 0,-17 0 0,17 0 0,-21 0 0,11 0 0,-4 0 0,0 0 0,2 0 0,-1 0 0,3 0 0,-5 0 0,-4 0 0,1 0 0,-6 0 0,3 0 0,-1 0 0,-1 0 0,2 0 0,-2 0 0,-1 0 0,-1 0 0,1 0 0,-1 0 0,0 0 0,-2 0 0,2 0 0,10 0 0,-14 0 0,14 0 0,-18 0 0,7 0 0,1 0 0,2 0 0,0 0 0,1 0 0,1 0 0,1 0 0,0 0 0,-2 0 0,-4 0 0,-1 0 0,0 0 0,-1 0 0,1 0 0,-3 0 0,0 0 0,1 0 0,2 0 0,1 0 0,5 0 0,8-5 0,-13 4 0,15-4 0,-18 5 0,11 0 0,0-3 0,-3 0 0,3 0 0,-4 0 0,7 2 0,2-2 0,1 0 0,2-1 0,-5 0 0,1 0 0,-2 2 0,-1 0 0,2 2 0,-2 0 0,-1 0 0,0 0 0,-1 0 0,-1 0 0,-2 0 0,-3 0 0,1 0 0,2 0 0,-9 0 0,7 0 0,-9 0 0,8 0 0,-4 0 0,0 0 0,0-1 0,0-1 0,2-2 0,-2 1 0,-2 2 0,-2 1 0,-1 0 0,-1 0 0,-3 0 0,-3 0 0,1 0 0,-3 0 0,1 0 0,0 0 0,-2 0 0,0 0 0,-2 0 0,-1 0 0,5 0 0,-8 0 0,7 0 0,-8 0 0,1 0 0,0 0 0,0 0 0,1 0 0,0 0 0,1 0 0,2 0 0,1 0 0,2 0 0,1 0 0,0 0 0,1 0 0,1 0 0,-1 0 0,0 0 0,-2 1 0,-2 2 0,-2-1 0,-2 1 0,-1-2 0,0 2 0,1-1 0,2 1 0,-4-1 0,2 1 0,-3-1 0,3 0 0,-1 0 0,1 1 0,0-1 0,1 1 0,-2 0 0,2-1 0,1 1 0,1 1 0,-1-2 0,-1 1 0,-2-1 0,1 1 0,0-1 0,-1 0 0,3 1 0,0 0 0,0-1 0,0 1 0,0-3 0,3 4 0,-1-3 0,3 3 0,-5-4 0,3 0 0,0 0 0,1 2 0,0 1 0,0-1 0,-3 1 0,-1-3 0,0 0 0,1 0 0,-1 0 0,-1 0 0,-1 0 0,-1 0 0,1 0 0,0 0 0,-1 0 0,1 0 0,-1 0 0,-1 0 0,-2 0 0,1 0 0,2 0 0,-1 0 0,3 0 0,-4 0 0,2 0 0,1 0 0,-1 0 0,1 0 0,1 0 0,-1 0 0,-1 0 0,0 0 0,1 0 0,-1 0 0,1 0 0,-2 0 0,-1 0 0,-1 0 0,-1 0 0,-1 0 0,0 0 0,1 0 0,-1 0 0,2 0 0,4 0 0,-3 0 0,4 0 0,-3 0 0,1 0 0,0 0 0,0 0 0,0 0 0,1 0 0,0 0 0,-2 0 0,0 0 0,-1 0 0,1 0 0,1 0 0,2 0 0,3 0 0,5 0 0,4 0 0,4 0 0,4 0 0,-2 0 0,1 0 0,-2 1 0,-3 2 0,-4 0 0,-4-1 0,-2-1 0,-7-1 0,3 0 0,-6 2 0,1 0 0,-1 2 0,-3 0 0,-6-1 0,3-1 0,-5-2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89"/>
    </inkml:context>
    <inkml:brush xml:id="br0">
      <inkml:brushProperty name="width" value="0.05" units="cm"/>
      <inkml:brushProperty name="height" value="0.05" units="cm"/>
    </inkml:brush>
  </inkml:definitions>
  <inkml:trace contextRef="#ctx0" brushRef="#br0">0 933 24575,'5'-14'0,"-1"-1"0,-4-3 0,1-1 0,4 1 0,3-1 0,2-1 0,-1 1 0,-2 4 0,1-1 0,-1 4 0,-1-1 0,-1 2 0,-3 3 0,2-1 0,1 1 0,2-3 0,5-4 0,3-8 0,-1 6 0,5-11 0,-4 9 0,3-5 0,-3 3 0,0 3 0,0 3 0,-2 2 0,-2 2 0,-5 4 0,0 2 0,0-1 0,0-3 0,3-4 0,5-6 0,5-5 0,4-7 0,5-4 0,2-2 0,4-3 0,2 2 0,-1 1 0,8-9 0,-19 18 0,9-8 0,-17 23 0,2-5 0,-3 5 0,-2 3 0,-4 2 0,-2 3 0,-2 2 0,-4 1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90"/>
    </inkml:context>
    <inkml:brush xml:id="br0">
      <inkml:brushProperty name="width" value="0.05" units="cm"/>
      <inkml:brushProperty name="height" value="0.05" units="cm"/>
    </inkml:brush>
  </inkml:definitions>
  <inkml:trace contextRef="#ctx0" brushRef="#br0">1 9 24575,'13'0'0,"1"0"0,2 0 0,-4 0 0,5 0 0,-3 0 0,5 0 0,4 0 0,0 0 0,3 0 0,-3 0 0,2 0 0,1 0 0,-1 0 0,2 0 0,-6 0 0,-4 0 0,-2 0 0,-2 0 0,0 0 0,1 0 0,-1 0 0,2 0 0,2 0 0,0 0 0,4 0 0,11 0 0,-13 0 0,12 0 0,-12 0 0,5 0 0,3 0 0,2 0 0,1 0 0,4 0 0,-1 0 0,-2 0 0,-3 0 0,-2 0 0,-2 0 0,-1 0 0,1 0 0,-3 0 0,-1 0 0,-4 0 0,-3 0 0,-3 0 0,-1 0 0,0 0 0,-2 0 0,-4-4 0,0 3 0,-5-3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91"/>
    </inkml:context>
    <inkml:brush xml:id="br0">
      <inkml:brushProperty name="width" value="0.05" units="cm"/>
      <inkml:brushProperty name="height" value="0.05" units="cm"/>
    </inkml:brush>
  </inkml:definitions>
  <inkml:trace contextRef="#ctx0" brushRef="#br0">0 1 24575,'13'0'0,"0"0"0,-1 0 0,2 0 0,12 5 0,-8 0 0,25 16 0,-27-11 0,16 11 0,-16-10 0,5 2 0,-3 0 0,-2-3 0,-3 0 0,-3-3 0,-2-3 0,0-3 0,-1-1 0,0 1 0,1 2 0,1 1 0,1 2 0,-1-1 0,3 2 0,2 0 0,4 1 0,0 2 0,0 0 0,-3 0 0,5 2 0,-6-1 0,6 4 0,-7-2 0,2 2 0,-3-3 0,0 0 0,-2-3 0,-1 1 0,-2 1 0,-2-2 0,-1-3 0,-1-1 0,0-2 0,2 1 0,1 2 0,2 1 0,2 3 0,0 4 0,0 4 0,1 2 0,-1 1 0,0-2 0,0-4 0,0-2 0,-1-3 0,-1 1 0,-1-3 0,-4-1 0,-1-5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92"/>
    </inkml:context>
    <inkml:brush xml:id="br0">
      <inkml:brushProperty name="width" value="0.05" units="cm"/>
      <inkml:brushProperty name="height" value="0.05" units="cm"/>
    </inkml:brush>
  </inkml:definitions>
  <inkml:trace contextRef="#ctx0" brushRef="#br0">1 0 24575,'0'17'0,"0"13"0,0-5 0,2 15 0,10-13 0,3 10 0,4 2 0,1 3 0,-3-1 0,5-1 0,0 0 0,-1-3 0,-4-5 0,-2-3 0,-3-3 0,-1-2 0,-1-3 0,1-3 0,-1-4 0,0-2 0,-2-1 0,-1-2 0,-2-1 0,-2-1 0,-1-2 0,-7-4 0,-2-2 0,0-1 0,1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93"/>
    </inkml:context>
    <inkml:brush xml:id="br0">
      <inkml:brushProperty name="width" value="0.05" units="cm"/>
      <inkml:brushProperty name="height" value="0.05" units="cm"/>
    </inkml:brush>
  </inkml:definitions>
  <inkml:trace contextRef="#ctx0" brushRef="#br0">1 0 24575,'12'8'0,"0"-1"0,-2 3 0,-1 0 0,0-2 0,0 1 0,3 0 0,-1-1 0,2 0 0,0 3 0,0 1 0,2 3 0,2 1 0,0-1 0,2 1 0,-1 0 0,0 0 0,-1-3 0,3 7 0,-9-11 0,8 7 0,-9-8 0,2 4 0,3 0 0,-2 1 0,1 0 0,-2-2 0,-3-2 0,-4-3 0,-2-2 0,-3-3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94"/>
    </inkml:context>
    <inkml:brush xml:id="br0">
      <inkml:brushProperty name="width" value="0.05" units="cm"/>
      <inkml:brushProperty name="height" value="0.05" units="cm"/>
    </inkml:brush>
  </inkml:definitions>
  <inkml:trace contextRef="#ctx0" brushRef="#br0">1 1 24575,'10'0'0,"2"2"0,0 2 0,7 9 0,1 5 0,5 6 0,-8-9 0,5 4 0,-9-6 0,2 3 0,-3-2 0,-2-2 0,-1-2 0,1 0 0,1-1 0,-2-2 0,-2-2 0,-1-1 0,-2 0 0,-2 0 0,0 1 0,1-1 0,1 1 0,0-1 0,-2 0 0,0 0 0,0 0 0,2 2 0,3 1 0,2 3 0,4 12 0,1-5 0,8 18 0,3-4 0,10 13 0,1 3 0,1-1 0,-5-8 0,-6-9 0,-6-7 0,-3-5 0,-3-3 0,-2-3 0,-4-3 0,-4-2 0,-2-2 0,-3-4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8:32.595"/>
    </inkml:context>
    <inkml:brush xml:id="br0">
      <inkml:brushProperty name="width" value="0.05" units="cm"/>
      <inkml:brushProperty name="height" value="0.05" units="cm"/>
    </inkml:brush>
  </inkml:definitions>
  <inkml:trace contextRef="#ctx0" brushRef="#br0">1 0 24575,'13'0'0,"1"5"0,1 3 0,0 5 0,1 2 0,0-1 0,-2-1 0,1-3 0,-1 1 0,1 1 0,0 1 0,2 1 0,2 1 0,2 0 0,4 1 0,-1 1 0,-1-1 0,-4-2 0,-3-2 0,-2-1 0,-2-2 0,-3-1 0,1-1 0,-3-2 0,0-2 0,0-1 0,-2-2 0,-1 1 0,-2 2 0,-2 1 0,2 0 0,0-1 0,3 1 0,1 0 0,4 4 0,4 2 0,2 0 0,-1 0 0,-2-1 0,-2-1 0,-1-2 0,-1-1 0,1 0 0,-2-2 0,-2 1 0,-3-1 0,-1 0 0,1-1 0,1-2 0,0 2 0,0 0 0,0 1 0,-2 1 0,0-2 0,-2 0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17.121"/>
    </inkml:context>
    <inkml:brush xml:id="br0">
      <inkml:brushProperty name="width" value="0.05" units="cm"/>
      <inkml:brushProperty name="height" value="0.05" units="cm"/>
    </inkml:brush>
  </inkml:definitions>
  <inkml:trace contextRef="#ctx0" brushRef="#br0">1 192 24575,'10'0'0,"7"0"0,0 0 0,11 0 0,-2 0 0,3 0 0,-2 0 0,3 0 0,-1 0 0,2 0 0,0 0 0,-2 0 0,1 0 0,1 0 0,0 0 0,3 0 0,9 0 0,-14 0 0,11 0 0,-14 0 0,7 0 0,4 0 0,3 0 0,1 0 0,-1 0 0,-3 0 0,-2 0 0,0 0 0,0 0 0,0 0 0,-1 0 0,2 0 0,-3 0 0,-2 0 0,-2 0 0,0 0 0,-1 0 0,0 0 0,-1 0 0,0 0 0,1 0 0,2 0 0,-10 0 0,5 0 0,-9 0 0,5 0 0,-1 0 0,1 0 0,-1 0 0,-1 0 0,0 0 0,0 0 0,3 0 0,-1 0 0,2 0 0,1 0 0,1-3 0,1-2 0,0-1 0,1 1 0,4 3 0,-2 2 0,1 0 0,0 0 0,0 0 0,1 0 0,-2 0 0,1 0 0,1 0 0,12-5 0,-16 4 0,10-5 0,-14 6 0,9 0 0,1 0 0,1 0 0,-1 0 0,0 0 0,2 0 0,-4 0 0,4 0 0,4 0 0,4 0 0,3 0 0,-2 0 0,1 0 0,1 0 0,3 0 0,0 0 0,3 0 0,2 0 0,-1 0 0,0 0 0,-4 0 0,15 0 0,-22 0 0,16 0 0,-24 0 0,7 0 0,-3 0 0,1 0 0,-2 0 0,1 0 0,-1 0 0,-2 0 0,2 0 0,2 0 0,0 0 0,2 0 0,0 0 0,1 0 0,3 0 0,1 0 0,3 0 0,-1 0 0,4 0 0,3 0 0,20 0 0,-25 0 0,35 0 0,-51 0 0,37 0 0,-25 0 0,15 0 0,3 0 0,1 0 0,3 0 0,0 0 0,-4 0 0,-1 0 0,0 0 0,-1 0 0,-2 0 0,-2 0 0,-5 0 0,-2 0 0,-3 0 0,-1 0 0,-4 0 0,-5 0 0,-3 0 0,-3 0 0,7 0 0,-15 0 0,12 0 0,-16 0 0,7 0 0,0 0 0,2 0 0,4 0 0,0 0 0,4 0 0,-1 0 0,3 0 0,0 0 0,1 0 0,1 0 0,-2 0 0,3 0 0,-2 0 0,2 0 0,3 0 0,2 0 0,2 0 0,1 0 0,-1 0 0,1 0 0,12 0 0,-19 0 0,16 0 0,-17 0 0,12 0 0,3 0 0,4 0 0,2 0 0,5 0 0,-1 0 0,-3 0 0,-2 0 0,-3 0 0,0 0 0,-1 0 0,-3 0 0,-2 0 0,0 0 0,2 0 0,1 0 0,-1 0 0,-4 0 0,2 0 0,1 0 0,3 0 0,2 0 0,16 0 0,-26 0 0,22 0 0,-28 0 0,10 0 0,4 0 0,-4 0 0,4 0 0,-3 0 0,-1 0 0,1 0 0,-3 0 0,3 0 0,-7 0 0,-1 0 0,1 0 0,2 0 0,2 0 0,-3 0 0,-1 0 0,-1 0 0,0 0 0,3 0 0,-3 0 0,0 0 0,12 0 0,-18 0 0,18 0 0,-20 0 0,8 0 0,-2 0 0,0 0 0,2 0 0,4 0 0,0 0 0,-1 0 0,-3 0 0,0 0 0,3 2 0,6 1 0,5 1 0,3-1 0,1 1 0,1-1 0,5 3 0,3 3 0,0 0 0,1 0 0,-2 1 0,6-2-229,-26-1 0,0-1 229,14-1 0,31 2 0,-40-4 0,18 0 0,1 1 0,0 2 0,4-2 0,-3 0 0,1-1 0,-6-3 0,-3 0 0,-1 0 0,0 0 0,1 0 0,0 0 0,0 0 0,0 0 458,-1 0-458,1 0 0,-1 0 0,0 0 0,-2 0 0,-3 0 0,5 0 0,9 0 0,-19 0 0,18 0 0,-25 0 0,15 0 0,0 0 0,0 0 0,5 0 0,1-1 0,0-2 0,-4-2 0,-6-3 0,-5-1 0,-2 1 0,1-2 0,-1 0 0,1 0 0,-1 0 0,-3 1 0,-1-1 0,3 0 0,1 1 0,3 2 0,-1 1 0,-1-3 0,2-1 0,10 0 0,-21 0 0,14 4 0,-23 0 0,15-1 0,1 1 0,-1 0 0,7 0 0,0-2 0,3 1 0,1 1 0,-2 1 0,0-1 0,0 3 0,2-3 0,-2 2 0,1 0 0,1-2 0,-2 2 0,0 0 0,-2-2 0,-5 2 0,-2 1 0,-2 0 0,0 2 0,11 1 0,-19 0 0,14 0 0,-19 0 0,15 0 0,0 0 0,4 0 0,2 0 0,-1 0 0,0 0 0,-3 0 0,-2 0 0,-2 0 0,0 0 0,-3 0 0,-1 0 0,-3 2 0,-3 1 0,-3 0 0,-1 2 0,-3-1 0,-2-1 0,-2 1 0,-1-1 0,6 0 0,-8 0 0,6 0 0,-13 0 0,6-1 0,-2 1 0,1-3 0,1 0 0,-4 0 0,0 0 0,-1 0 0,-1 0 0,-3 0 0,-3 0 0,-1 0 0,-1 0 0,0 0 0,1 0 0,-2 0 0,-2 0 0,1 0 0,-1 0 0,0 0 0,1 0 0,-1 0 0,-1 0 0,-2 0 0,1 0 0,0 0 0,2 0 0,-4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6:46:21.480"/>
    </inkml:context>
    <inkml:brush xml:id="br0">
      <inkml:brushProperty name="width" value="0.05" units="cm"/>
      <inkml:brushProperty name="height" value="0.05" units="cm"/>
    </inkml:brush>
  </inkml:definitions>
  <inkml:trace contextRef="#ctx0" brushRef="#br0">1 1 24575,'12'0'0,"4"0"0,2 0 0,2 0 0,1 0 0,0 0 0,1 0 0,2 0 0,2 0 0,-2 0 0,3 0 0,0 0 0,0 0 0,1 0 0,-1 2 0,0 0 0,1 4 0,5 0 0,-11-3 0,6 2 0,-9-2 0,5 2 0,0 0 0,-1-2 0,2 1 0,2 0 0,3 2 0,3 1 0,-4-2 0,3 1 0,-1-1 0,2 0 0,2-1 0,0 0 0,0 1 0,0 0 0,0-1 0,1-1 0,-2 0 0,0 0 0,3 0 0,1 2 0,16-2 0,-20 0 0,18 0 0,-19-1 0,13 2 0,-1-1 0,0 0 0,3-3 0,2 0 0,3 0 0,-3 0 0,-5 0 0,-2 0 0,-1 0 0,-1 0 0,0 0 0,0 0 0,-2 0 0,-1 0 0,-2 0 0,-1 0 0,-2 0 0,-1 0 0,-2 0 0,1 0 0,2 0 0,10 0 0,-14 0 0,8 0 0,-15 2 0,8 1 0,1 0 0,5 0 0,1-3 0,0 0 0,0 1 0,-6 2 0,3 0 0,3 0 0,2-2 0,4-1 0,-2 0 0,-1 0 0,-1 0 0,0 2 0,-6 1 0,-1 0 0,-2-1 0,1-1 0,0-1 0,0 0 0,2 0 0,-8 0 0,6 0 0,-8 2 0,4 2 0,0-1 0,2-1 0,0-2 0,1 0 0,-1 0 0,-1 1 0,0 2 0,0 0 0,0 0 0,0-2 0,0-1 0,1 2 0,1 1 0,2 0 0,1 0 0,0-1 0,-2 1 0,-1 0 0,-2 1 0,2-1 0,3 0 0,-7-1 0,5 1 0,-8-1 0,6 1 0,2 2 0,3-2 0,1 1 0,2 1 0,2-1 0,1 2 0,1-1 0,2-1 0,-1 1 0,3-2 0,0 1 0,0 0 0,2-1 0,0 0 0,2-2 0,2-1 0,-1 0 0,-3 0 0,-2 0 0,1 0 0,13 0 0,-17 0 0,17 0 0,-21 0 0,11 0 0,-4 0 0,0 0 0,2 0 0,-1 0 0,3 0 0,-5 0 0,-4 0 0,1 0 0,-6 0 0,3 0 0,-1 0 0,-1 0 0,2 0 0,-2 0 0,-1 0 0,-1 0 0,1 0 0,-1 0 0,0 0 0,-2 0 0,2 0 0,10 0 0,-14 0 0,14 0 0,-18 0 0,7 0 0,1 0 0,2 0 0,0 0 0,1 0 0,1 0 0,1 0 0,0 0 0,-2 0 0,-4 0 0,-1 0 0,0 0 0,-1 0 0,1 0 0,-3 0 0,0 0 0,1 0 0,2 0 0,1 0 0,5 0 0,8-5 0,-13 4 0,15-4 0,-18 5 0,11 0 0,0-3 0,-3 0 0,3 0 0,-4 0 0,7 2 0,2-2 0,1 0 0,2-1 0,-5 0 0,1 0 0,-2 2 0,-1 0 0,2 2 0,-2 0 0,-1 0 0,0 0 0,-1 0 0,-1 0 0,-2 0 0,-3 0 0,1 0 0,2 0 0,-9 0 0,7 0 0,-9 0 0,8 0 0,-4 0 0,0 0 0,0-1 0,0-1 0,2-2 0,-2 1 0,-2 2 0,-2 1 0,-1 0 0,-1 0 0,-3 0 0,-3 0 0,1 0 0,-3 0 0,1 0 0,0 0 0,-2 0 0,0 0 0,-2 0 0,-1 0 0,5 0 0,-8 0 0,7 0 0,-8 0 0,1 0 0,0 0 0,0 0 0,1 0 0,0 0 0,1 0 0,2 0 0,1 0 0,2 0 0,1 0 0,0 0 0,1 0 0,1 0 0,-1 0 0,0 0 0,-2 1 0,-2 2 0,-2-1 0,-2 1 0,-1-2 0,0 2 0,1-1 0,2 1 0,-4-1 0,2 1 0,-3-1 0,3 0 0,-1 0 0,1 1 0,0-1 0,1 1 0,-2 0 0,2-1 0,1 1 0,1 1 0,-1-2 0,-1 1 0,-2-1 0,1 1 0,0-1 0,-1 0 0,3 1 0,0 0 0,0-1 0,0 1 0,0-3 0,3 4 0,-1-3 0,3 3 0,-5-4 0,3 0 0,0 0 0,1 2 0,0 1 0,0-1 0,-3 1 0,-1-3 0,0 0 0,1 0 0,-1 0 0,-1 0 0,-1 0 0,-1 0 0,1 0 0,0 0 0,-1 0 0,1 0 0,-1 0 0,-1 0 0,-2 0 0,1 0 0,2 0 0,-1 0 0,3 0 0,-4 0 0,2 0 0,1 0 0,-1 0 0,1 0 0,1 0 0,-1 0 0,-1 0 0,0 0 0,1 0 0,-1 0 0,1 0 0,-2 0 0,-1 0 0,-1 0 0,-1 0 0,-1 0 0,0 0 0,1 0 0,-1 0 0,2 0 0,4 0 0,-3 0 0,4 0 0,-3 0 0,1 0 0,0 0 0,0 0 0,0 0 0,1 0 0,0 0 0,-2 0 0,0 0 0,-1 0 0,1 0 0,1 0 0,2 0 0,3 0 0,5 0 0,4 0 0,4 0 0,4 0 0,-2 0 0,1 0 0,-2 1 0,-3 2 0,-4 0 0,-4-1 0,-2-1 0,-7-1 0,3 0 0,-6 2 0,1 0 0,-1 2 0,-3 0 0,-6-1 0,3-1 0,-5-2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23.562"/>
    </inkml:context>
    <inkml:brush xml:id="br0">
      <inkml:brushProperty name="width" value="0.05" units="cm"/>
      <inkml:brushProperty name="height" value="0.05" units="cm"/>
    </inkml:brush>
  </inkml:definitions>
  <inkml:trace contextRef="#ctx0" brushRef="#br0">1 148 24575,'12'0'0,"3"0"0,2 0 0,8 0 0,2 0 0,0 0 0,3 0 0,-10 0 0,8 0 0,-8 0 0,6-5 0,-2-1 0,3-3 0,2-2 0,1 2 0,0-3 0,0-2 0,0 1 0,-1 1 0,0 1 0,-3 2 0,-5 1 0,-3 2 0,-4 1 0,-2 2 0,-1 0 0,-3 1 0,-1-1 0,-2 1 0,-3 0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24.572"/>
    </inkml:context>
    <inkml:brush xml:id="br0">
      <inkml:brushProperty name="width" value="0.05" units="cm"/>
      <inkml:brushProperty name="height" value="0.05" units="cm"/>
    </inkml:brush>
  </inkml:definitions>
  <inkml:trace contextRef="#ctx0" brushRef="#br0">0 520 24575,'5'-8'0,"-1"-2"0,-4-4 0,0-1 0,1 1 0,1-1 0,3 0 0,4-1 0,5-2 0,-1 0 0,2-2 0,0-2 0,-2 1 0,3-2 0,-1 2 0,0-1 0,1 0 0,1-4 0,1-2 0,-1 0 0,2 1 0,-3 2 0,-2 6 0,0 1 0,-5 8 0,2 2 0,-4 5 0,0-1 0,-2-1 0,-3 1 0,-2 0 0,0 0 0,0-2 0,0 3 0,0-1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05:07:25.570"/>
    </inkml:context>
    <inkml:brush xml:id="br0">
      <inkml:brushProperty name="width" value="0.05" units="cm"/>
      <inkml:brushProperty name="height" value="0.05" units="cm"/>
    </inkml:brush>
  </inkml:definitions>
  <inkml:trace contextRef="#ctx0" brushRef="#br0">1 690 24575,'5'-9'0,"-2"4"0,-3-9 0,0 4 0,0-5 0,5-5 0,4-2 0,5-5 0,6-5 0,2-2 0,3-4 0,-3 4 0,1-3 0,1-2 0,1-2 0,-1 0 0,-4 6 0,-1 0 0,-3 0 0,-1 2 0,0 4 0,-1 3 0,-1 6 0,-3 5 0,-2 2 0,-3 3 0,-1 3 0,-1 1 0,0 2 0,-1 3 0,-2-1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26B2A-A7B7-D748-8ADE-9F8FBEBD2FD4}" type="datetimeFigureOut">
              <a:rPr lang="en-CZ" smtClean="0"/>
              <a:t>26.09.2023</a:t>
            </a:fld>
            <a:endParaRPr lang="en-C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2809D8-B005-734D-B332-F0A0B534CB4D}" type="slidenum">
              <a:rPr lang="en-CZ" smtClean="0"/>
              <a:t>‹#›</a:t>
            </a:fld>
            <a:endParaRPr lang="en-CZ"/>
          </a:p>
        </p:txBody>
      </p:sp>
    </p:spTree>
    <p:extLst>
      <p:ext uri="{BB962C8B-B14F-4D97-AF65-F5344CB8AC3E}">
        <p14:creationId xmlns:p14="http://schemas.microsoft.com/office/powerpoint/2010/main" val="3392625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Než začneme, rozdělní do skupin!</a:t>
            </a:r>
          </a:p>
          <a:p>
            <a:endParaRPr lang="cs-CZ" dirty="0"/>
          </a:p>
          <a:p>
            <a:r>
              <a:rPr lang="cs-CZ" dirty="0"/>
              <a:t>Jmenuji se Anna </a:t>
            </a:r>
            <a:r>
              <a:rPr lang="cs-CZ" dirty="0" err="1"/>
              <a:t>Kelblová</a:t>
            </a:r>
            <a:r>
              <a:rPr lang="cs-CZ" dirty="0"/>
              <a:t> a tento semestr se s vámi budu věnovat tématu Komunikace vědy. Komunikace vědy je dnes nesmírně důležitou částí vědecké činnosti. Dnes kdy je přístup k informací větší než kdy jiny, je o to více zásadní aby badatelé a vědecké skupiny informovali o nových vědeckých poznatcích jak své kolegy tak i laickou veřejnost. To lze dělat širokou škálou způsobů. Jeden z nich určitě už vy samy děláte a to jsou prezentace, které si připravujete na hodiny pro své spolužáky, tak i v momentě když vysvětlujete někomu, co studujete a o čem bude vaše bakalářská práce. Věda se dá komunikovat vědeckými diskuzemi, konferencemi, rozhovory, popularizačními programy až průvodce v muzeích a </a:t>
            </a:r>
            <a:r>
              <a:rPr lang="cs-CZ" dirty="0" err="1"/>
              <a:t>galariích</a:t>
            </a:r>
            <a:r>
              <a:rPr lang="cs-CZ" dirty="0"/>
              <a:t> nebo </a:t>
            </a:r>
            <a:r>
              <a:rPr lang="cs-CZ" dirty="0" err="1"/>
              <a:t>ravé</a:t>
            </a:r>
            <a:r>
              <a:rPr lang="cs-CZ" dirty="0"/>
              <a:t> edukační program. A mohla bych pokračovat klidně dál. Pár z nich si ukážeme tady během hodiny a jsou vybrány tak, aby vám rozšířili vaše kompetence i mimo univerzitu. </a:t>
            </a:r>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a:t>
            </a:fld>
            <a:endParaRPr lang="en-CZ"/>
          </a:p>
        </p:txBody>
      </p:sp>
    </p:spTree>
    <p:extLst>
      <p:ext uri="{BB962C8B-B14F-4D97-AF65-F5344CB8AC3E}">
        <p14:creationId xmlns:p14="http://schemas.microsoft.com/office/powerpoint/2010/main" val="1186166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a:p>
            <a:endParaRPr lang="en-CZ" dirty="0"/>
          </a:p>
          <a:p>
            <a:endParaRPr lang="en-CZ" dirty="0"/>
          </a:p>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11</a:t>
            </a:fld>
            <a:endParaRPr lang="en-CZ"/>
          </a:p>
        </p:txBody>
      </p:sp>
    </p:spTree>
    <p:extLst>
      <p:ext uri="{BB962C8B-B14F-4D97-AF65-F5344CB8AC3E}">
        <p14:creationId xmlns:p14="http://schemas.microsoft.com/office/powerpoint/2010/main" val="3141364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a:p>
            <a:endParaRPr lang="en-CZ" dirty="0"/>
          </a:p>
          <a:p>
            <a:endParaRPr lang="en-CZ" dirty="0"/>
          </a:p>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12</a:t>
            </a:fld>
            <a:endParaRPr lang="en-CZ"/>
          </a:p>
        </p:txBody>
      </p:sp>
    </p:spTree>
    <p:extLst>
      <p:ext uri="{BB962C8B-B14F-4D97-AF65-F5344CB8AC3E}">
        <p14:creationId xmlns:p14="http://schemas.microsoft.com/office/powerpoint/2010/main" val="1363129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13</a:t>
            </a:fld>
            <a:endParaRPr lang="en-CZ"/>
          </a:p>
        </p:txBody>
      </p:sp>
    </p:spTree>
    <p:extLst>
      <p:ext uri="{BB962C8B-B14F-4D97-AF65-F5344CB8AC3E}">
        <p14:creationId xmlns:p14="http://schemas.microsoft.com/office/powerpoint/2010/main" val="1339973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14</a:t>
            </a:fld>
            <a:endParaRPr lang="en-CZ"/>
          </a:p>
        </p:txBody>
      </p:sp>
    </p:spTree>
    <p:extLst>
      <p:ext uri="{BB962C8B-B14F-4D97-AF65-F5344CB8AC3E}">
        <p14:creationId xmlns:p14="http://schemas.microsoft.com/office/powerpoint/2010/main" val="2258762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15</a:t>
            </a:fld>
            <a:endParaRPr lang="en-CZ"/>
          </a:p>
        </p:txBody>
      </p:sp>
    </p:spTree>
    <p:extLst>
      <p:ext uri="{BB962C8B-B14F-4D97-AF65-F5344CB8AC3E}">
        <p14:creationId xmlns:p14="http://schemas.microsoft.com/office/powerpoint/2010/main" val="1564386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16</a:t>
            </a:fld>
            <a:endParaRPr lang="en-CZ"/>
          </a:p>
        </p:txBody>
      </p:sp>
    </p:spTree>
    <p:extLst>
      <p:ext uri="{BB962C8B-B14F-4D97-AF65-F5344CB8AC3E}">
        <p14:creationId xmlns:p14="http://schemas.microsoft.com/office/powerpoint/2010/main" val="1834487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17</a:t>
            </a:fld>
            <a:endParaRPr lang="en-CZ"/>
          </a:p>
        </p:txBody>
      </p:sp>
    </p:spTree>
    <p:extLst>
      <p:ext uri="{BB962C8B-B14F-4D97-AF65-F5344CB8AC3E}">
        <p14:creationId xmlns:p14="http://schemas.microsoft.com/office/powerpoint/2010/main" val="403872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2809D8-B005-734D-B332-F0A0B534CB4D}" type="slidenum">
              <a:rPr lang="en-CZ" smtClean="0"/>
              <a:t>18</a:t>
            </a:fld>
            <a:endParaRPr lang="en-CZ"/>
          </a:p>
        </p:txBody>
      </p:sp>
    </p:spTree>
    <p:extLst>
      <p:ext uri="{BB962C8B-B14F-4D97-AF65-F5344CB8AC3E}">
        <p14:creationId xmlns:p14="http://schemas.microsoft.com/office/powerpoint/2010/main" val="2748497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19</a:t>
            </a:fld>
            <a:endParaRPr lang="en-CZ"/>
          </a:p>
        </p:txBody>
      </p:sp>
    </p:spTree>
    <p:extLst>
      <p:ext uri="{BB962C8B-B14F-4D97-AF65-F5344CB8AC3E}">
        <p14:creationId xmlns:p14="http://schemas.microsoft.com/office/powerpoint/2010/main" val="533742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20</a:t>
            </a:fld>
            <a:endParaRPr lang="en-CZ"/>
          </a:p>
        </p:txBody>
      </p:sp>
    </p:spTree>
    <p:extLst>
      <p:ext uri="{BB962C8B-B14F-4D97-AF65-F5344CB8AC3E}">
        <p14:creationId xmlns:p14="http://schemas.microsoft.com/office/powerpoint/2010/main" val="3544589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a:t>
            </a:fld>
            <a:endParaRPr lang="en-CZ"/>
          </a:p>
        </p:txBody>
      </p:sp>
    </p:spTree>
    <p:extLst>
      <p:ext uri="{BB962C8B-B14F-4D97-AF65-F5344CB8AC3E}">
        <p14:creationId xmlns:p14="http://schemas.microsoft.com/office/powerpoint/2010/main" val="1564390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21</a:t>
            </a:fld>
            <a:endParaRPr lang="en-CZ"/>
          </a:p>
        </p:txBody>
      </p:sp>
    </p:spTree>
    <p:extLst>
      <p:ext uri="{BB962C8B-B14F-4D97-AF65-F5344CB8AC3E}">
        <p14:creationId xmlns:p14="http://schemas.microsoft.com/office/powerpoint/2010/main" val="208770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Z" dirty="0"/>
              <a:t>Co pak? Pokud si novinář vybere Vaši tiskovou zprávu ke zpracování, zkontaktuje vás a domluvíte se na formě zpracování tématu. Může se jednat o reportáž, rozhovor…</a:t>
            </a:r>
          </a:p>
        </p:txBody>
      </p:sp>
      <p:sp>
        <p:nvSpPr>
          <p:cNvPr id="4" name="Slide Number Placeholder 3"/>
          <p:cNvSpPr>
            <a:spLocks noGrp="1"/>
          </p:cNvSpPr>
          <p:nvPr>
            <p:ph type="sldNum" sz="quarter" idx="5"/>
          </p:nvPr>
        </p:nvSpPr>
        <p:spPr/>
        <p:txBody>
          <a:bodyPr/>
          <a:lstStyle/>
          <a:p>
            <a:fld id="{412809D8-B005-734D-B332-F0A0B534CB4D}" type="slidenum">
              <a:rPr lang="en-CZ" smtClean="0"/>
              <a:t>23</a:t>
            </a:fld>
            <a:endParaRPr lang="en-CZ"/>
          </a:p>
        </p:txBody>
      </p:sp>
    </p:spTree>
    <p:extLst>
      <p:ext uri="{BB962C8B-B14F-4D97-AF65-F5344CB8AC3E}">
        <p14:creationId xmlns:p14="http://schemas.microsoft.com/office/powerpoint/2010/main" val="832499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noProof="0" dirty="0"/>
          </a:p>
        </p:txBody>
      </p:sp>
      <p:sp>
        <p:nvSpPr>
          <p:cNvPr id="4" name="Slide Number Placeholder 3"/>
          <p:cNvSpPr>
            <a:spLocks noGrp="1"/>
          </p:cNvSpPr>
          <p:nvPr>
            <p:ph type="sldNum" sz="quarter" idx="5"/>
          </p:nvPr>
        </p:nvSpPr>
        <p:spPr/>
        <p:txBody>
          <a:bodyPr/>
          <a:lstStyle/>
          <a:p>
            <a:fld id="{412809D8-B005-734D-B332-F0A0B534CB4D}" type="slidenum">
              <a:rPr lang="en-CZ" smtClean="0"/>
              <a:t>25</a:t>
            </a:fld>
            <a:endParaRPr lang="en-CZ"/>
          </a:p>
        </p:txBody>
      </p:sp>
    </p:spTree>
    <p:extLst>
      <p:ext uri="{BB962C8B-B14F-4D97-AF65-F5344CB8AC3E}">
        <p14:creationId xmlns:p14="http://schemas.microsoft.com/office/powerpoint/2010/main" val="1274814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noProof="0" dirty="0"/>
          </a:p>
        </p:txBody>
      </p:sp>
      <p:sp>
        <p:nvSpPr>
          <p:cNvPr id="4" name="Slide Number Placeholder 3"/>
          <p:cNvSpPr>
            <a:spLocks noGrp="1"/>
          </p:cNvSpPr>
          <p:nvPr>
            <p:ph type="sldNum" sz="quarter" idx="5"/>
          </p:nvPr>
        </p:nvSpPr>
        <p:spPr/>
        <p:txBody>
          <a:bodyPr/>
          <a:lstStyle/>
          <a:p>
            <a:fld id="{412809D8-B005-734D-B332-F0A0B534CB4D}" type="slidenum">
              <a:rPr lang="en-CZ" smtClean="0"/>
              <a:t>26</a:t>
            </a:fld>
            <a:endParaRPr lang="en-CZ"/>
          </a:p>
        </p:txBody>
      </p:sp>
    </p:spTree>
    <p:extLst>
      <p:ext uri="{BB962C8B-B14F-4D97-AF65-F5344CB8AC3E}">
        <p14:creationId xmlns:p14="http://schemas.microsoft.com/office/powerpoint/2010/main" val="785775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Z" dirty="0"/>
              <a:t> </a:t>
            </a:r>
          </a:p>
          <a:p>
            <a:endParaRPr lang="en-CZ" dirty="0"/>
          </a:p>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27</a:t>
            </a:fld>
            <a:endParaRPr lang="en-CZ"/>
          </a:p>
        </p:txBody>
      </p:sp>
    </p:spTree>
    <p:extLst>
      <p:ext uri="{BB962C8B-B14F-4D97-AF65-F5344CB8AC3E}">
        <p14:creationId xmlns:p14="http://schemas.microsoft.com/office/powerpoint/2010/main" val="3608888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28</a:t>
            </a:fld>
            <a:endParaRPr lang="en-CZ"/>
          </a:p>
        </p:txBody>
      </p:sp>
    </p:spTree>
    <p:extLst>
      <p:ext uri="{BB962C8B-B14F-4D97-AF65-F5344CB8AC3E}">
        <p14:creationId xmlns:p14="http://schemas.microsoft.com/office/powerpoint/2010/main" val="4243706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29</a:t>
            </a:fld>
            <a:endParaRPr lang="en-CZ"/>
          </a:p>
        </p:txBody>
      </p:sp>
    </p:spTree>
    <p:extLst>
      <p:ext uri="{BB962C8B-B14F-4D97-AF65-F5344CB8AC3E}">
        <p14:creationId xmlns:p14="http://schemas.microsoft.com/office/powerpoint/2010/main" val="3732610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30</a:t>
            </a:fld>
            <a:endParaRPr lang="en-CZ"/>
          </a:p>
        </p:txBody>
      </p:sp>
    </p:spTree>
    <p:extLst>
      <p:ext uri="{BB962C8B-B14F-4D97-AF65-F5344CB8AC3E}">
        <p14:creationId xmlns:p14="http://schemas.microsoft.com/office/powerpoint/2010/main" val="4124216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31</a:t>
            </a:fld>
            <a:endParaRPr lang="en-CZ"/>
          </a:p>
        </p:txBody>
      </p:sp>
    </p:spTree>
    <p:extLst>
      <p:ext uri="{BB962C8B-B14F-4D97-AF65-F5344CB8AC3E}">
        <p14:creationId xmlns:p14="http://schemas.microsoft.com/office/powerpoint/2010/main" val="3353139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32</a:t>
            </a:fld>
            <a:endParaRPr lang="en-CZ"/>
          </a:p>
        </p:txBody>
      </p:sp>
    </p:spTree>
    <p:extLst>
      <p:ext uri="{BB962C8B-B14F-4D97-AF65-F5344CB8AC3E}">
        <p14:creationId xmlns:p14="http://schemas.microsoft.com/office/powerpoint/2010/main" val="771989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a:t>
            </a:fld>
            <a:endParaRPr lang="en-CZ"/>
          </a:p>
        </p:txBody>
      </p:sp>
    </p:spTree>
    <p:extLst>
      <p:ext uri="{BB962C8B-B14F-4D97-AF65-F5344CB8AC3E}">
        <p14:creationId xmlns:p14="http://schemas.microsoft.com/office/powerpoint/2010/main" val="2212360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33</a:t>
            </a:fld>
            <a:endParaRPr lang="en-CZ"/>
          </a:p>
        </p:txBody>
      </p:sp>
    </p:spTree>
    <p:extLst>
      <p:ext uri="{BB962C8B-B14F-4D97-AF65-F5344CB8AC3E}">
        <p14:creationId xmlns:p14="http://schemas.microsoft.com/office/powerpoint/2010/main" val="2246639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34</a:t>
            </a:fld>
            <a:endParaRPr lang="en-CZ"/>
          </a:p>
        </p:txBody>
      </p:sp>
    </p:spTree>
    <p:extLst>
      <p:ext uri="{BB962C8B-B14F-4D97-AF65-F5344CB8AC3E}">
        <p14:creationId xmlns:p14="http://schemas.microsoft.com/office/powerpoint/2010/main" val="3989138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36</a:t>
            </a:fld>
            <a:endParaRPr lang="en-CZ"/>
          </a:p>
        </p:txBody>
      </p:sp>
    </p:spTree>
    <p:extLst>
      <p:ext uri="{BB962C8B-B14F-4D97-AF65-F5344CB8AC3E}">
        <p14:creationId xmlns:p14="http://schemas.microsoft.com/office/powerpoint/2010/main" val="948685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37</a:t>
            </a:fld>
            <a:endParaRPr lang="en-CZ"/>
          </a:p>
        </p:txBody>
      </p:sp>
    </p:spTree>
    <p:extLst>
      <p:ext uri="{BB962C8B-B14F-4D97-AF65-F5344CB8AC3E}">
        <p14:creationId xmlns:p14="http://schemas.microsoft.com/office/powerpoint/2010/main" val="2450594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38</a:t>
            </a:fld>
            <a:endParaRPr lang="en-CZ"/>
          </a:p>
        </p:txBody>
      </p:sp>
    </p:spTree>
    <p:extLst>
      <p:ext uri="{BB962C8B-B14F-4D97-AF65-F5344CB8AC3E}">
        <p14:creationId xmlns:p14="http://schemas.microsoft.com/office/powerpoint/2010/main" val="1754169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39</a:t>
            </a:fld>
            <a:endParaRPr lang="en-CZ"/>
          </a:p>
        </p:txBody>
      </p:sp>
    </p:spTree>
    <p:extLst>
      <p:ext uri="{BB962C8B-B14F-4D97-AF65-F5344CB8AC3E}">
        <p14:creationId xmlns:p14="http://schemas.microsoft.com/office/powerpoint/2010/main" val="31918259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Z" dirty="0"/>
              <a:t>Formu vybárejte podle kontextu a účelu. </a:t>
            </a:r>
          </a:p>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40</a:t>
            </a:fld>
            <a:endParaRPr lang="en-CZ"/>
          </a:p>
        </p:txBody>
      </p:sp>
    </p:spTree>
    <p:extLst>
      <p:ext uri="{BB962C8B-B14F-4D97-AF65-F5344CB8AC3E}">
        <p14:creationId xmlns:p14="http://schemas.microsoft.com/office/powerpoint/2010/main" val="1004591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41</a:t>
            </a:fld>
            <a:endParaRPr lang="en-CZ"/>
          </a:p>
        </p:txBody>
      </p:sp>
    </p:spTree>
    <p:extLst>
      <p:ext uri="{BB962C8B-B14F-4D97-AF65-F5344CB8AC3E}">
        <p14:creationId xmlns:p14="http://schemas.microsoft.com/office/powerpoint/2010/main" val="3614411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42</a:t>
            </a:fld>
            <a:endParaRPr lang="en-CZ"/>
          </a:p>
        </p:txBody>
      </p:sp>
    </p:spTree>
    <p:extLst>
      <p:ext uri="{BB962C8B-B14F-4D97-AF65-F5344CB8AC3E}">
        <p14:creationId xmlns:p14="http://schemas.microsoft.com/office/powerpoint/2010/main" val="22303265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43</a:t>
            </a:fld>
            <a:endParaRPr lang="en-CZ"/>
          </a:p>
        </p:txBody>
      </p:sp>
    </p:spTree>
    <p:extLst>
      <p:ext uri="{BB962C8B-B14F-4D97-AF65-F5344CB8AC3E}">
        <p14:creationId xmlns:p14="http://schemas.microsoft.com/office/powerpoint/2010/main" val="2333232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a:t>
            </a:fld>
            <a:endParaRPr lang="en-CZ"/>
          </a:p>
        </p:txBody>
      </p:sp>
    </p:spTree>
    <p:extLst>
      <p:ext uri="{BB962C8B-B14F-4D97-AF65-F5344CB8AC3E}">
        <p14:creationId xmlns:p14="http://schemas.microsoft.com/office/powerpoint/2010/main" val="21920506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44</a:t>
            </a:fld>
            <a:endParaRPr lang="en-CZ"/>
          </a:p>
        </p:txBody>
      </p:sp>
    </p:spTree>
    <p:extLst>
      <p:ext uri="{BB962C8B-B14F-4D97-AF65-F5344CB8AC3E}">
        <p14:creationId xmlns:p14="http://schemas.microsoft.com/office/powerpoint/2010/main" val="30546332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46</a:t>
            </a:fld>
            <a:endParaRPr lang="en-CZ"/>
          </a:p>
        </p:txBody>
      </p:sp>
    </p:spTree>
    <p:extLst>
      <p:ext uri="{BB962C8B-B14F-4D97-AF65-F5344CB8AC3E}">
        <p14:creationId xmlns:p14="http://schemas.microsoft.com/office/powerpoint/2010/main" val="1008061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5</a:t>
            </a:fld>
            <a:endParaRPr lang="en-CZ"/>
          </a:p>
        </p:txBody>
      </p:sp>
    </p:spTree>
    <p:extLst>
      <p:ext uri="{BB962C8B-B14F-4D97-AF65-F5344CB8AC3E}">
        <p14:creationId xmlns:p14="http://schemas.microsoft.com/office/powerpoint/2010/main" val="520527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7</a:t>
            </a:fld>
            <a:endParaRPr lang="en-CZ"/>
          </a:p>
        </p:txBody>
      </p:sp>
    </p:spTree>
    <p:extLst>
      <p:ext uri="{BB962C8B-B14F-4D97-AF65-F5344CB8AC3E}">
        <p14:creationId xmlns:p14="http://schemas.microsoft.com/office/powerpoint/2010/main" val="1478428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a:p>
            <a:endParaRPr lang="en-CZ" dirty="0"/>
          </a:p>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8</a:t>
            </a:fld>
            <a:endParaRPr lang="en-CZ"/>
          </a:p>
        </p:txBody>
      </p:sp>
    </p:spTree>
    <p:extLst>
      <p:ext uri="{BB962C8B-B14F-4D97-AF65-F5344CB8AC3E}">
        <p14:creationId xmlns:p14="http://schemas.microsoft.com/office/powerpoint/2010/main" val="2407272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a:p>
            <a:endParaRPr lang="en-CZ" dirty="0"/>
          </a:p>
          <a:p>
            <a:endParaRPr lang="en-CZ" dirty="0"/>
          </a:p>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9</a:t>
            </a:fld>
            <a:endParaRPr lang="en-CZ"/>
          </a:p>
        </p:txBody>
      </p:sp>
    </p:spTree>
    <p:extLst>
      <p:ext uri="{BB962C8B-B14F-4D97-AF65-F5344CB8AC3E}">
        <p14:creationId xmlns:p14="http://schemas.microsoft.com/office/powerpoint/2010/main" val="3135484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a:p>
            <a:endParaRPr lang="en-CZ" dirty="0"/>
          </a:p>
          <a:p>
            <a:endParaRPr lang="en-CZ" dirty="0"/>
          </a:p>
          <a:p>
            <a:endParaRPr lang="en-CZ" dirty="0"/>
          </a:p>
        </p:txBody>
      </p:sp>
      <p:sp>
        <p:nvSpPr>
          <p:cNvPr id="4" name="Slide Number Placeholder 3"/>
          <p:cNvSpPr>
            <a:spLocks noGrp="1"/>
          </p:cNvSpPr>
          <p:nvPr>
            <p:ph type="sldNum" sz="quarter" idx="5"/>
          </p:nvPr>
        </p:nvSpPr>
        <p:spPr/>
        <p:txBody>
          <a:bodyPr/>
          <a:lstStyle/>
          <a:p>
            <a:fld id="{412809D8-B005-734D-B332-F0A0B534CB4D}" type="slidenum">
              <a:rPr lang="en-CZ" smtClean="0"/>
              <a:t>10</a:t>
            </a:fld>
            <a:endParaRPr lang="en-CZ"/>
          </a:p>
        </p:txBody>
      </p:sp>
    </p:spTree>
    <p:extLst>
      <p:ext uri="{BB962C8B-B14F-4D97-AF65-F5344CB8AC3E}">
        <p14:creationId xmlns:p14="http://schemas.microsoft.com/office/powerpoint/2010/main" val="3203975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GB"/>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585F4F1-D6C0-3B4B-BF50-9F58C29EAC61}" type="datetimeFigureOut">
              <a:rPr lang="en-CZ" smtClean="0"/>
              <a:t>26.09.2023</a:t>
            </a:fld>
            <a:endParaRPr lang="en-CZ"/>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CZ"/>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EF1AEDFF-3DF9-F946-B353-B76842396E2D}" type="slidenum">
              <a:rPr lang="en-CZ" smtClean="0"/>
              <a:t>‹#›</a:t>
            </a:fld>
            <a:endParaRPr lang="en-CZ"/>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68716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585F4F1-D6C0-3B4B-BF50-9F58C29EAC61}" type="datetimeFigureOut">
              <a:rPr lang="en-CZ" smtClean="0"/>
              <a:t>26.09.2023</a:t>
            </a:fld>
            <a:endParaRPr lang="en-CZ"/>
          </a:p>
        </p:txBody>
      </p:sp>
      <p:sp>
        <p:nvSpPr>
          <p:cNvPr id="5" name="Footer Placeholder 4"/>
          <p:cNvSpPr>
            <a:spLocks noGrp="1"/>
          </p:cNvSpPr>
          <p:nvPr>
            <p:ph type="ftr" sz="quarter" idx="11"/>
          </p:nvPr>
        </p:nvSpPr>
        <p:spPr/>
        <p:txBody>
          <a:bodyPr/>
          <a:lstStyle/>
          <a:p>
            <a:endParaRPr lang="en-CZ"/>
          </a:p>
        </p:txBody>
      </p:sp>
      <p:sp>
        <p:nvSpPr>
          <p:cNvPr id="6" name="Slide Number Placeholder 5"/>
          <p:cNvSpPr>
            <a:spLocks noGrp="1"/>
          </p:cNvSpPr>
          <p:nvPr>
            <p:ph type="sldNum" sz="quarter" idx="12"/>
          </p:nvPr>
        </p:nvSpPr>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535431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585F4F1-D6C0-3B4B-BF50-9F58C29EAC61}" type="datetimeFigureOut">
              <a:rPr lang="en-CZ" smtClean="0"/>
              <a:t>26.09.2023</a:t>
            </a:fld>
            <a:endParaRPr lang="en-CZ"/>
          </a:p>
        </p:txBody>
      </p:sp>
      <p:sp>
        <p:nvSpPr>
          <p:cNvPr id="5" name="Footer Placeholder 4"/>
          <p:cNvSpPr>
            <a:spLocks noGrp="1"/>
          </p:cNvSpPr>
          <p:nvPr>
            <p:ph type="ftr" sz="quarter" idx="11"/>
          </p:nvPr>
        </p:nvSpPr>
        <p:spPr/>
        <p:txBody>
          <a:bodyPr/>
          <a:lstStyle/>
          <a:p>
            <a:endParaRPr lang="en-CZ"/>
          </a:p>
        </p:txBody>
      </p:sp>
      <p:sp>
        <p:nvSpPr>
          <p:cNvPr id="6" name="Slide Number Placeholder 5"/>
          <p:cNvSpPr>
            <a:spLocks noGrp="1"/>
          </p:cNvSpPr>
          <p:nvPr>
            <p:ph type="sldNum" sz="quarter" idx="12"/>
          </p:nvPr>
        </p:nvSpPr>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1144042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585F4F1-D6C0-3B4B-BF50-9F58C29EAC61}" type="datetimeFigureOut">
              <a:rPr lang="en-CZ" smtClean="0"/>
              <a:t>26.09.2023</a:t>
            </a:fld>
            <a:endParaRPr lang="en-CZ"/>
          </a:p>
        </p:txBody>
      </p:sp>
      <p:sp>
        <p:nvSpPr>
          <p:cNvPr id="5" name="Footer Placeholder 4"/>
          <p:cNvSpPr>
            <a:spLocks noGrp="1"/>
          </p:cNvSpPr>
          <p:nvPr>
            <p:ph type="ftr" sz="quarter" idx="11"/>
          </p:nvPr>
        </p:nvSpPr>
        <p:spPr/>
        <p:txBody>
          <a:bodyPr/>
          <a:lstStyle/>
          <a:p>
            <a:endParaRPr lang="en-CZ"/>
          </a:p>
        </p:txBody>
      </p:sp>
      <p:sp>
        <p:nvSpPr>
          <p:cNvPr id="6" name="Slide Number Placeholder 5"/>
          <p:cNvSpPr>
            <a:spLocks noGrp="1"/>
          </p:cNvSpPr>
          <p:nvPr>
            <p:ph type="sldNum" sz="quarter" idx="12"/>
          </p:nvPr>
        </p:nvSpPr>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131287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585F4F1-D6C0-3B4B-BF50-9F58C29EAC61}" type="datetimeFigureOut">
              <a:rPr lang="en-CZ" smtClean="0"/>
              <a:t>26.09.2023</a:t>
            </a:fld>
            <a:endParaRPr lang="en-CZ"/>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CZ"/>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EF1AEDFF-3DF9-F946-B353-B76842396E2D}" type="slidenum">
              <a:rPr lang="en-CZ" smtClean="0"/>
              <a:t>‹#›</a:t>
            </a:fld>
            <a:endParaRPr lang="en-CZ"/>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35982657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585F4F1-D6C0-3B4B-BF50-9F58C29EAC61}" type="datetimeFigureOut">
              <a:rPr lang="en-CZ" smtClean="0"/>
              <a:t>26.09.2023</a:t>
            </a:fld>
            <a:endParaRPr lang="en-CZ"/>
          </a:p>
        </p:txBody>
      </p:sp>
      <p:sp>
        <p:nvSpPr>
          <p:cNvPr id="6" name="Footer Placeholder 5"/>
          <p:cNvSpPr>
            <a:spLocks noGrp="1"/>
          </p:cNvSpPr>
          <p:nvPr>
            <p:ph type="ftr" sz="quarter" idx="11"/>
          </p:nvPr>
        </p:nvSpPr>
        <p:spPr/>
        <p:txBody>
          <a:bodyPr/>
          <a:lstStyle/>
          <a:p>
            <a:endParaRPr lang="en-CZ"/>
          </a:p>
        </p:txBody>
      </p:sp>
      <p:sp>
        <p:nvSpPr>
          <p:cNvPr id="7" name="Slide Number Placeholder 6"/>
          <p:cNvSpPr>
            <a:spLocks noGrp="1"/>
          </p:cNvSpPr>
          <p:nvPr>
            <p:ph type="sldNum" sz="quarter" idx="12"/>
          </p:nvPr>
        </p:nvSpPr>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116327794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GB"/>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585F4F1-D6C0-3B4B-BF50-9F58C29EAC61}" type="datetimeFigureOut">
              <a:rPr lang="en-CZ" smtClean="0"/>
              <a:t>26.09.2023</a:t>
            </a:fld>
            <a:endParaRPr lang="en-CZ"/>
          </a:p>
        </p:txBody>
      </p:sp>
      <p:sp>
        <p:nvSpPr>
          <p:cNvPr id="8" name="Footer Placeholder 7"/>
          <p:cNvSpPr>
            <a:spLocks noGrp="1"/>
          </p:cNvSpPr>
          <p:nvPr>
            <p:ph type="ftr" sz="quarter" idx="11"/>
          </p:nvPr>
        </p:nvSpPr>
        <p:spPr/>
        <p:txBody>
          <a:bodyPr/>
          <a:lstStyle/>
          <a:p>
            <a:endParaRPr lang="en-CZ"/>
          </a:p>
        </p:txBody>
      </p:sp>
      <p:sp>
        <p:nvSpPr>
          <p:cNvPr id="9" name="Slide Number Placeholder 8"/>
          <p:cNvSpPr>
            <a:spLocks noGrp="1"/>
          </p:cNvSpPr>
          <p:nvPr>
            <p:ph type="sldNum" sz="quarter" idx="12"/>
          </p:nvPr>
        </p:nvSpPr>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273978281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585F4F1-D6C0-3B4B-BF50-9F58C29EAC61}" type="datetimeFigureOut">
              <a:rPr lang="en-CZ" smtClean="0"/>
              <a:t>26.09.2023</a:t>
            </a:fld>
            <a:endParaRPr lang="en-CZ"/>
          </a:p>
        </p:txBody>
      </p:sp>
      <p:sp>
        <p:nvSpPr>
          <p:cNvPr id="4" name="Footer Placeholder 3"/>
          <p:cNvSpPr>
            <a:spLocks noGrp="1"/>
          </p:cNvSpPr>
          <p:nvPr>
            <p:ph type="ftr" sz="quarter" idx="11"/>
          </p:nvPr>
        </p:nvSpPr>
        <p:spPr/>
        <p:txBody>
          <a:bodyPr/>
          <a:lstStyle/>
          <a:p>
            <a:endParaRPr lang="en-CZ"/>
          </a:p>
        </p:txBody>
      </p:sp>
      <p:sp>
        <p:nvSpPr>
          <p:cNvPr id="5" name="Slide Number Placeholder 4"/>
          <p:cNvSpPr>
            <a:spLocks noGrp="1"/>
          </p:cNvSpPr>
          <p:nvPr>
            <p:ph type="sldNum" sz="quarter" idx="12"/>
          </p:nvPr>
        </p:nvSpPr>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3604452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85F4F1-D6C0-3B4B-BF50-9F58C29EAC61}" type="datetimeFigureOut">
              <a:rPr lang="en-CZ" smtClean="0"/>
              <a:t>26.09.2023</a:t>
            </a:fld>
            <a:endParaRPr lang="en-CZ"/>
          </a:p>
        </p:txBody>
      </p:sp>
      <p:sp>
        <p:nvSpPr>
          <p:cNvPr id="3" name="Footer Placeholder 2"/>
          <p:cNvSpPr>
            <a:spLocks noGrp="1"/>
          </p:cNvSpPr>
          <p:nvPr>
            <p:ph type="ftr" sz="quarter" idx="11"/>
          </p:nvPr>
        </p:nvSpPr>
        <p:spPr/>
        <p:txBody>
          <a:bodyPr/>
          <a:lstStyle/>
          <a:p>
            <a:endParaRPr lang="en-CZ"/>
          </a:p>
        </p:txBody>
      </p:sp>
      <p:sp>
        <p:nvSpPr>
          <p:cNvPr id="4" name="Slide Number Placeholder 3"/>
          <p:cNvSpPr>
            <a:spLocks noGrp="1"/>
          </p:cNvSpPr>
          <p:nvPr>
            <p:ph type="sldNum" sz="quarter" idx="12"/>
          </p:nvPr>
        </p:nvSpPr>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1970345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GB"/>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585F4F1-D6C0-3B4B-BF50-9F58C29EAC61}" type="datetimeFigureOut">
              <a:rPr lang="en-CZ" smtClean="0"/>
              <a:t>26.09.2023</a:t>
            </a:fld>
            <a:endParaRPr lang="en-CZ"/>
          </a:p>
        </p:txBody>
      </p:sp>
      <p:sp>
        <p:nvSpPr>
          <p:cNvPr id="6" name="Footer Placeholder 5"/>
          <p:cNvSpPr>
            <a:spLocks noGrp="1"/>
          </p:cNvSpPr>
          <p:nvPr>
            <p:ph type="ftr" sz="quarter" idx="11"/>
          </p:nvPr>
        </p:nvSpPr>
        <p:spPr>
          <a:xfrm>
            <a:off x="2103620" y="6375679"/>
            <a:ext cx="3482179" cy="345796"/>
          </a:xfrm>
        </p:spPr>
        <p:txBody>
          <a:bodyPr/>
          <a:lstStyle/>
          <a:p>
            <a:endParaRPr lang="en-CZ"/>
          </a:p>
        </p:txBody>
      </p:sp>
      <p:sp>
        <p:nvSpPr>
          <p:cNvPr id="7" name="Slide Number Placeholder 6"/>
          <p:cNvSpPr>
            <a:spLocks noGrp="1"/>
          </p:cNvSpPr>
          <p:nvPr>
            <p:ph type="sldNum" sz="quarter" idx="12"/>
          </p:nvPr>
        </p:nvSpPr>
        <p:spPr>
          <a:xfrm>
            <a:off x="5691014" y="6375679"/>
            <a:ext cx="1232456" cy="345796"/>
          </a:xfrm>
        </p:spPr>
        <p:txBody>
          <a:bodyPr/>
          <a:lstStyle/>
          <a:p>
            <a:fld id="{EF1AEDFF-3DF9-F946-B353-B76842396E2D}" type="slidenum">
              <a:rPr lang="en-CZ" smtClean="0"/>
              <a:t>‹#›</a:t>
            </a:fld>
            <a:endParaRPr lang="en-CZ"/>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81904596"/>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GB"/>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585F4F1-D6C0-3B4B-BF50-9F58C29EAC61}" type="datetimeFigureOut">
              <a:rPr lang="en-CZ" smtClean="0"/>
              <a:t>26.09.2023</a:t>
            </a:fld>
            <a:endParaRPr lang="en-CZ"/>
          </a:p>
        </p:txBody>
      </p:sp>
      <p:sp>
        <p:nvSpPr>
          <p:cNvPr id="6" name="Footer Placeholder 5"/>
          <p:cNvSpPr>
            <a:spLocks noGrp="1"/>
          </p:cNvSpPr>
          <p:nvPr>
            <p:ph type="ftr" sz="quarter" idx="11"/>
          </p:nvPr>
        </p:nvSpPr>
        <p:spPr>
          <a:xfrm>
            <a:off x="2103621" y="6375679"/>
            <a:ext cx="3482178" cy="345796"/>
          </a:xfrm>
        </p:spPr>
        <p:txBody>
          <a:bodyPr/>
          <a:lstStyle/>
          <a:p>
            <a:endParaRPr lang="en-CZ"/>
          </a:p>
        </p:txBody>
      </p:sp>
      <p:sp>
        <p:nvSpPr>
          <p:cNvPr id="7" name="Slide Number Placeholder 6"/>
          <p:cNvSpPr>
            <a:spLocks noGrp="1"/>
          </p:cNvSpPr>
          <p:nvPr>
            <p:ph type="sldNum" sz="quarter" idx="12"/>
          </p:nvPr>
        </p:nvSpPr>
        <p:spPr>
          <a:xfrm>
            <a:off x="5687568" y="6375679"/>
            <a:ext cx="1234440" cy="345796"/>
          </a:xfrm>
        </p:spPr>
        <p:txBody>
          <a:bodyPr/>
          <a:lstStyle/>
          <a:p>
            <a:fld id="{EF1AEDFF-3DF9-F946-B353-B76842396E2D}" type="slidenum">
              <a:rPr lang="en-CZ" smtClean="0"/>
              <a:t>‹#›</a:t>
            </a:fld>
            <a:endParaRPr lang="en-CZ"/>
          </a:p>
        </p:txBody>
      </p:sp>
    </p:spTree>
    <p:extLst>
      <p:ext uri="{BB962C8B-B14F-4D97-AF65-F5344CB8AC3E}">
        <p14:creationId xmlns:p14="http://schemas.microsoft.com/office/powerpoint/2010/main" val="2643194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585F4F1-D6C0-3B4B-BF50-9F58C29EAC61}" type="datetimeFigureOut">
              <a:rPr lang="en-CZ" smtClean="0"/>
              <a:t>26.09.2023</a:t>
            </a:fld>
            <a:endParaRPr lang="en-CZ"/>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CZ"/>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EF1AEDFF-3DF9-F946-B353-B76842396E2D}" type="slidenum">
              <a:rPr lang="en-CZ" smtClean="0"/>
              <a:t>‹#›</a:t>
            </a:fld>
            <a:endParaRPr lang="en-CZ"/>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527115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ashortscientist.wordpress.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theconversation.com/europ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vyzkumveda.cz/"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muni.cz/pro-media/archiv-tiskovych-zprav"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artalk.cz/category/artservis/tiskove-zpravy/" TargetMode="External"/><Relationship Id="rId4" Type="http://schemas.openxmlformats.org/officeDocument/2006/relationships/hyperlink" Target="https://moravska-galerie.cz/kategorie/tiskova-zprava/"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mailto:anna.kelblova@phil.muni.cz"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customXml" Target="../ink/ink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customXml" Target="../ink/ink4.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customXml" Target="../ink/ink10.xml"/><Relationship Id="rId18" Type="http://schemas.openxmlformats.org/officeDocument/2006/relationships/image" Target="../media/image8.png"/><Relationship Id="rId26" Type="http://schemas.openxmlformats.org/officeDocument/2006/relationships/image" Target="../media/image12.png"/><Relationship Id="rId3" Type="http://schemas.openxmlformats.org/officeDocument/2006/relationships/customXml" Target="../ink/ink5.xml"/><Relationship Id="rId21" Type="http://schemas.openxmlformats.org/officeDocument/2006/relationships/customXml" Target="../ink/ink14.xml"/><Relationship Id="rId7" Type="http://schemas.openxmlformats.org/officeDocument/2006/relationships/customXml" Target="../ink/ink7.xml"/><Relationship Id="rId12" Type="http://schemas.openxmlformats.org/officeDocument/2006/relationships/image" Target="../media/image50.png"/><Relationship Id="rId17" Type="http://schemas.openxmlformats.org/officeDocument/2006/relationships/customXml" Target="../ink/ink12.xml"/><Relationship Id="rId25" Type="http://schemas.openxmlformats.org/officeDocument/2006/relationships/customXml" Target="../ink/ink16.xml"/><Relationship Id="rId2" Type="http://schemas.openxmlformats.org/officeDocument/2006/relationships/notesSlide" Target="../notesSlides/notesSlide28.xml"/><Relationship Id="rId16" Type="http://schemas.openxmlformats.org/officeDocument/2006/relationships/image" Target="../media/image70.png"/><Relationship Id="rId20"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customXml" Target="../ink/ink9.xml"/><Relationship Id="rId24" Type="http://schemas.openxmlformats.org/officeDocument/2006/relationships/image" Target="../media/image11.png"/><Relationship Id="rId5" Type="http://schemas.openxmlformats.org/officeDocument/2006/relationships/customXml" Target="../ink/ink6.xml"/><Relationship Id="rId15" Type="http://schemas.openxmlformats.org/officeDocument/2006/relationships/customXml" Target="../ink/ink11.xml"/><Relationship Id="rId23" Type="http://schemas.openxmlformats.org/officeDocument/2006/relationships/customXml" Target="../ink/ink15.xml"/><Relationship Id="rId28" Type="http://schemas.openxmlformats.org/officeDocument/2006/relationships/image" Target="../media/image13.png"/><Relationship Id="rId10" Type="http://schemas.openxmlformats.org/officeDocument/2006/relationships/image" Target="../media/image40.png"/><Relationship Id="rId19" Type="http://schemas.openxmlformats.org/officeDocument/2006/relationships/customXml" Target="../ink/ink13.xml"/><Relationship Id="rId4" Type="http://schemas.openxmlformats.org/officeDocument/2006/relationships/image" Target="../media/image19.png"/><Relationship Id="rId9" Type="http://schemas.openxmlformats.org/officeDocument/2006/relationships/customXml" Target="../ink/ink8.xml"/><Relationship Id="rId14" Type="http://schemas.openxmlformats.org/officeDocument/2006/relationships/image" Target="../media/image60.png"/><Relationship Id="rId22" Type="http://schemas.openxmlformats.org/officeDocument/2006/relationships/image" Target="../media/image10.png"/><Relationship Id="rId27" Type="http://schemas.openxmlformats.org/officeDocument/2006/relationships/customXml" Target="../ink/ink17.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customXml" Target="../ink/ink23.xml"/><Relationship Id="rId18" Type="http://schemas.openxmlformats.org/officeDocument/2006/relationships/image" Target="../media/image8.png"/><Relationship Id="rId26" Type="http://schemas.openxmlformats.org/officeDocument/2006/relationships/image" Target="../media/image12.png"/><Relationship Id="rId3" Type="http://schemas.openxmlformats.org/officeDocument/2006/relationships/customXml" Target="../ink/ink18.xml"/><Relationship Id="rId21" Type="http://schemas.openxmlformats.org/officeDocument/2006/relationships/customXml" Target="../ink/ink27.xml"/><Relationship Id="rId7" Type="http://schemas.openxmlformats.org/officeDocument/2006/relationships/customXml" Target="../ink/ink20.xml"/><Relationship Id="rId12" Type="http://schemas.openxmlformats.org/officeDocument/2006/relationships/image" Target="../media/image50.png"/><Relationship Id="rId17" Type="http://schemas.openxmlformats.org/officeDocument/2006/relationships/customXml" Target="../ink/ink25.xml"/><Relationship Id="rId25" Type="http://schemas.openxmlformats.org/officeDocument/2006/relationships/customXml" Target="../ink/ink29.xml"/><Relationship Id="rId2" Type="http://schemas.openxmlformats.org/officeDocument/2006/relationships/notesSlide" Target="../notesSlides/notesSlide29.xml"/><Relationship Id="rId16" Type="http://schemas.openxmlformats.org/officeDocument/2006/relationships/image" Target="../media/image70.png"/><Relationship Id="rId20"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customXml" Target="../ink/ink22.xml"/><Relationship Id="rId24" Type="http://schemas.openxmlformats.org/officeDocument/2006/relationships/image" Target="../media/image11.png"/><Relationship Id="rId5" Type="http://schemas.openxmlformats.org/officeDocument/2006/relationships/customXml" Target="../ink/ink19.xml"/><Relationship Id="rId15" Type="http://schemas.openxmlformats.org/officeDocument/2006/relationships/customXml" Target="../ink/ink24.xml"/><Relationship Id="rId23" Type="http://schemas.openxmlformats.org/officeDocument/2006/relationships/customXml" Target="../ink/ink28.xml"/><Relationship Id="rId28" Type="http://schemas.openxmlformats.org/officeDocument/2006/relationships/image" Target="../media/image13.png"/><Relationship Id="rId10" Type="http://schemas.openxmlformats.org/officeDocument/2006/relationships/image" Target="../media/image40.png"/><Relationship Id="rId19" Type="http://schemas.openxmlformats.org/officeDocument/2006/relationships/customXml" Target="../ink/ink26.xml"/><Relationship Id="rId4" Type="http://schemas.openxmlformats.org/officeDocument/2006/relationships/image" Target="../media/image19.png"/><Relationship Id="rId9" Type="http://schemas.openxmlformats.org/officeDocument/2006/relationships/customXml" Target="../ink/ink21.xml"/><Relationship Id="rId14" Type="http://schemas.openxmlformats.org/officeDocument/2006/relationships/image" Target="../media/image60.png"/><Relationship Id="rId22" Type="http://schemas.openxmlformats.org/officeDocument/2006/relationships/image" Target="../media/image10.png"/><Relationship Id="rId27" Type="http://schemas.openxmlformats.org/officeDocument/2006/relationships/customXml" Target="../ink/ink30.xml"/></Relationships>
</file>

<file path=ppt/slides/_rels/slide33.xml.rels><?xml version="1.0" encoding="UTF-8" standalone="yes"?>
<Relationships xmlns="http://schemas.openxmlformats.org/package/2006/relationships"><Relationship Id="rId13" Type="http://schemas.openxmlformats.org/officeDocument/2006/relationships/customXml" Target="../ink/ink36.xml"/><Relationship Id="rId18" Type="http://schemas.openxmlformats.org/officeDocument/2006/relationships/image" Target="../media/image50.png"/><Relationship Id="rId26" Type="http://schemas.openxmlformats.org/officeDocument/2006/relationships/image" Target="../media/image9.png"/><Relationship Id="rId3" Type="http://schemas.openxmlformats.org/officeDocument/2006/relationships/customXml" Target="../ink/ink31.xml"/><Relationship Id="rId21" Type="http://schemas.openxmlformats.org/officeDocument/2006/relationships/customXml" Target="../ink/ink40.xml"/><Relationship Id="rId34" Type="http://schemas.openxmlformats.org/officeDocument/2006/relationships/image" Target="../media/image13.png"/><Relationship Id="rId7" Type="http://schemas.openxmlformats.org/officeDocument/2006/relationships/customXml" Target="../ink/ink33.xml"/><Relationship Id="rId12" Type="http://schemas.openxmlformats.org/officeDocument/2006/relationships/image" Target="../media/image16.png"/><Relationship Id="rId17" Type="http://schemas.openxmlformats.org/officeDocument/2006/relationships/customXml" Target="../ink/ink38.xml"/><Relationship Id="rId25" Type="http://schemas.openxmlformats.org/officeDocument/2006/relationships/customXml" Target="../ink/ink42.xml"/><Relationship Id="rId33" Type="http://schemas.openxmlformats.org/officeDocument/2006/relationships/customXml" Target="../ink/ink46.xml"/><Relationship Id="rId2" Type="http://schemas.openxmlformats.org/officeDocument/2006/relationships/notesSlide" Target="../notesSlides/notesSlide30.xml"/><Relationship Id="rId16" Type="http://schemas.openxmlformats.org/officeDocument/2006/relationships/image" Target="../media/image40.png"/><Relationship Id="rId20" Type="http://schemas.openxmlformats.org/officeDocument/2006/relationships/image" Target="../media/image60.png"/><Relationship Id="rId29" Type="http://schemas.openxmlformats.org/officeDocument/2006/relationships/customXml" Target="../ink/ink44.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customXml" Target="../ink/ink35.xml"/><Relationship Id="rId24" Type="http://schemas.openxmlformats.org/officeDocument/2006/relationships/image" Target="../media/image8.png"/><Relationship Id="rId32" Type="http://schemas.openxmlformats.org/officeDocument/2006/relationships/image" Target="../media/image12.png"/><Relationship Id="rId5" Type="http://schemas.openxmlformats.org/officeDocument/2006/relationships/customXml" Target="../ink/ink32.xml"/><Relationship Id="rId15" Type="http://schemas.openxmlformats.org/officeDocument/2006/relationships/customXml" Target="../ink/ink37.xml"/><Relationship Id="rId23" Type="http://schemas.openxmlformats.org/officeDocument/2006/relationships/customXml" Target="../ink/ink41.xml"/><Relationship Id="rId28" Type="http://schemas.openxmlformats.org/officeDocument/2006/relationships/image" Target="../media/image10.png"/><Relationship Id="rId10" Type="http://schemas.openxmlformats.org/officeDocument/2006/relationships/image" Target="../media/image15.png"/><Relationship Id="rId19" Type="http://schemas.openxmlformats.org/officeDocument/2006/relationships/customXml" Target="../ink/ink39.xml"/><Relationship Id="rId31" Type="http://schemas.openxmlformats.org/officeDocument/2006/relationships/customXml" Target="../ink/ink45.xml"/><Relationship Id="rId4" Type="http://schemas.openxmlformats.org/officeDocument/2006/relationships/image" Target="../media/image19.png"/><Relationship Id="rId9" Type="http://schemas.openxmlformats.org/officeDocument/2006/relationships/customXml" Target="../ink/ink34.xml"/><Relationship Id="rId14" Type="http://schemas.openxmlformats.org/officeDocument/2006/relationships/image" Target="../media/image30.png"/><Relationship Id="rId22" Type="http://schemas.openxmlformats.org/officeDocument/2006/relationships/image" Target="../media/image70.png"/><Relationship Id="rId27" Type="http://schemas.openxmlformats.org/officeDocument/2006/relationships/customXml" Target="../ink/ink43.xml"/><Relationship Id="rId30" Type="http://schemas.openxmlformats.org/officeDocument/2006/relationships/image" Target="../media/image11.png"/><Relationship Id="rId8"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V-tEmE85QD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ncics.org/ncics/pdfs/events/comm-avl/Susan%20Joy%20Hassol%20list%20of%20words.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em.muni.cz/" TargetMode="External"/><Relationship Id="rId2" Type="http://schemas.openxmlformats.org/officeDocument/2006/relationships/hyperlink" Target="https://vedavyzkum.cz/" TargetMode="External"/><Relationship Id="rId1" Type="http://schemas.openxmlformats.org/officeDocument/2006/relationships/slideLayout" Target="../slideLayouts/slideLayout2.xml"/><Relationship Id="rId5" Type="http://schemas.openxmlformats.org/officeDocument/2006/relationships/hyperlink" Target="https://plus.rozhlas.cz/host-studia-leonardo-archeolog-jiri-machacek-6602561" TargetMode="External"/><Relationship Id="rId4" Type="http://schemas.openxmlformats.org/officeDocument/2006/relationships/hyperlink" Target="https://www.em.muni.cz/veda-a-vyzkum/15560-urcita-mira-stresu-je-prospesna-tvrdi-libor-ustohal"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gotobrno.cz/fenomen-brno/marie-hvozdecka-brno-a-folklor-patri-k-sobe/" TargetMode="External"/><Relationship Id="rId7" Type="http://schemas.openxmlformats.org/officeDocument/2006/relationships/hyperlink" Target="https://art.ceskatelevize.cz/inside/umeni-minulosti-otazky-dneska-kulturni-genocida-nacionalisticke-pomyleni-a-bazilika-v-mrenu-vF5ak"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is.muni.cz/auth/publication/2242037/cs" TargetMode="External"/><Relationship Id="rId5" Type="http://schemas.openxmlformats.org/officeDocument/2006/relationships/hyperlink" Target="https://www.academia.edu/60804238/28_2018_Discovering_the_Art_of_Medieval_Caucasus_1801_1945_" TargetMode="External"/><Relationship Id="rId4" Type="http://schemas.openxmlformats.org/officeDocument/2006/relationships/hyperlink" Target="https://is.muni.cz/auth/osoba/alzbeta.filipova#projekty"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A880-2F4F-0E35-5AD2-4A7F67B81F75}"/>
              </a:ext>
            </a:extLst>
          </p:cNvPr>
          <p:cNvSpPr>
            <a:spLocks noGrp="1"/>
          </p:cNvSpPr>
          <p:nvPr>
            <p:ph type="ctrTitle"/>
          </p:nvPr>
        </p:nvSpPr>
        <p:spPr>
          <a:xfrm>
            <a:off x="4916251" y="1231506"/>
            <a:ext cx="6338958" cy="4394988"/>
          </a:xfrm>
        </p:spPr>
        <p:txBody>
          <a:bodyPr>
            <a:normAutofit/>
          </a:bodyPr>
          <a:lstStyle/>
          <a:p>
            <a:r>
              <a:rPr lang="en-CZ" sz="6600"/>
              <a:t>Komunikace vědy </a:t>
            </a:r>
          </a:p>
        </p:txBody>
      </p:sp>
    </p:spTree>
    <p:extLst>
      <p:ext uri="{BB962C8B-B14F-4D97-AF65-F5344CB8AC3E}">
        <p14:creationId xmlns:p14="http://schemas.microsoft.com/office/powerpoint/2010/main" val="3916328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78B15C8-96C4-A5CB-211C-A4C018F96228}"/>
              </a:ext>
            </a:extLst>
          </p:cNvPr>
          <p:cNvSpPr/>
          <p:nvPr/>
        </p:nvSpPr>
        <p:spPr>
          <a:xfrm>
            <a:off x="474837" y="442359"/>
            <a:ext cx="6189419" cy="5973280"/>
          </a:xfrm>
          <a:prstGeom prst="ellipse">
            <a:avLst/>
          </a:prstGeom>
          <a:solidFill>
            <a:srgbClr val="F8B323">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6" name="Oval 5">
            <a:extLst>
              <a:ext uri="{FF2B5EF4-FFF2-40B4-BE49-F238E27FC236}">
                <a16:creationId xmlns:a16="http://schemas.microsoft.com/office/drawing/2014/main" id="{0C2E2C1E-49B5-3EEB-BAD9-9095118BA2CA}"/>
              </a:ext>
            </a:extLst>
          </p:cNvPr>
          <p:cNvSpPr/>
          <p:nvPr/>
        </p:nvSpPr>
        <p:spPr>
          <a:xfrm>
            <a:off x="5098353" y="442359"/>
            <a:ext cx="6189419" cy="5973280"/>
          </a:xfrm>
          <a:prstGeom prst="ellipse">
            <a:avLst/>
          </a:prstGeom>
          <a:solidFill>
            <a:srgbClr val="46B2B5">
              <a:alpha val="52157"/>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Z"/>
          </a:p>
        </p:txBody>
      </p:sp>
      <p:sp>
        <p:nvSpPr>
          <p:cNvPr id="4" name="TextBox 3">
            <a:extLst>
              <a:ext uri="{FF2B5EF4-FFF2-40B4-BE49-F238E27FC236}">
                <a16:creationId xmlns:a16="http://schemas.microsoft.com/office/drawing/2014/main" id="{F8B3B639-6340-63E5-F367-C5797DC879D8}"/>
              </a:ext>
            </a:extLst>
          </p:cNvPr>
          <p:cNvSpPr txBox="1"/>
          <p:nvPr/>
        </p:nvSpPr>
        <p:spPr>
          <a:xfrm>
            <a:off x="2984311" y="2514071"/>
            <a:ext cx="3111689" cy="369332"/>
          </a:xfrm>
          <a:prstGeom prst="rect">
            <a:avLst/>
          </a:prstGeom>
          <a:noFill/>
        </p:spPr>
        <p:txBody>
          <a:bodyPr wrap="square" rtlCol="0">
            <a:spAutoFit/>
          </a:bodyPr>
          <a:lstStyle/>
          <a:p>
            <a:r>
              <a:rPr lang="en-CZ" dirty="0"/>
              <a:t>VNITŘNÍ</a:t>
            </a:r>
          </a:p>
        </p:txBody>
      </p:sp>
      <p:sp>
        <p:nvSpPr>
          <p:cNvPr id="5" name="TextBox 4">
            <a:extLst>
              <a:ext uri="{FF2B5EF4-FFF2-40B4-BE49-F238E27FC236}">
                <a16:creationId xmlns:a16="http://schemas.microsoft.com/office/drawing/2014/main" id="{242DE29D-0634-B973-2D26-AA46B69B50D7}"/>
              </a:ext>
            </a:extLst>
          </p:cNvPr>
          <p:cNvSpPr txBox="1"/>
          <p:nvPr/>
        </p:nvSpPr>
        <p:spPr>
          <a:xfrm>
            <a:off x="7888405" y="2514071"/>
            <a:ext cx="3111689" cy="369332"/>
          </a:xfrm>
          <a:prstGeom prst="rect">
            <a:avLst/>
          </a:prstGeom>
          <a:noFill/>
        </p:spPr>
        <p:txBody>
          <a:bodyPr wrap="square" rtlCol="0">
            <a:spAutoFit/>
          </a:bodyPr>
          <a:lstStyle/>
          <a:p>
            <a:r>
              <a:rPr lang="en-CZ" dirty="0"/>
              <a:t>VNĚJŠÍ</a:t>
            </a:r>
          </a:p>
        </p:txBody>
      </p:sp>
      <p:sp>
        <p:nvSpPr>
          <p:cNvPr id="3" name="TextBox 2">
            <a:extLst>
              <a:ext uri="{FF2B5EF4-FFF2-40B4-BE49-F238E27FC236}">
                <a16:creationId xmlns:a16="http://schemas.microsoft.com/office/drawing/2014/main" id="{C5DF135D-D550-6B1F-C233-4688440643F4}"/>
              </a:ext>
            </a:extLst>
          </p:cNvPr>
          <p:cNvSpPr txBox="1"/>
          <p:nvPr/>
        </p:nvSpPr>
        <p:spPr>
          <a:xfrm>
            <a:off x="1986664" y="2883403"/>
            <a:ext cx="3111689" cy="923330"/>
          </a:xfrm>
          <a:prstGeom prst="rect">
            <a:avLst/>
          </a:prstGeom>
          <a:noFill/>
        </p:spPr>
        <p:txBody>
          <a:bodyPr wrap="square" rtlCol="0">
            <a:spAutoFit/>
          </a:bodyPr>
          <a:lstStyle/>
          <a:p>
            <a:pPr algn="ctr"/>
            <a:r>
              <a:rPr lang="en-GB" dirty="0" err="1"/>
              <a:t>Konference</a:t>
            </a:r>
            <a:r>
              <a:rPr lang="en-GB" dirty="0"/>
              <a:t>, </a:t>
            </a:r>
            <a:r>
              <a:rPr lang="en-GB" dirty="0" err="1"/>
              <a:t>vědecká</a:t>
            </a:r>
            <a:r>
              <a:rPr lang="en-GB" dirty="0"/>
              <a:t> </a:t>
            </a:r>
            <a:r>
              <a:rPr lang="en-GB" dirty="0" err="1"/>
              <a:t>monografie</a:t>
            </a:r>
            <a:r>
              <a:rPr lang="en-GB" dirty="0"/>
              <a:t>, </a:t>
            </a:r>
            <a:r>
              <a:rPr lang="en-GB" dirty="0" err="1"/>
              <a:t>abstrakt</a:t>
            </a:r>
            <a:r>
              <a:rPr lang="en-GB" dirty="0"/>
              <a:t>, </a:t>
            </a:r>
            <a:r>
              <a:rPr lang="en-GB" dirty="0" err="1"/>
              <a:t>odborná</a:t>
            </a:r>
            <a:r>
              <a:rPr lang="en-GB" dirty="0"/>
              <a:t> </a:t>
            </a:r>
            <a:r>
              <a:rPr lang="en-GB" dirty="0" err="1"/>
              <a:t>recenze</a:t>
            </a:r>
            <a:r>
              <a:rPr lang="en-GB" dirty="0"/>
              <a:t>, </a:t>
            </a:r>
            <a:r>
              <a:rPr lang="en-GB" dirty="0" err="1"/>
              <a:t>anotace</a:t>
            </a:r>
            <a:r>
              <a:rPr lang="en-GB" dirty="0"/>
              <a:t>…</a:t>
            </a:r>
            <a:endParaRPr lang="en-CZ" dirty="0"/>
          </a:p>
        </p:txBody>
      </p:sp>
      <p:sp>
        <p:nvSpPr>
          <p:cNvPr id="8" name="TextBox 7">
            <a:extLst>
              <a:ext uri="{FF2B5EF4-FFF2-40B4-BE49-F238E27FC236}">
                <a16:creationId xmlns:a16="http://schemas.microsoft.com/office/drawing/2014/main" id="{165831F2-A654-90B6-D6A5-EB864C25E51F}"/>
              </a:ext>
            </a:extLst>
          </p:cNvPr>
          <p:cNvSpPr txBox="1"/>
          <p:nvPr/>
        </p:nvSpPr>
        <p:spPr>
          <a:xfrm>
            <a:off x="1960906" y="3926592"/>
            <a:ext cx="3111689" cy="923330"/>
          </a:xfrm>
          <a:prstGeom prst="rect">
            <a:avLst/>
          </a:prstGeom>
          <a:noFill/>
        </p:spPr>
        <p:txBody>
          <a:bodyPr wrap="square" rtlCol="0">
            <a:spAutoFit/>
          </a:bodyPr>
          <a:lstStyle/>
          <a:p>
            <a:pPr algn="ctr"/>
            <a:r>
              <a:rPr lang="en-GB" dirty="0" err="1"/>
              <a:t>Formální</a:t>
            </a:r>
            <a:r>
              <a:rPr lang="en-GB" dirty="0"/>
              <a:t>, </a:t>
            </a:r>
            <a:r>
              <a:rPr lang="en-GB" dirty="0" err="1"/>
              <a:t>akademický</a:t>
            </a:r>
            <a:r>
              <a:rPr lang="en-GB" dirty="0"/>
              <a:t>, </a:t>
            </a:r>
            <a:r>
              <a:rPr lang="en-GB" dirty="0" err="1"/>
              <a:t>trpný</a:t>
            </a:r>
            <a:r>
              <a:rPr lang="en-GB" dirty="0"/>
              <a:t>, </a:t>
            </a:r>
            <a:r>
              <a:rPr lang="en-GB" dirty="0" err="1"/>
              <a:t>objektivní</a:t>
            </a:r>
            <a:r>
              <a:rPr lang="en-GB" dirty="0"/>
              <a:t>, </a:t>
            </a:r>
            <a:r>
              <a:rPr lang="en-GB" dirty="0" err="1"/>
              <a:t>argumenty</a:t>
            </a:r>
            <a:r>
              <a:rPr lang="en-GB" dirty="0"/>
              <a:t>, </a:t>
            </a:r>
            <a:r>
              <a:rPr lang="en-GB" dirty="0" err="1"/>
              <a:t>spisovný</a:t>
            </a:r>
            <a:r>
              <a:rPr lang="en-GB" dirty="0"/>
              <a:t>, </a:t>
            </a:r>
            <a:r>
              <a:rPr lang="en-GB" dirty="0" err="1"/>
              <a:t>terminologie</a:t>
            </a:r>
            <a:endParaRPr lang="en-CZ" dirty="0"/>
          </a:p>
        </p:txBody>
      </p:sp>
    </p:spTree>
    <p:extLst>
      <p:ext uri="{BB962C8B-B14F-4D97-AF65-F5344CB8AC3E}">
        <p14:creationId xmlns:p14="http://schemas.microsoft.com/office/powerpoint/2010/main" val="3672644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78B15C8-96C4-A5CB-211C-A4C018F96228}"/>
              </a:ext>
            </a:extLst>
          </p:cNvPr>
          <p:cNvSpPr/>
          <p:nvPr/>
        </p:nvSpPr>
        <p:spPr>
          <a:xfrm>
            <a:off x="474837" y="442359"/>
            <a:ext cx="6189419" cy="5973280"/>
          </a:xfrm>
          <a:prstGeom prst="ellipse">
            <a:avLst/>
          </a:prstGeom>
          <a:solidFill>
            <a:srgbClr val="F8B323">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6" name="Oval 5">
            <a:extLst>
              <a:ext uri="{FF2B5EF4-FFF2-40B4-BE49-F238E27FC236}">
                <a16:creationId xmlns:a16="http://schemas.microsoft.com/office/drawing/2014/main" id="{0C2E2C1E-49B5-3EEB-BAD9-9095118BA2CA}"/>
              </a:ext>
            </a:extLst>
          </p:cNvPr>
          <p:cNvSpPr/>
          <p:nvPr/>
        </p:nvSpPr>
        <p:spPr>
          <a:xfrm>
            <a:off x="5098353" y="442359"/>
            <a:ext cx="6189419" cy="5973280"/>
          </a:xfrm>
          <a:prstGeom prst="ellipse">
            <a:avLst/>
          </a:prstGeom>
          <a:solidFill>
            <a:srgbClr val="46B2B5">
              <a:alpha val="52157"/>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Z"/>
          </a:p>
        </p:txBody>
      </p:sp>
      <p:sp>
        <p:nvSpPr>
          <p:cNvPr id="4" name="TextBox 3">
            <a:extLst>
              <a:ext uri="{FF2B5EF4-FFF2-40B4-BE49-F238E27FC236}">
                <a16:creationId xmlns:a16="http://schemas.microsoft.com/office/drawing/2014/main" id="{F8B3B639-6340-63E5-F367-C5797DC879D8}"/>
              </a:ext>
            </a:extLst>
          </p:cNvPr>
          <p:cNvSpPr txBox="1"/>
          <p:nvPr/>
        </p:nvSpPr>
        <p:spPr>
          <a:xfrm>
            <a:off x="2984311" y="2514071"/>
            <a:ext cx="3111689" cy="369332"/>
          </a:xfrm>
          <a:prstGeom prst="rect">
            <a:avLst/>
          </a:prstGeom>
          <a:noFill/>
        </p:spPr>
        <p:txBody>
          <a:bodyPr wrap="square" rtlCol="0">
            <a:spAutoFit/>
          </a:bodyPr>
          <a:lstStyle/>
          <a:p>
            <a:r>
              <a:rPr lang="en-CZ" dirty="0"/>
              <a:t>VNITŘNÍ</a:t>
            </a:r>
          </a:p>
        </p:txBody>
      </p:sp>
      <p:sp>
        <p:nvSpPr>
          <p:cNvPr id="5" name="TextBox 4">
            <a:extLst>
              <a:ext uri="{FF2B5EF4-FFF2-40B4-BE49-F238E27FC236}">
                <a16:creationId xmlns:a16="http://schemas.microsoft.com/office/drawing/2014/main" id="{242DE29D-0634-B973-2D26-AA46B69B50D7}"/>
              </a:ext>
            </a:extLst>
          </p:cNvPr>
          <p:cNvSpPr txBox="1"/>
          <p:nvPr/>
        </p:nvSpPr>
        <p:spPr>
          <a:xfrm>
            <a:off x="7888405" y="2514071"/>
            <a:ext cx="3111689" cy="369332"/>
          </a:xfrm>
          <a:prstGeom prst="rect">
            <a:avLst/>
          </a:prstGeom>
          <a:noFill/>
        </p:spPr>
        <p:txBody>
          <a:bodyPr wrap="square" rtlCol="0">
            <a:spAutoFit/>
          </a:bodyPr>
          <a:lstStyle/>
          <a:p>
            <a:r>
              <a:rPr lang="en-CZ" dirty="0"/>
              <a:t>VNĚJŠÍ</a:t>
            </a:r>
          </a:p>
        </p:txBody>
      </p:sp>
      <p:sp>
        <p:nvSpPr>
          <p:cNvPr id="3" name="TextBox 2">
            <a:extLst>
              <a:ext uri="{FF2B5EF4-FFF2-40B4-BE49-F238E27FC236}">
                <a16:creationId xmlns:a16="http://schemas.microsoft.com/office/drawing/2014/main" id="{C5DF135D-D550-6B1F-C233-4688440643F4}"/>
              </a:ext>
            </a:extLst>
          </p:cNvPr>
          <p:cNvSpPr txBox="1"/>
          <p:nvPr/>
        </p:nvSpPr>
        <p:spPr>
          <a:xfrm>
            <a:off x="1986664" y="2883403"/>
            <a:ext cx="3111689" cy="923330"/>
          </a:xfrm>
          <a:prstGeom prst="rect">
            <a:avLst/>
          </a:prstGeom>
          <a:noFill/>
        </p:spPr>
        <p:txBody>
          <a:bodyPr wrap="square" rtlCol="0">
            <a:spAutoFit/>
          </a:bodyPr>
          <a:lstStyle/>
          <a:p>
            <a:pPr algn="ctr"/>
            <a:r>
              <a:rPr lang="en-GB" dirty="0" err="1"/>
              <a:t>Konference</a:t>
            </a:r>
            <a:r>
              <a:rPr lang="en-GB" dirty="0"/>
              <a:t>, </a:t>
            </a:r>
            <a:r>
              <a:rPr lang="en-GB" dirty="0" err="1"/>
              <a:t>vědecká</a:t>
            </a:r>
            <a:r>
              <a:rPr lang="en-GB" dirty="0"/>
              <a:t> </a:t>
            </a:r>
            <a:r>
              <a:rPr lang="en-GB" dirty="0" err="1"/>
              <a:t>monografie</a:t>
            </a:r>
            <a:r>
              <a:rPr lang="en-GB" dirty="0"/>
              <a:t>, </a:t>
            </a:r>
            <a:r>
              <a:rPr lang="en-GB" dirty="0" err="1"/>
              <a:t>abstrakt</a:t>
            </a:r>
            <a:r>
              <a:rPr lang="en-GB" dirty="0"/>
              <a:t>, </a:t>
            </a:r>
            <a:r>
              <a:rPr lang="en-GB" dirty="0" err="1"/>
              <a:t>odborná</a:t>
            </a:r>
            <a:r>
              <a:rPr lang="en-GB" dirty="0"/>
              <a:t> </a:t>
            </a:r>
            <a:r>
              <a:rPr lang="en-GB" dirty="0" err="1"/>
              <a:t>recenze</a:t>
            </a:r>
            <a:r>
              <a:rPr lang="en-GB" dirty="0"/>
              <a:t>, </a:t>
            </a:r>
            <a:r>
              <a:rPr lang="en-GB" dirty="0" err="1"/>
              <a:t>anotace</a:t>
            </a:r>
            <a:r>
              <a:rPr lang="en-GB" dirty="0"/>
              <a:t>…</a:t>
            </a:r>
            <a:endParaRPr lang="en-CZ" dirty="0"/>
          </a:p>
        </p:txBody>
      </p:sp>
      <p:sp>
        <p:nvSpPr>
          <p:cNvPr id="8" name="TextBox 7">
            <a:extLst>
              <a:ext uri="{FF2B5EF4-FFF2-40B4-BE49-F238E27FC236}">
                <a16:creationId xmlns:a16="http://schemas.microsoft.com/office/drawing/2014/main" id="{165831F2-A654-90B6-D6A5-EB864C25E51F}"/>
              </a:ext>
            </a:extLst>
          </p:cNvPr>
          <p:cNvSpPr txBox="1"/>
          <p:nvPr/>
        </p:nvSpPr>
        <p:spPr>
          <a:xfrm>
            <a:off x="1960906" y="3926592"/>
            <a:ext cx="3111689" cy="923330"/>
          </a:xfrm>
          <a:prstGeom prst="rect">
            <a:avLst/>
          </a:prstGeom>
          <a:noFill/>
        </p:spPr>
        <p:txBody>
          <a:bodyPr wrap="square" rtlCol="0">
            <a:spAutoFit/>
          </a:bodyPr>
          <a:lstStyle/>
          <a:p>
            <a:pPr algn="ctr"/>
            <a:r>
              <a:rPr lang="en-GB" dirty="0" err="1"/>
              <a:t>Formální</a:t>
            </a:r>
            <a:r>
              <a:rPr lang="en-GB" dirty="0"/>
              <a:t>, </a:t>
            </a:r>
            <a:r>
              <a:rPr lang="en-GB" dirty="0" err="1"/>
              <a:t>akademický</a:t>
            </a:r>
            <a:r>
              <a:rPr lang="en-GB" dirty="0"/>
              <a:t>, </a:t>
            </a:r>
            <a:r>
              <a:rPr lang="en-GB" dirty="0" err="1"/>
              <a:t>trpný</a:t>
            </a:r>
            <a:r>
              <a:rPr lang="en-GB" dirty="0"/>
              <a:t>, </a:t>
            </a:r>
            <a:r>
              <a:rPr lang="en-GB" dirty="0" err="1"/>
              <a:t>objektivní</a:t>
            </a:r>
            <a:r>
              <a:rPr lang="en-GB" dirty="0"/>
              <a:t>, </a:t>
            </a:r>
            <a:r>
              <a:rPr lang="en-GB" dirty="0" err="1"/>
              <a:t>argumenty</a:t>
            </a:r>
            <a:r>
              <a:rPr lang="en-GB" dirty="0"/>
              <a:t>, </a:t>
            </a:r>
            <a:r>
              <a:rPr lang="en-GB" dirty="0" err="1"/>
              <a:t>spisovný</a:t>
            </a:r>
            <a:r>
              <a:rPr lang="en-GB" dirty="0"/>
              <a:t>, </a:t>
            </a:r>
            <a:r>
              <a:rPr lang="en-GB" dirty="0" err="1"/>
              <a:t>terminologie</a:t>
            </a:r>
            <a:endParaRPr lang="en-CZ" dirty="0"/>
          </a:p>
        </p:txBody>
      </p:sp>
      <p:sp>
        <p:nvSpPr>
          <p:cNvPr id="9" name="TextBox 8">
            <a:extLst>
              <a:ext uri="{FF2B5EF4-FFF2-40B4-BE49-F238E27FC236}">
                <a16:creationId xmlns:a16="http://schemas.microsoft.com/office/drawing/2014/main" id="{DC584F86-FF13-FA55-DAD8-3566E2E3F4A7}"/>
              </a:ext>
            </a:extLst>
          </p:cNvPr>
          <p:cNvSpPr txBox="1"/>
          <p:nvPr/>
        </p:nvSpPr>
        <p:spPr>
          <a:xfrm>
            <a:off x="6690014" y="3016347"/>
            <a:ext cx="3111689" cy="1200329"/>
          </a:xfrm>
          <a:prstGeom prst="rect">
            <a:avLst/>
          </a:prstGeom>
          <a:noFill/>
        </p:spPr>
        <p:txBody>
          <a:bodyPr wrap="square" rtlCol="0">
            <a:spAutoFit/>
          </a:bodyPr>
          <a:lstStyle/>
          <a:p>
            <a:pPr algn="ctr"/>
            <a:r>
              <a:rPr lang="en-CZ" dirty="0"/>
              <a:t>Věřejná přednáška, kniha pro široké publikům, dokumentární film, podcast, blog, příspěvky na sociálních sití…</a:t>
            </a:r>
          </a:p>
        </p:txBody>
      </p:sp>
    </p:spTree>
    <p:extLst>
      <p:ext uri="{BB962C8B-B14F-4D97-AF65-F5344CB8AC3E}">
        <p14:creationId xmlns:p14="http://schemas.microsoft.com/office/powerpoint/2010/main" val="508228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78B15C8-96C4-A5CB-211C-A4C018F96228}"/>
              </a:ext>
            </a:extLst>
          </p:cNvPr>
          <p:cNvSpPr/>
          <p:nvPr/>
        </p:nvSpPr>
        <p:spPr>
          <a:xfrm>
            <a:off x="474837" y="442359"/>
            <a:ext cx="6189419" cy="5973280"/>
          </a:xfrm>
          <a:prstGeom prst="ellipse">
            <a:avLst/>
          </a:prstGeom>
          <a:solidFill>
            <a:srgbClr val="F8B323">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6" name="Oval 5">
            <a:extLst>
              <a:ext uri="{FF2B5EF4-FFF2-40B4-BE49-F238E27FC236}">
                <a16:creationId xmlns:a16="http://schemas.microsoft.com/office/drawing/2014/main" id="{0C2E2C1E-49B5-3EEB-BAD9-9095118BA2CA}"/>
              </a:ext>
            </a:extLst>
          </p:cNvPr>
          <p:cNvSpPr/>
          <p:nvPr/>
        </p:nvSpPr>
        <p:spPr>
          <a:xfrm>
            <a:off x="5098353" y="442359"/>
            <a:ext cx="6189419" cy="5973280"/>
          </a:xfrm>
          <a:prstGeom prst="ellipse">
            <a:avLst/>
          </a:prstGeom>
          <a:solidFill>
            <a:srgbClr val="46B2B5">
              <a:alpha val="52157"/>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Z"/>
          </a:p>
        </p:txBody>
      </p:sp>
      <p:sp>
        <p:nvSpPr>
          <p:cNvPr id="4" name="TextBox 3">
            <a:extLst>
              <a:ext uri="{FF2B5EF4-FFF2-40B4-BE49-F238E27FC236}">
                <a16:creationId xmlns:a16="http://schemas.microsoft.com/office/drawing/2014/main" id="{F8B3B639-6340-63E5-F367-C5797DC879D8}"/>
              </a:ext>
            </a:extLst>
          </p:cNvPr>
          <p:cNvSpPr txBox="1"/>
          <p:nvPr/>
        </p:nvSpPr>
        <p:spPr>
          <a:xfrm>
            <a:off x="2984311" y="2514071"/>
            <a:ext cx="3111689" cy="369332"/>
          </a:xfrm>
          <a:prstGeom prst="rect">
            <a:avLst/>
          </a:prstGeom>
          <a:noFill/>
        </p:spPr>
        <p:txBody>
          <a:bodyPr wrap="square" rtlCol="0">
            <a:spAutoFit/>
          </a:bodyPr>
          <a:lstStyle/>
          <a:p>
            <a:r>
              <a:rPr lang="en-CZ" dirty="0"/>
              <a:t>VNITŘNÍ</a:t>
            </a:r>
          </a:p>
        </p:txBody>
      </p:sp>
      <p:sp>
        <p:nvSpPr>
          <p:cNvPr id="5" name="TextBox 4">
            <a:extLst>
              <a:ext uri="{FF2B5EF4-FFF2-40B4-BE49-F238E27FC236}">
                <a16:creationId xmlns:a16="http://schemas.microsoft.com/office/drawing/2014/main" id="{242DE29D-0634-B973-2D26-AA46B69B50D7}"/>
              </a:ext>
            </a:extLst>
          </p:cNvPr>
          <p:cNvSpPr txBox="1"/>
          <p:nvPr/>
        </p:nvSpPr>
        <p:spPr>
          <a:xfrm>
            <a:off x="7888405" y="2514071"/>
            <a:ext cx="3111689" cy="369332"/>
          </a:xfrm>
          <a:prstGeom prst="rect">
            <a:avLst/>
          </a:prstGeom>
          <a:noFill/>
        </p:spPr>
        <p:txBody>
          <a:bodyPr wrap="square" rtlCol="0">
            <a:spAutoFit/>
          </a:bodyPr>
          <a:lstStyle/>
          <a:p>
            <a:r>
              <a:rPr lang="en-CZ" dirty="0"/>
              <a:t>VNĚJŠÍ</a:t>
            </a:r>
          </a:p>
        </p:txBody>
      </p:sp>
      <p:sp>
        <p:nvSpPr>
          <p:cNvPr id="3" name="TextBox 2">
            <a:extLst>
              <a:ext uri="{FF2B5EF4-FFF2-40B4-BE49-F238E27FC236}">
                <a16:creationId xmlns:a16="http://schemas.microsoft.com/office/drawing/2014/main" id="{C5DF135D-D550-6B1F-C233-4688440643F4}"/>
              </a:ext>
            </a:extLst>
          </p:cNvPr>
          <p:cNvSpPr txBox="1"/>
          <p:nvPr/>
        </p:nvSpPr>
        <p:spPr>
          <a:xfrm>
            <a:off x="1986664" y="2883403"/>
            <a:ext cx="3111689" cy="923330"/>
          </a:xfrm>
          <a:prstGeom prst="rect">
            <a:avLst/>
          </a:prstGeom>
          <a:noFill/>
        </p:spPr>
        <p:txBody>
          <a:bodyPr wrap="square" rtlCol="0">
            <a:spAutoFit/>
          </a:bodyPr>
          <a:lstStyle/>
          <a:p>
            <a:pPr algn="ctr"/>
            <a:r>
              <a:rPr lang="en-GB" dirty="0" err="1"/>
              <a:t>Konference</a:t>
            </a:r>
            <a:r>
              <a:rPr lang="en-GB" dirty="0"/>
              <a:t>, </a:t>
            </a:r>
            <a:r>
              <a:rPr lang="en-GB" dirty="0" err="1"/>
              <a:t>vědecká</a:t>
            </a:r>
            <a:r>
              <a:rPr lang="en-GB" dirty="0"/>
              <a:t> </a:t>
            </a:r>
            <a:r>
              <a:rPr lang="en-GB" dirty="0" err="1"/>
              <a:t>monografie</a:t>
            </a:r>
            <a:r>
              <a:rPr lang="en-GB" dirty="0"/>
              <a:t>, </a:t>
            </a:r>
            <a:r>
              <a:rPr lang="en-GB" dirty="0" err="1"/>
              <a:t>abstrakt</a:t>
            </a:r>
            <a:r>
              <a:rPr lang="en-GB" dirty="0"/>
              <a:t>, </a:t>
            </a:r>
            <a:r>
              <a:rPr lang="en-GB" dirty="0" err="1"/>
              <a:t>odborná</a:t>
            </a:r>
            <a:r>
              <a:rPr lang="en-GB" dirty="0"/>
              <a:t> </a:t>
            </a:r>
            <a:r>
              <a:rPr lang="en-GB" dirty="0" err="1"/>
              <a:t>recenze</a:t>
            </a:r>
            <a:r>
              <a:rPr lang="en-GB" dirty="0"/>
              <a:t>, </a:t>
            </a:r>
            <a:r>
              <a:rPr lang="en-GB" dirty="0" err="1"/>
              <a:t>anotace</a:t>
            </a:r>
            <a:r>
              <a:rPr lang="en-GB" dirty="0"/>
              <a:t>…</a:t>
            </a:r>
            <a:endParaRPr lang="en-CZ" dirty="0"/>
          </a:p>
        </p:txBody>
      </p:sp>
      <p:sp>
        <p:nvSpPr>
          <p:cNvPr id="8" name="TextBox 7">
            <a:extLst>
              <a:ext uri="{FF2B5EF4-FFF2-40B4-BE49-F238E27FC236}">
                <a16:creationId xmlns:a16="http://schemas.microsoft.com/office/drawing/2014/main" id="{165831F2-A654-90B6-D6A5-EB864C25E51F}"/>
              </a:ext>
            </a:extLst>
          </p:cNvPr>
          <p:cNvSpPr txBox="1"/>
          <p:nvPr/>
        </p:nvSpPr>
        <p:spPr>
          <a:xfrm>
            <a:off x="1960906" y="3926592"/>
            <a:ext cx="3111689" cy="923330"/>
          </a:xfrm>
          <a:prstGeom prst="rect">
            <a:avLst/>
          </a:prstGeom>
          <a:noFill/>
        </p:spPr>
        <p:txBody>
          <a:bodyPr wrap="square" rtlCol="0">
            <a:spAutoFit/>
          </a:bodyPr>
          <a:lstStyle/>
          <a:p>
            <a:pPr algn="ctr"/>
            <a:r>
              <a:rPr lang="en-GB" dirty="0" err="1"/>
              <a:t>Formální</a:t>
            </a:r>
            <a:r>
              <a:rPr lang="en-GB" dirty="0"/>
              <a:t>, </a:t>
            </a:r>
            <a:r>
              <a:rPr lang="en-GB" dirty="0" err="1"/>
              <a:t>akademický</a:t>
            </a:r>
            <a:r>
              <a:rPr lang="en-GB" dirty="0"/>
              <a:t>, </a:t>
            </a:r>
            <a:r>
              <a:rPr lang="en-GB" dirty="0" err="1"/>
              <a:t>trpný</a:t>
            </a:r>
            <a:r>
              <a:rPr lang="en-GB" dirty="0"/>
              <a:t>, </a:t>
            </a:r>
            <a:r>
              <a:rPr lang="en-GB" dirty="0" err="1"/>
              <a:t>objektivní</a:t>
            </a:r>
            <a:r>
              <a:rPr lang="en-GB" dirty="0"/>
              <a:t>, </a:t>
            </a:r>
            <a:r>
              <a:rPr lang="en-GB" dirty="0" err="1"/>
              <a:t>argumenty</a:t>
            </a:r>
            <a:r>
              <a:rPr lang="en-GB" dirty="0"/>
              <a:t>, </a:t>
            </a:r>
            <a:r>
              <a:rPr lang="en-GB" dirty="0" err="1"/>
              <a:t>spisovný</a:t>
            </a:r>
            <a:r>
              <a:rPr lang="en-GB" dirty="0"/>
              <a:t>, </a:t>
            </a:r>
            <a:r>
              <a:rPr lang="en-GB" dirty="0" err="1"/>
              <a:t>terminologie</a:t>
            </a:r>
            <a:endParaRPr lang="en-CZ" dirty="0"/>
          </a:p>
        </p:txBody>
      </p:sp>
      <p:sp>
        <p:nvSpPr>
          <p:cNvPr id="9" name="TextBox 8">
            <a:extLst>
              <a:ext uri="{FF2B5EF4-FFF2-40B4-BE49-F238E27FC236}">
                <a16:creationId xmlns:a16="http://schemas.microsoft.com/office/drawing/2014/main" id="{DC584F86-FF13-FA55-DAD8-3566E2E3F4A7}"/>
              </a:ext>
            </a:extLst>
          </p:cNvPr>
          <p:cNvSpPr txBox="1"/>
          <p:nvPr/>
        </p:nvSpPr>
        <p:spPr>
          <a:xfrm>
            <a:off x="6690014" y="3016347"/>
            <a:ext cx="3111689" cy="1200329"/>
          </a:xfrm>
          <a:prstGeom prst="rect">
            <a:avLst/>
          </a:prstGeom>
          <a:noFill/>
        </p:spPr>
        <p:txBody>
          <a:bodyPr wrap="square" rtlCol="0">
            <a:spAutoFit/>
          </a:bodyPr>
          <a:lstStyle/>
          <a:p>
            <a:pPr algn="ctr"/>
            <a:r>
              <a:rPr lang="en-CZ" dirty="0"/>
              <a:t>Věřejná přednáška, kniha pro široké publikům, dokumentární film, podcast, blog, příspěvky na sociálních sití…</a:t>
            </a:r>
          </a:p>
        </p:txBody>
      </p:sp>
      <p:sp>
        <p:nvSpPr>
          <p:cNvPr id="10" name="TextBox 9">
            <a:extLst>
              <a:ext uri="{FF2B5EF4-FFF2-40B4-BE49-F238E27FC236}">
                <a16:creationId xmlns:a16="http://schemas.microsoft.com/office/drawing/2014/main" id="{D93FBB2A-B0A0-CC17-F3C0-6D5AB0A98424}"/>
              </a:ext>
            </a:extLst>
          </p:cNvPr>
          <p:cNvSpPr txBox="1"/>
          <p:nvPr/>
        </p:nvSpPr>
        <p:spPr>
          <a:xfrm>
            <a:off x="6635937" y="4403110"/>
            <a:ext cx="3111689" cy="646331"/>
          </a:xfrm>
          <a:prstGeom prst="rect">
            <a:avLst/>
          </a:prstGeom>
          <a:noFill/>
        </p:spPr>
        <p:txBody>
          <a:bodyPr wrap="square" rtlCol="0">
            <a:spAutoFit/>
          </a:bodyPr>
          <a:lstStyle/>
          <a:p>
            <a:pPr algn="ctr"/>
            <a:r>
              <a:rPr lang="en-GB" dirty="0" err="1"/>
              <a:t>Jednoduchý</a:t>
            </a:r>
            <a:r>
              <a:rPr lang="en-GB" dirty="0"/>
              <a:t>, </a:t>
            </a:r>
            <a:r>
              <a:rPr lang="en-GB" dirty="0" err="1"/>
              <a:t>neformální</a:t>
            </a:r>
            <a:r>
              <a:rPr lang="en-GB" dirty="0"/>
              <a:t>, </a:t>
            </a:r>
            <a:r>
              <a:rPr lang="en-GB" dirty="0" err="1"/>
              <a:t>aktivní</a:t>
            </a:r>
            <a:r>
              <a:rPr lang="en-GB" dirty="0"/>
              <a:t>, </a:t>
            </a:r>
            <a:r>
              <a:rPr lang="en-GB" dirty="0" err="1"/>
              <a:t>emoce</a:t>
            </a:r>
            <a:r>
              <a:rPr lang="en-GB" dirty="0"/>
              <a:t>, </a:t>
            </a:r>
            <a:r>
              <a:rPr lang="en-GB" dirty="0" err="1"/>
              <a:t>přirovnání</a:t>
            </a:r>
            <a:r>
              <a:rPr lang="en-GB" dirty="0"/>
              <a:t>, </a:t>
            </a:r>
            <a:r>
              <a:rPr lang="en-GB" dirty="0" err="1"/>
              <a:t>příběhy</a:t>
            </a:r>
            <a:endParaRPr lang="en-CZ" dirty="0"/>
          </a:p>
        </p:txBody>
      </p:sp>
    </p:spTree>
    <p:extLst>
      <p:ext uri="{BB962C8B-B14F-4D97-AF65-F5344CB8AC3E}">
        <p14:creationId xmlns:p14="http://schemas.microsoft.com/office/powerpoint/2010/main" val="1717284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78B15C8-96C4-A5CB-211C-A4C018F96228}"/>
              </a:ext>
            </a:extLst>
          </p:cNvPr>
          <p:cNvSpPr/>
          <p:nvPr/>
        </p:nvSpPr>
        <p:spPr>
          <a:xfrm>
            <a:off x="474837" y="442359"/>
            <a:ext cx="6189419" cy="5973280"/>
          </a:xfrm>
          <a:prstGeom prst="ellipse">
            <a:avLst/>
          </a:prstGeom>
          <a:solidFill>
            <a:srgbClr val="F8B323">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6" name="Oval 5">
            <a:extLst>
              <a:ext uri="{FF2B5EF4-FFF2-40B4-BE49-F238E27FC236}">
                <a16:creationId xmlns:a16="http://schemas.microsoft.com/office/drawing/2014/main" id="{0C2E2C1E-49B5-3EEB-BAD9-9095118BA2CA}"/>
              </a:ext>
            </a:extLst>
          </p:cNvPr>
          <p:cNvSpPr/>
          <p:nvPr/>
        </p:nvSpPr>
        <p:spPr>
          <a:xfrm>
            <a:off x="5098353" y="442359"/>
            <a:ext cx="6189419" cy="5973280"/>
          </a:xfrm>
          <a:prstGeom prst="ellipse">
            <a:avLst/>
          </a:prstGeom>
          <a:solidFill>
            <a:srgbClr val="46B2B5">
              <a:alpha val="52157"/>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Z"/>
          </a:p>
        </p:txBody>
      </p:sp>
      <p:sp>
        <p:nvSpPr>
          <p:cNvPr id="4" name="TextBox 3">
            <a:extLst>
              <a:ext uri="{FF2B5EF4-FFF2-40B4-BE49-F238E27FC236}">
                <a16:creationId xmlns:a16="http://schemas.microsoft.com/office/drawing/2014/main" id="{F8B3B639-6340-63E5-F367-C5797DC879D8}"/>
              </a:ext>
            </a:extLst>
          </p:cNvPr>
          <p:cNvSpPr txBox="1"/>
          <p:nvPr/>
        </p:nvSpPr>
        <p:spPr>
          <a:xfrm>
            <a:off x="2984311" y="2514071"/>
            <a:ext cx="1111171" cy="369332"/>
          </a:xfrm>
          <a:prstGeom prst="rect">
            <a:avLst/>
          </a:prstGeom>
          <a:noFill/>
        </p:spPr>
        <p:txBody>
          <a:bodyPr wrap="square" rtlCol="0">
            <a:spAutoFit/>
          </a:bodyPr>
          <a:lstStyle/>
          <a:p>
            <a:r>
              <a:rPr lang="en-CZ" dirty="0"/>
              <a:t>VNITŘNÍ</a:t>
            </a:r>
          </a:p>
        </p:txBody>
      </p:sp>
      <p:sp>
        <p:nvSpPr>
          <p:cNvPr id="5" name="TextBox 4">
            <a:extLst>
              <a:ext uri="{FF2B5EF4-FFF2-40B4-BE49-F238E27FC236}">
                <a16:creationId xmlns:a16="http://schemas.microsoft.com/office/drawing/2014/main" id="{242DE29D-0634-B973-2D26-AA46B69B50D7}"/>
              </a:ext>
            </a:extLst>
          </p:cNvPr>
          <p:cNvSpPr txBox="1"/>
          <p:nvPr/>
        </p:nvSpPr>
        <p:spPr>
          <a:xfrm>
            <a:off x="7888405" y="2514071"/>
            <a:ext cx="3111689" cy="369332"/>
          </a:xfrm>
          <a:prstGeom prst="rect">
            <a:avLst/>
          </a:prstGeom>
          <a:noFill/>
        </p:spPr>
        <p:txBody>
          <a:bodyPr wrap="square" rtlCol="0">
            <a:spAutoFit/>
          </a:bodyPr>
          <a:lstStyle/>
          <a:p>
            <a:r>
              <a:rPr lang="en-CZ" dirty="0"/>
              <a:t>VNĚJŠÍ</a:t>
            </a:r>
          </a:p>
        </p:txBody>
      </p:sp>
      <p:sp>
        <p:nvSpPr>
          <p:cNvPr id="3" name="TextBox 2">
            <a:extLst>
              <a:ext uri="{FF2B5EF4-FFF2-40B4-BE49-F238E27FC236}">
                <a16:creationId xmlns:a16="http://schemas.microsoft.com/office/drawing/2014/main" id="{C5DF135D-D550-6B1F-C233-4688440643F4}"/>
              </a:ext>
            </a:extLst>
          </p:cNvPr>
          <p:cNvSpPr txBox="1"/>
          <p:nvPr/>
        </p:nvSpPr>
        <p:spPr>
          <a:xfrm>
            <a:off x="1986664" y="2883403"/>
            <a:ext cx="3111689" cy="923330"/>
          </a:xfrm>
          <a:prstGeom prst="rect">
            <a:avLst/>
          </a:prstGeom>
          <a:noFill/>
        </p:spPr>
        <p:txBody>
          <a:bodyPr wrap="square" rtlCol="0">
            <a:spAutoFit/>
          </a:bodyPr>
          <a:lstStyle/>
          <a:p>
            <a:pPr algn="ctr"/>
            <a:r>
              <a:rPr lang="en-GB" dirty="0" err="1"/>
              <a:t>Konference</a:t>
            </a:r>
            <a:r>
              <a:rPr lang="en-GB" dirty="0"/>
              <a:t>, </a:t>
            </a:r>
            <a:r>
              <a:rPr lang="en-GB" dirty="0" err="1"/>
              <a:t>vědecká</a:t>
            </a:r>
            <a:r>
              <a:rPr lang="en-GB" dirty="0"/>
              <a:t> </a:t>
            </a:r>
            <a:r>
              <a:rPr lang="en-GB" dirty="0" err="1"/>
              <a:t>monografie</a:t>
            </a:r>
            <a:r>
              <a:rPr lang="en-GB" dirty="0"/>
              <a:t>, </a:t>
            </a:r>
            <a:r>
              <a:rPr lang="en-GB" dirty="0" err="1"/>
              <a:t>abstrakt</a:t>
            </a:r>
            <a:r>
              <a:rPr lang="en-GB" dirty="0"/>
              <a:t>, </a:t>
            </a:r>
            <a:r>
              <a:rPr lang="en-GB" dirty="0" err="1"/>
              <a:t>odborná</a:t>
            </a:r>
            <a:r>
              <a:rPr lang="en-GB" dirty="0"/>
              <a:t> </a:t>
            </a:r>
            <a:r>
              <a:rPr lang="en-GB" dirty="0" err="1"/>
              <a:t>recenze</a:t>
            </a:r>
            <a:r>
              <a:rPr lang="en-GB" dirty="0"/>
              <a:t>, </a:t>
            </a:r>
            <a:r>
              <a:rPr lang="en-GB" dirty="0" err="1"/>
              <a:t>anotace</a:t>
            </a:r>
            <a:r>
              <a:rPr lang="en-GB" dirty="0"/>
              <a:t>…</a:t>
            </a:r>
            <a:endParaRPr lang="en-CZ" dirty="0"/>
          </a:p>
        </p:txBody>
      </p:sp>
      <p:sp>
        <p:nvSpPr>
          <p:cNvPr id="8" name="TextBox 7">
            <a:extLst>
              <a:ext uri="{FF2B5EF4-FFF2-40B4-BE49-F238E27FC236}">
                <a16:creationId xmlns:a16="http://schemas.microsoft.com/office/drawing/2014/main" id="{165831F2-A654-90B6-D6A5-EB864C25E51F}"/>
              </a:ext>
            </a:extLst>
          </p:cNvPr>
          <p:cNvSpPr txBox="1"/>
          <p:nvPr/>
        </p:nvSpPr>
        <p:spPr>
          <a:xfrm>
            <a:off x="1960906" y="3926592"/>
            <a:ext cx="3111689" cy="923330"/>
          </a:xfrm>
          <a:prstGeom prst="rect">
            <a:avLst/>
          </a:prstGeom>
          <a:noFill/>
        </p:spPr>
        <p:txBody>
          <a:bodyPr wrap="square" rtlCol="0">
            <a:spAutoFit/>
          </a:bodyPr>
          <a:lstStyle/>
          <a:p>
            <a:pPr algn="ctr"/>
            <a:r>
              <a:rPr lang="en-GB" dirty="0" err="1"/>
              <a:t>Formální</a:t>
            </a:r>
            <a:r>
              <a:rPr lang="en-GB" dirty="0"/>
              <a:t>, </a:t>
            </a:r>
            <a:r>
              <a:rPr lang="en-GB" dirty="0" err="1"/>
              <a:t>akademický</a:t>
            </a:r>
            <a:r>
              <a:rPr lang="en-GB" dirty="0"/>
              <a:t>, </a:t>
            </a:r>
            <a:r>
              <a:rPr lang="en-GB" dirty="0" err="1"/>
              <a:t>trpný</a:t>
            </a:r>
            <a:r>
              <a:rPr lang="en-GB" dirty="0"/>
              <a:t>, </a:t>
            </a:r>
            <a:r>
              <a:rPr lang="en-GB" dirty="0" err="1"/>
              <a:t>objektivní</a:t>
            </a:r>
            <a:r>
              <a:rPr lang="en-GB" dirty="0"/>
              <a:t>, </a:t>
            </a:r>
            <a:r>
              <a:rPr lang="en-GB" dirty="0" err="1"/>
              <a:t>argumenty</a:t>
            </a:r>
            <a:r>
              <a:rPr lang="en-GB" dirty="0"/>
              <a:t>, </a:t>
            </a:r>
            <a:r>
              <a:rPr lang="en-GB" dirty="0" err="1"/>
              <a:t>spisovný</a:t>
            </a:r>
            <a:r>
              <a:rPr lang="en-GB" dirty="0"/>
              <a:t>, </a:t>
            </a:r>
            <a:r>
              <a:rPr lang="en-GB" dirty="0" err="1"/>
              <a:t>terminologie</a:t>
            </a:r>
            <a:endParaRPr lang="en-CZ" dirty="0"/>
          </a:p>
        </p:txBody>
      </p:sp>
      <p:sp>
        <p:nvSpPr>
          <p:cNvPr id="9" name="TextBox 8">
            <a:extLst>
              <a:ext uri="{FF2B5EF4-FFF2-40B4-BE49-F238E27FC236}">
                <a16:creationId xmlns:a16="http://schemas.microsoft.com/office/drawing/2014/main" id="{DC584F86-FF13-FA55-DAD8-3566E2E3F4A7}"/>
              </a:ext>
            </a:extLst>
          </p:cNvPr>
          <p:cNvSpPr txBox="1"/>
          <p:nvPr/>
        </p:nvSpPr>
        <p:spPr>
          <a:xfrm>
            <a:off x="6690014" y="3016347"/>
            <a:ext cx="3111689" cy="1200329"/>
          </a:xfrm>
          <a:prstGeom prst="rect">
            <a:avLst/>
          </a:prstGeom>
          <a:noFill/>
        </p:spPr>
        <p:txBody>
          <a:bodyPr wrap="square" rtlCol="0">
            <a:spAutoFit/>
          </a:bodyPr>
          <a:lstStyle/>
          <a:p>
            <a:pPr algn="ctr"/>
            <a:r>
              <a:rPr lang="en-CZ" dirty="0"/>
              <a:t>Věřejná přednáška, kniha pro široké publikům, dokumentární film, podcast, blog, příspěvky na sociálních sití…</a:t>
            </a:r>
          </a:p>
        </p:txBody>
      </p:sp>
      <p:sp>
        <p:nvSpPr>
          <p:cNvPr id="10" name="TextBox 9">
            <a:extLst>
              <a:ext uri="{FF2B5EF4-FFF2-40B4-BE49-F238E27FC236}">
                <a16:creationId xmlns:a16="http://schemas.microsoft.com/office/drawing/2014/main" id="{D93FBB2A-B0A0-CC17-F3C0-6D5AB0A98424}"/>
              </a:ext>
            </a:extLst>
          </p:cNvPr>
          <p:cNvSpPr txBox="1"/>
          <p:nvPr/>
        </p:nvSpPr>
        <p:spPr>
          <a:xfrm>
            <a:off x="6635937" y="4403110"/>
            <a:ext cx="3111689" cy="646331"/>
          </a:xfrm>
          <a:prstGeom prst="rect">
            <a:avLst/>
          </a:prstGeom>
          <a:noFill/>
        </p:spPr>
        <p:txBody>
          <a:bodyPr wrap="square" rtlCol="0">
            <a:spAutoFit/>
          </a:bodyPr>
          <a:lstStyle/>
          <a:p>
            <a:pPr algn="ctr"/>
            <a:r>
              <a:rPr lang="en-GB" dirty="0" err="1"/>
              <a:t>Jednoduchý</a:t>
            </a:r>
            <a:r>
              <a:rPr lang="en-GB" dirty="0"/>
              <a:t>, </a:t>
            </a:r>
            <a:r>
              <a:rPr lang="en-GB" dirty="0" err="1"/>
              <a:t>neformální</a:t>
            </a:r>
            <a:r>
              <a:rPr lang="en-GB" dirty="0"/>
              <a:t>, </a:t>
            </a:r>
            <a:r>
              <a:rPr lang="en-GB" dirty="0" err="1"/>
              <a:t>aktivní</a:t>
            </a:r>
            <a:r>
              <a:rPr lang="en-GB" dirty="0"/>
              <a:t>, </a:t>
            </a:r>
            <a:r>
              <a:rPr lang="en-GB" dirty="0" err="1"/>
              <a:t>emoce</a:t>
            </a:r>
            <a:r>
              <a:rPr lang="en-GB" dirty="0"/>
              <a:t>, </a:t>
            </a:r>
            <a:r>
              <a:rPr lang="en-GB" dirty="0" err="1"/>
              <a:t>přirovnání</a:t>
            </a:r>
            <a:r>
              <a:rPr lang="en-GB" dirty="0"/>
              <a:t>, </a:t>
            </a:r>
            <a:r>
              <a:rPr lang="en-GB" dirty="0" err="1"/>
              <a:t>příběhy</a:t>
            </a:r>
            <a:endParaRPr lang="en-CZ" dirty="0"/>
          </a:p>
        </p:txBody>
      </p:sp>
      <p:sp>
        <p:nvSpPr>
          <p:cNvPr id="2" name="TextBox 1">
            <a:extLst>
              <a:ext uri="{FF2B5EF4-FFF2-40B4-BE49-F238E27FC236}">
                <a16:creationId xmlns:a16="http://schemas.microsoft.com/office/drawing/2014/main" id="{AA2094A8-5A85-0D38-3EDE-ECB50F4AA427}"/>
              </a:ext>
            </a:extLst>
          </p:cNvPr>
          <p:cNvSpPr txBox="1"/>
          <p:nvPr/>
        </p:nvSpPr>
        <p:spPr>
          <a:xfrm>
            <a:off x="5493785" y="2698737"/>
            <a:ext cx="1111171" cy="369332"/>
          </a:xfrm>
          <a:prstGeom prst="rect">
            <a:avLst/>
          </a:prstGeom>
          <a:noFill/>
        </p:spPr>
        <p:txBody>
          <a:bodyPr wrap="square" rtlCol="0">
            <a:spAutoFit/>
          </a:bodyPr>
          <a:lstStyle/>
          <a:p>
            <a:r>
              <a:rPr lang="en-CZ" dirty="0"/>
              <a:t>média</a:t>
            </a:r>
          </a:p>
        </p:txBody>
      </p:sp>
      <p:sp>
        <p:nvSpPr>
          <p:cNvPr id="11" name="TextBox 10">
            <a:extLst>
              <a:ext uri="{FF2B5EF4-FFF2-40B4-BE49-F238E27FC236}">
                <a16:creationId xmlns:a16="http://schemas.microsoft.com/office/drawing/2014/main" id="{B0829538-8512-198C-6B7F-51AA9EA50574}"/>
              </a:ext>
            </a:extLst>
          </p:cNvPr>
          <p:cNvSpPr txBox="1"/>
          <p:nvPr/>
        </p:nvSpPr>
        <p:spPr>
          <a:xfrm>
            <a:off x="5434485" y="3121879"/>
            <a:ext cx="1111171" cy="369332"/>
          </a:xfrm>
          <a:prstGeom prst="rect">
            <a:avLst/>
          </a:prstGeom>
          <a:noFill/>
        </p:spPr>
        <p:txBody>
          <a:bodyPr wrap="square" rtlCol="0">
            <a:spAutoFit/>
          </a:bodyPr>
          <a:lstStyle/>
          <a:p>
            <a:r>
              <a:rPr lang="en-CZ" dirty="0"/>
              <a:t>studenti</a:t>
            </a:r>
          </a:p>
        </p:txBody>
      </p:sp>
      <p:sp>
        <p:nvSpPr>
          <p:cNvPr id="15" name="TextBox 14">
            <a:extLst>
              <a:ext uri="{FF2B5EF4-FFF2-40B4-BE49-F238E27FC236}">
                <a16:creationId xmlns:a16="http://schemas.microsoft.com/office/drawing/2014/main" id="{8469A62F-ED81-170F-01A4-DB23F98ADC6B}"/>
              </a:ext>
            </a:extLst>
          </p:cNvPr>
          <p:cNvSpPr txBox="1"/>
          <p:nvPr/>
        </p:nvSpPr>
        <p:spPr>
          <a:xfrm>
            <a:off x="5325719" y="3549925"/>
            <a:ext cx="1111171" cy="923330"/>
          </a:xfrm>
          <a:prstGeom prst="rect">
            <a:avLst/>
          </a:prstGeom>
          <a:noFill/>
        </p:spPr>
        <p:txBody>
          <a:bodyPr wrap="square" rtlCol="0">
            <a:spAutoFit/>
          </a:bodyPr>
          <a:lstStyle/>
          <a:p>
            <a:pPr algn="ctr"/>
            <a:r>
              <a:rPr lang="en-GB" dirty="0"/>
              <a:t>v</a:t>
            </a:r>
            <a:r>
              <a:rPr lang="en-CZ" dirty="0"/>
              <a:t>ědec z jiného oboru</a:t>
            </a:r>
          </a:p>
        </p:txBody>
      </p:sp>
    </p:spTree>
    <p:extLst>
      <p:ext uri="{BB962C8B-B14F-4D97-AF65-F5344CB8AC3E}">
        <p14:creationId xmlns:p14="http://schemas.microsoft.com/office/powerpoint/2010/main" val="58954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9BAF4-5ABC-A488-D357-7F11055D7AF1}"/>
              </a:ext>
            </a:extLst>
          </p:cNvPr>
          <p:cNvSpPr>
            <a:spLocks noGrp="1"/>
          </p:cNvSpPr>
          <p:nvPr>
            <p:ph type="title"/>
          </p:nvPr>
        </p:nvSpPr>
        <p:spPr/>
        <p:txBody>
          <a:bodyPr/>
          <a:lstStyle/>
          <a:p>
            <a:r>
              <a:rPr lang="en-GB" dirty="0" err="1"/>
              <a:t>Zahraniční</a:t>
            </a:r>
            <a:r>
              <a:rPr lang="en-GB" dirty="0"/>
              <a:t> P</a:t>
            </a:r>
            <a:r>
              <a:rPr lang="en-CZ" dirty="0"/>
              <a:t>řednášky a články pro veřejnost</a:t>
            </a:r>
          </a:p>
        </p:txBody>
      </p:sp>
      <p:sp>
        <p:nvSpPr>
          <p:cNvPr id="3" name="Content Placeholder 2">
            <a:extLst>
              <a:ext uri="{FF2B5EF4-FFF2-40B4-BE49-F238E27FC236}">
                <a16:creationId xmlns:a16="http://schemas.microsoft.com/office/drawing/2014/main" id="{CC1797EA-172D-1F0F-A81F-4541547B3355}"/>
              </a:ext>
            </a:extLst>
          </p:cNvPr>
          <p:cNvSpPr>
            <a:spLocks noGrp="1"/>
          </p:cNvSpPr>
          <p:nvPr>
            <p:ph idx="1"/>
          </p:nvPr>
        </p:nvSpPr>
        <p:spPr/>
        <p:txBody>
          <a:bodyPr/>
          <a:lstStyle/>
          <a:p>
            <a:r>
              <a:rPr lang="en-CZ" dirty="0"/>
              <a:t>TED talks</a:t>
            </a:r>
          </a:p>
          <a:p>
            <a:r>
              <a:rPr lang="en-GB" dirty="0">
                <a:hlinkClick r:id="rId3"/>
              </a:rPr>
              <a:t>https://ashortscientist.wordpress.com</a:t>
            </a:r>
            <a:endParaRPr lang="en-GB" dirty="0"/>
          </a:p>
          <a:p>
            <a:r>
              <a:rPr lang="en-GB" dirty="0">
                <a:hlinkClick r:id="rId4"/>
              </a:rPr>
              <a:t>https://theconversation.com/europe</a:t>
            </a:r>
            <a:endParaRPr lang="en-GB" dirty="0"/>
          </a:p>
          <a:p>
            <a:endParaRPr lang="en-CZ" dirty="0"/>
          </a:p>
          <a:p>
            <a:endParaRPr lang="en-CZ" dirty="0"/>
          </a:p>
        </p:txBody>
      </p:sp>
    </p:spTree>
    <p:extLst>
      <p:ext uri="{BB962C8B-B14F-4D97-AF65-F5344CB8AC3E}">
        <p14:creationId xmlns:p14="http://schemas.microsoft.com/office/powerpoint/2010/main" val="538941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565B-C088-43D6-5E81-A7E98C85C465}"/>
              </a:ext>
            </a:extLst>
          </p:cNvPr>
          <p:cNvSpPr>
            <a:spLocks noGrp="1"/>
          </p:cNvSpPr>
          <p:nvPr>
            <p:ph type="title"/>
          </p:nvPr>
        </p:nvSpPr>
        <p:spPr>
          <a:xfrm>
            <a:off x="1150070" y="518718"/>
            <a:ext cx="2931735" cy="5657128"/>
          </a:xfrm>
        </p:spPr>
        <p:txBody>
          <a:bodyPr anchor="t">
            <a:normAutofit/>
          </a:bodyPr>
          <a:lstStyle/>
          <a:p>
            <a:r>
              <a:rPr lang="en-CZ" sz="3700"/>
              <a:t>Komunikace vědy v české republice</a:t>
            </a:r>
          </a:p>
        </p:txBody>
      </p:sp>
      <p:sp>
        <p:nvSpPr>
          <p:cNvPr id="3" name="Content Placeholder 2">
            <a:extLst>
              <a:ext uri="{FF2B5EF4-FFF2-40B4-BE49-F238E27FC236}">
                <a16:creationId xmlns:a16="http://schemas.microsoft.com/office/drawing/2014/main" id="{96BC083D-8433-CD9A-7DD8-EE269CDAA50B}"/>
              </a:ext>
            </a:extLst>
          </p:cNvPr>
          <p:cNvSpPr>
            <a:spLocks noGrp="1"/>
          </p:cNvSpPr>
          <p:nvPr>
            <p:ph idx="1"/>
          </p:nvPr>
        </p:nvSpPr>
        <p:spPr>
          <a:xfrm>
            <a:off x="4358640" y="518719"/>
            <a:ext cx="7226903" cy="3453262"/>
          </a:xfrm>
        </p:spPr>
        <p:txBody>
          <a:bodyPr>
            <a:normAutofit/>
          </a:bodyPr>
          <a:lstStyle/>
          <a:p>
            <a:r>
              <a:rPr lang="en-CZ" dirty="0">
                <a:hlinkClick r:id="rId3"/>
              </a:rPr>
              <a:t>www.vyzkumveda.cz</a:t>
            </a:r>
            <a:r>
              <a:rPr lang="en-CZ" dirty="0"/>
              <a:t> (</a:t>
            </a:r>
            <a:r>
              <a:rPr lang="en-GB" dirty="0"/>
              <a:t>https://</a:t>
            </a:r>
            <a:r>
              <a:rPr lang="en-GB" dirty="0" err="1"/>
              <a:t>vedavyzkum.cz</a:t>
            </a:r>
            <a:r>
              <a:rPr lang="en-GB" dirty="0"/>
              <a:t>/z-</a:t>
            </a:r>
            <a:r>
              <a:rPr lang="en-GB" dirty="0" err="1"/>
              <a:t>domova</a:t>
            </a:r>
            <a:r>
              <a:rPr lang="en-GB" dirty="0"/>
              <a:t>/z-</a:t>
            </a:r>
            <a:r>
              <a:rPr lang="en-GB" dirty="0" err="1"/>
              <a:t>domova</a:t>
            </a:r>
            <a:r>
              <a:rPr lang="en-GB" dirty="0"/>
              <a:t>/</a:t>
            </a:r>
            <a:r>
              <a:rPr lang="en-GB" dirty="0" err="1"/>
              <a:t>komunikace</a:t>
            </a:r>
            <a:r>
              <a:rPr lang="en-GB" dirty="0"/>
              <a:t>-</a:t>
            </a:r>
            <a:r>
              <a:rPr lang="en-GB" dirty="0" err="1"/>
              <a:t>vedy</a:t>
            </a:r>
            <a:r>
              <a:rPr lang="en-GB" dirty="0"/>
              <a:t>-jak-a-proc-</a:t>
            </a:r>
            <a:r>
              <a:rPr lang="en-GB" dirty="0" err="1"/>
              <a:t>komunikovat</a:t>
            </a:r>
            <a:r>
              <a:rPr lang="en-GB" dirty="0"/>
              <a:t>-</a:t>
            </a:r>
            <a:r>
              <a:rPr lang="en-GB" dirty="0" err="1"/>
              <a:t>vedu</a:t>
            </a:r>
            <a:r>
              <a:rPr lang="en-GB" dirty="0"/>
              <a:t>)</a:t>
            </a:r>
            <a:endParaRPr lang="en-CZ" dirty="0"/>
          </a:p>
          <a:p>
            <a:r>
              <a:rPr lang="en-CZ" dirty="0"/>
              <a:t>2020, 2022, 2023 konference na téma Komunikace vědy </a:t>
            </a:r>
          </a:p>
          <a:p>
            <a:r>
              <a:rPr lang="en-CZ" dirty="0"/>
              <a:t>AFO Mezinárodní festival populárně-vědeckých filmů v Olomouci –&gt; Whatch and Know </a:t>
            </a:r>
          </a:p>
        </p:txBody>
      </p:sp>
      <p:pic>
        <p:nvPicPr>
          <p:cNvPr id="5" name="Picture 4" descr="A group of people in a crowd&#10;&#10;Description automatically generated">
            <a:extLst>
              <a:ext uri="{FF2B5EF4-FFF2-40B4-BE49-F238E27FC236}">
                <a16:creationId xmlns:a16="http://schemas.microsoft.com/office/drawing/2014/main" id="{D5443BDA-3AE8-FB8F-86DC-3C234C85B9B6}"/>
              </a:ext>
            </a:extLst>
          </p:cNvPr>
          <p:cNvPicPr>
            <a:picLocks noChangeAspect="1"/>
          </p:cNvPicPr>
          <p:nvPr/>
        </p:nvPicPr>
        <p:blipFill>
          <a:blip r:embed="rId4"/>
          <a:stretch>
            <a:fillRect/>
          </a:stretch>
        </p:blipFill>
        <p:spPr>
          <a:xfrm>
            <a:off x="1150070" y="2802437"/>
            <a:ext cx="10435473" cy="3756771"/>
          </a:xfrm>
          <a:prstGeom prst="rect">
            <a:avLst/>
          </a:prstGeom>
        </p:spPr>
      </p:pic>
    </p:spTree>
    <p:extLst>
      <p:ext uri="{BB962C8B-B14F-4D97-AF65-F5344CB8AC3E}">
        <p14:creationId xmlns:p14="http://schemas.microsoft.com/office/powerpoint/2010/main" val="3225124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hand holding a magnifying glass&#10;&#10;Description automatically generated">
            <a:extLst>
              <a:ext uri="{FF2B5EF4-FFF2-40B4-BE49-F238E27FC236}">
                <a16:creationId xmlns:a16="http://schemas.microsoft.com/office/drawing/2014/main" id="{6F964580-697F-1392-3B8B-7072BBC006F8}"/>
              </a:ext>
            </a:extLst>
          </p:cNvPr>
          <p:cNvPicPr>
            <a:picLocks noChangeAspect="1"/>
          </p:cNvPicPr>
          <p:nvPr/>
        </p:nvPicPr>
        <p:blipFill rotWithShape="1">
          <a:blip r:embed="rId3"/>
          <a:srcRect l="12433" r="12481"/>
          <a:stretch/>
        </p:blipFill>
        <p:spPr>
          <a:xfrm>
            <a:off x="7338646" y="10"/>
            <a:ext cx="4853354" cy="6857990"/>
          </a:xfrm>
          <a:prstGeom prst="rect">
            <a:avLst/>
          </a:prstGeom>
        </p:spPr>
      </p:pic>
      <p:sp>
        <p:nvSpPr>
          <p:cNvPr id="16" name="Freeform 10">
            <a:extLst>
              <a:ext uri="{FF2B5EF4-FFF2-40B4-BE49-F238E27FC236}">
                <a16:creationId xmlns:a16="http://schemas.microsoft.com/office/drawing/2014/main" id="{E1CE536E-134A-4A35-900B-30F927D5B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4D7FBCAF-FBF6-B4AC-6C0F-67C1F01731C6}"/>
              </a:ext>
            </a:extLst>
          </p:cNvPr>
          <p:cNvSpPr>
            <a:spLocks noGrp="1"/>
          </p:cNvSpPr>
          <p:nvPr>
            <p:ph type="title"/>
          </p:nvPr>
        </p:nvSpPr>
        <p:spPr>
          <a:xfrm>
            <a:off x="765051" y="382385"/>
            <a:ext cx="6015897" cy="1492132"/>
          </a:xfrm>
        </p:spPr>
        <p:txBody>
          <a:bodyPr>
            <a:normAutofit/>
          </a:bodyPr>
          <a:lstStyle/>
          <a:p>
            <a:r>
              <a:rPr lang="en-GB" sz="4000"/>
              <a:t>P</a:t>
            </a:r>
            <a:r>
              <a:rPr lang="en-CZ" sz="4000"/>
              <a:t>říklady aktivit masarykovy univerzity</a:t>
            </a:r>
          </a:p>
        </p:txBody>
      </p:sp>
      <p:sp>
        <p:nvSpPr>
          <p:cNvPr id="17" name="Rectangle 11">
            <a:extLst>
              <a:ext uri="{FF2B5EF4-FFF2-40B4-BE49-F238E27FC236}">
                <a16:creationId xmlns:a16="http://schemas.microsoft.com/office/drawing/2014/main" id="{FA0382D1-1594-4E3D-842E-04E1E5E75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1AAAD3AB-F559-BB0A-7F26-845C63117C29}"/>
              </a:ext>
            </a:extLst>
          </p:cNvPr>
          <p:cNvSpPr>
            <a:spLocks noGrp="1"/>
          </p:cNvSpPr>
          <p:nvPr>
            <p:ph idx="1"/>
          </p:nvPr>
        </p:nvSpPr>
        <p:spPr>
          <a:xfrm>
            <a:off x="765051" y="2286001"/>
            <a:ext cx="6015897" cy="3593591"/>
          </a:xfrm>
        </p:spPr>
        <p:txBody>
          <a:bodyPr>
            <a:normAutofit/>
          </a:bodyPr>
          <a:lstStyle/>
          <a:p>
            <a:r>
              <a:rPr lang="en-CZ" dirty="0"/>
              <a:t>Science Slam (+podcast)</a:t>
            </a:r>
          </a:p>
          <a:p>
            <a:r>
              <a:rPr lang="en-CZ" dirty="0"/>
              <a:t>Noc vědců</a:t>
            </a:r>
          </a:p>
          <a:p>
            <a:r>
              <a:rPr lang="en-CZ" dirty="0"/>
              <a:t>Týden vědy</a:t>
            </a:r>
          </a:p>
          <a:p>
            <a:r>
              <a:rPr lang="en-CZ" dirty="0"/>
              <a:t>Den otevřených dvěří (FF MUNI) </a:t>
            </a:r>
          </a:p>
          <a:p>
            <a:r>
              <a:rPr lang="en-CZ" dirty="0"/>
              <a:t>MjUNI</a:t>
            </a:r>
          </a:p>
          <a:p>
            <a:endParaRPr lang="en-CZ" dirty="0"/>
          </a:p>
          <a:p>
            <a:r>
              <a:rPr lang="en-CZ" dirty="0"/>
              <a:t>Magazín M, newsletter pro zaměstanance </a:t>
            </a:r>
          </a:p>
        </p:txBody>
      </p:sp>
    </p:spTree>
    <p:extLst>
      <p:ext uri="{BB962C8B-B14F-4D97-AF65-F5344CB8AC3E}">
        <p14:creationId xmlns:p14="http://schemas.microsoft.com/office/powerpoint/2010/main" val="3765234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DB2D45D-E2D7-48CA-837F-EFF1EDD98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9400" y="0"/>
            <a:ext cx="5562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0">
            <a:extLst>
              <a:ext uri="{FF2B5EF4-FFF2-40B4-BE49-F238E27FC236}">
                <a16:creationId xmlns:a16="http://schemas.microsoft.com/office/drawing/2014/main" id="{B2993EF1-19E1-473A-8A3F-1D7B24951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0896AED8-6755-2E52-1CFF-723323DBA6FF}"/>
              </a:ext>
            </a:extLst>
          </p:cNvPr>
          <p:cNvSpPr>
            <a:spLocks noGrp="1"/>
          </p:cNvSpPr>
          <p:nvPr>
            <p:ph type="title"/>
          </p:nvPr>
        </p:nvSpPr>
        <p:spPr>
          <a:xfrm>
            <a:off x="765051" y="382385"/>
            <a:ext cx="5527033" cy="1492132"/>
          </a:xfrm>
        </p:spPr>
        <p:txBody>
          <a:bodyPr>
            <a:normAutofit/>
          </a:bodyPr>
          <a:lstStyle/>
          <a:p>
            <a:r>
              <a:rPr lang="en-GB" sz="4000"/>
              <a:t>P</a:t>
            </a:r>
            <a:r>
              <a:rPr lang="en-CZ" sz="4000"/>
              <a:t>říklady aktivit semináře dějin umění</a:t>
            </a:r>
          </a:p>
        </p:txBody>
      </p:sp>
      <p:sp>
        <p:nvSpPr>
          <p:cNvPr id="18" name="Rectangle 17">
            <a:extLst>
              <a:ext uri="{FF2B5EF4-FFF2-40B4-BE49-F238E27FC236}">
                <a16:creationId xmlns:a16="http://schemas.microsoft.com/office/drawing/2014/main" id="{F50C5101-CD9E-4E96-A827-ACA768C31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AFBED0EC-D173-03C9-6AB6-F106F5BA6502}"/>
              </a:ext>
            </a:extLst>
          </p:cNvPr>
          <p:cNvSpPr>
            <a:spLocks noGrp="1"/>
          </p:cNvSpPr>
          <p:nvPr>
            <p:ph idx="1"/>
          </p:nvPr>
        </p:nvSpPr>
        <p:spPr>
          <a:xfrm>
            <a:off x="765051" y="2286001"/>
            <a:ext cx="5527033" cy="3593591"/>
          </a:xfrm>
        </p:spPr>
        <p:txBody>
          <a:bodyPr>
            <a:normAutofit/>
          </a:bodyPr>
          <a:lstStyle/>
          <a:p>
            <a:r>
              <a:rPr lang="en-CZ"/>
              <a:t>R&amp;B (Renezance a Baroko)</a:t>
            </a:r>
          </a:p>
          <a:p>
            <a:r>
              <a:rPr lang="en-CZ"/>
              <a:t>Středověc Jinax</a:t>
            </a:r>
          </a:p>
          <a:p>
            <a:r>
              <a:rPr lang="en-CZ"/>
              <a:t>SeminArt</a:t>
            </a:r>
          </a:p>
          <a:p>
            <a:r>
              <a:rPr lang="en-CZ"/>
              <a:t>SmART Talks</a:t>
            </a:r>
          </a:p>
          <a:p>
            <a:r>
              <a:rPr lang="en-CZ"/>
              <a:t>Galerie Edikula</a:t>
            </a:r>
          </a:p>
        </p:txBody>
      </p:sp>
      <p:pic>
        <p:nvPicPr>
          <p:cNvPr id="9" name="Picture 8" descr="A close-up of a blue and white sign&#10;&#10;Description automatically generated">
            <a:extLst>
              <a:ext uri="{FF2B5EF4-FFF2-40B4-BE49-F238E27FC236}">
                <a16:creationId xmlns:a16="http://schemas.microsoft.com/office/drawing/2014/main" id="{A54F5DD6-D788-7EDE-B87F-9AACC658B527}"/>
              </a:ext>
            </a:extLst>
          </p:cNvPr>
          <p:cNvPicPr>
            <a:picLocks noChangeAspect="1"/>
          </p:cNvPicPr>
          <p:nvPr/>
        </p:nvPicPr>
        <p:blipFill>
          <a:blip r:embed="rId3"/>
          <a:stretch>
            <a:fillRect/>
          </a:stretch>
        </p:blipFill>
        <p:spPr>
          <a:xfrm>
            <a:off x="8230223" y="2531687"/>
            <a:ext cx="3023099" cy="1859205"/>
          </a:xfrm>
          <a:prstGeom prst="rect">
            <a:avLst/>
          </a:prstGeom>
        </p:spPr>
      </p:pic>
      <p:pic>
        <p:nvPicPr>
          <p:cNvPr id="7" name="Picture 6" descr="A close-up of a logo&#10;&#10;Description automatically generated">
            <a:extLst>
              <a:ext uri="{FF2B5EF4-FFF2-40B4-BE49-F238E27FC236}">
                <a16:creationId xmlns:a16="http://schemas.microsoft.com/office/drawing/2014/main" id="{65A01CA5-055D-D168-AC17-67A8BF90BCD9}"/>
              </a:ext>
            </a:extLst>
          </p:cNvPr>
          <p:cNvPicPr>
            <a:picLocks noChangeAspect="1"/>
          </p:cNvPicPr>
          <p:nvPr/>
        </p:nvPicPr>
        <p:blipFill>
          <a:blip r:embed="rId4"/>
          <a:stretch>
            <a:fillRect/>
          </a:stretch>
        </p:blipFill>
        <p:spPr>
          <a:xfrm>
            <a:off x="8234287" y="534478"/>
            <a:ext cx="2987183" cy="1777374"/>
          </a:xfrm>
          <a:prstGeom prst="rect">
            <a:avLst/>
          </a:prstGeom>
        </p:spPr>
      </p:pic>
      <p:pic>
        <p:nvPicPr>
          <p:cNvPr id="5" name="Picture 4" descr="A close-up of a business card&#10;&#10;Description automatically generated">
            <a:extLst>
              <a:ext uri="{FF2B5EF4-FFF2-40B4-BE49-F238E27FC236}">
                <a16:creationId xmlns:a16="http://schemas.microsoft.com/office/drawing/2014/main" id="{63684D07-BC16-D1ED-C822-1DFDE2948871}"/>
              </a:ext>
            </a:extLst>
          </p:cNvPr>
          <p:cNvPicPr>
            <a:picLocks noChangeAspect="1"/>
          </p:cNvPicPr>
          <p:nvPr/>
        </p:nvPicPr>
        <p:blipFill>
          <a:blip r:embed="rId5"/>
          <a:stretch>
            <a:fillRect/>
          </a:stretch>
        </p:blipFill>
        <p:spPr>
          <a:xfrm>
            <a:off x="8234288" y="4628511"/>
            <a:ext cx="3040378" cy="1695011"/>
          </a:xfrm>
          <a:prstGeom prst="rect">
            <a:avLst/>
          </a:prstGeom>
        </p:spPr>
      </p:pic>
    </p:spTree>
    <p:extLst>
      <p:ext uri="{BB962C8B-B14F-4D97-AF65-F5344CB8AC3E}">
        <p14:creationId xmlns:p14="http://schemas.microsoft.com/office/powerpoint/2010/main" val="3141321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Freeform 10">
            <a:extLst>
              <a:ext uri="{FF2B5EF4-FFF2-40B4-BE49-F238E27FC236}">
                <a16:creationId xmlns:a16="http://schemas.microsoft.com/office/drawing/2014/main" id="{B2993EF1-19E1-473A-8A3F-1D7B24951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26F1278B-1F81-25D1-BACE-F61BAC54A611}"/>
              </a:ext>
            </a:extLst>
          </p:cNvPr>
          <p:cNvSpPr>
            <a:spLocks noGrp="1"/>
          </p:cNvSpPr>
          <p:nvPr>
            <p:ph type="title"/>
          </p:nvPr>
        </p:nvSpPr>
        <p:spPr>
          <a:xfrm>
            <a:off x="765051" y="382385"/>
            <a:ext cx="5527033" cy="1492132"/>
          </a:xfrm>
        </p:spPr>
        <p:txBody>
          <a:bodyPr>
            <a:normAutofit/>
          </a:bodyPr>
          <a:lstStyle/>
          <a:p>
            <a:r>
              <a:rPr lang="en-GB"/>
              <a:t>P</a:t>
            </a:r>
            <a:r>
              <a:rPr lang="en-CZ"/>
              <a:t>odcasty </a:t>
            </a:r>
            <a:endParaRPr lang="en-CZ" dirty="0"/>
          </a:p>
        </p:txBody>
      </p:sp>
      <p:sp>
        <p:nvSpPr>
          <p:cNvPr id="19" name="Rectangle 13">
            <a:extLst>
              <a:ext uri="{FF2B5EF4-FFF2-40B4-BE49-F238E27FC236}">
                <a16:creationId xmlns:a16="http://schemas.microsoft.com/office/drawing/2014/main" id="{F50C5101-CD9E-4E96-A827-ACA768C31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B2981335-B17F-43B2-57D4-DB8E0297434B}"/>
              </a:ext>
            </a:extLst>
          </p:cNvPr>
          <p:cNvSpPr>
            <a:spLocks noGrp="1"/>
          </p:cNvSpPr>
          <p:nvPr>
            <p:ph idx="1"/>
          </p:nvPr>
        </p:nvSpPr>
        <p:spPr>
          <a:xfrm>
            <a:off x="765051" y="1454047"/>
            <a:ext cx="5527033" cy="5021568"/>
          </a:xfrm>
        </p:spPr>
        <p:txBody>
          <a:bodyPr>
            <a:noAutofit/>
          </a:bodyPr>
          <a:lstStyle/>
          <a:p>
            <a:pPr>
              <a:lnSpc>
                <a:spcPct val="100000"/>
              </a:lnSpc>
            </a:pPr>
            <a:r>
              <a:rPr lang="en-GB" dirty="0" err="1">
                <a:solidFill>
                  <a:schemeClr val="tx1"/>
                </a:solidFill>
              </a:rPr>
              <a:t>Č</a:t>
            </a:r>
            <a:r>
              <a:rPr lang="en-CZ" dirty="0">
                <a:solidFill>
                  <a:schemeClr val="tx1"/>
                </a:solidFill>
              </a:rPr>
              <a:t>eské</a:t>
            </a:r>
          </a:p>
          <a:p>
            <a:pPr lvl="1">
              <a:lnSpc>
                <a:spcPct val="100000"/>
              </a:lnSpc>
            </a:pPr>
            <a:r>
              <a:rPr lang="en-CZ" sz="2000" dirty="0">
                <a:solidFill>
                  <a:schemeClr val="tx1"/>
                </a:solidFill>
              </a:rPr>
              <a:t>Přepiště dějiny</a:t>
            </a:r>
          </a:p>
          <a:p>
            <a:pPr lvl="1">
              <a:lnSpc>
                <a:spcPct val="100000"/>
              </a:lnSpc>
            </a:pPr>
            <a:r>
              <a:rPr lang="en-CZ" sz="2000" dirty="0">
                <a:solidFill>
                  <a:schemeClr val="tx1"/>
                </a:solidFill>
              </a:rPr>
              <a:t>Středověk (jinak) trvá</a:t>
            </a:r>
          </a:p>
          <a:p>
            <a:pPr lvl="1">
              <a:lnSpc>
                <a:spcPct val="100000"/>
              </a:lnSpc>
            </a:pPr>
            <a:r>
              <a:rPr lang="en-GB" sz="2000" dirty="0" err="1">
                <a:solidFill>
                  <a:schemeClr val="tx1"/>
                </a:solidFill>
              </a:rPr>
              <a:t>Věda</a:t>
            </a:r>
            <a:r>
              <a:rPr lang="en-GB" sz="2000" dirty="0">
                <a:solidFill>
                  <a:schemeClr val="tx1"/>
                </a:solidFill>
              </a:rPr>
              <a:t> </a:t>
            </a:r>
            <a:r>
              <a:rPr lang="en-GB" sz="2000" dirty="0" err="1">
                <a:solidFill>
                  <a:schemeClr val="tx1"/>
                </a:solidFill>
              </a:rPr>
              <a:t>na</a:t>
            </a:r>
            <a:r>
              <a:rPr lang="en-GB" sz="2000" dirty="0">
                <a:solidFill>
                  <a:schemeClr val="tx1"/>
                </a:solidFill>
              </a:rPr>
              <a:t> </a:t>
            </a:r>
            <a:r>
              <a:rPr lang="en-GB" sz="2000" dirty="0" err="1">
                <a:solidFill>
                  <a:schemeClr val="tx1"/>
                </a:solidFill>
              </a:rPr>
              <a:t>dosah</a:t>
            </a:r>
            <a:endParaRPr lang="en-CZ" sz="2000" dirty="0">
              <a:solidFill>
                <a:schemeClr val="tx1"/>
              </a:solidFill>
            </a:endParaRPr>
          </a:p>
          <a:p>
            <a:pPr lvl="1">
              <a:lnSpc>
                <a:spcPct val="100000"/>
              </a:lnSpc>
            </a:pPr>
            <a:r>
              <a:rPr lang="en-GB" sz="2000" dirty="0" err="1">
                <a:solidFill>
                  <a:schemeClr val="tx1"/>
                </a:solidFill>
              </a:rPr>
              <a:t>Balastr</a:t>
            </a:r>
            <a:endParaRPr lang="en-GB" sz="2000" dirty="0">
              <a:solidFill>
                <a:schemeClr val="tx1"/>
              </a:solidFill>
            </a:endParaRPr>
          </a:p>
          <a:p>
            <a:pPr lvl="1">
              <a:lnSpc>
                <a:spcPct val="100000"/>
              </a:lnSpc>
            </a:pPr>
            <a:r>
              <a:rPr lang="en-GB" sz="2000" dirty="0" err="1">
                <a:solidFill>
                  <a:schemeClr val="tx1"/>
                </a:solidFill>
              </a:rPr>
              <a:t>Podcasty</a:t>
            </a:r>
            <a:r>
              <a:rPr lang="en-GB" sz="2000" dirty="0">
                <a:solidFill>
                  <a:schemeClr val="tx1"/>
                </a:solidFill>
              </a:rPr>
              <a:t> </a:t>
            </a:r>
            <a:r>
              <a:rPr lang="en-GB" sz="2000" dirty="0" err="1">
                <a:solidFill>
                  <a:schemeClr val="tx1"/>
                </a:solidFill>
              </a:rPr>
              <a:t>vysokých</a:t>
            </a:r>
            <a:r>
              <a:rPr lang="en-GB" sz="2000" dirty="0">
                <a:solidFill>
                  <a:schemeClr val="tx1"/>
                </a:solidFill>
              </a:rPr>
              <a:t> </a:t>
            </a:r>
            <a:r>
              <a:rPr lang="en-GB" sz="2000" dirty="0" err="1">
                <a:solidFill>
                  <a:schemeClr val="tx1"/>
                </a:solidFill>
              </a:rPr>
              <a:t>škol</a:t>
            </a:r>
            <a:r>
              <a:rPr lang="en-GB" sz="2000" dirty="0">
                <a:solidFill>
                  <a:schemeClr val="tx1"/>
                </a:solidFill>
              </a:rPr>
              <a:t>: UTB, Studio UHK.. </a:t>
            </a:r>
          </a:p>
          <a:p>
            <a:pPr lvl="1">
              <a:lnSpc>
                <a:spcPct val="100000"/>
              </a:lnSpc>
            </a:pPr>
            <a:endParaRPr lang="en-GB" sz="2000" dirty="0">
              <a:solidFill>
                <a:schemeClr val="tx1"/>
              </a:solidFill>
            </a:endParaRPr>
          </a:p>
          <a:p>
            <a:pPr>
              <a:lnSpc>
                <a:spcPct val="100000"/>
              </a:lnSpc>
            </a:pPr>
            <a:r>
              <a:rPr lang="cs-CZ" dirty="0">
                <a:solidFill>
                  <a:schemeClr val="tx1"/>
                </a:solidFill>
              </a:rPr>
              <a:t>Anglické</a:t>
            </a:r>
            <a:endParaRPr lang="en-CZ" dirty="0">
              <a:solidFill>
                <a:schemeClr val="tx1"/>
              </a:solidFill>
            </a:endParaRPr>
          </a:p>
          <a:p>
            <a:pPr lvl="1">
              <a:lnSpc>
                <a:spcPct val="100000"/>
              </a:lnSpc>
            </a:pPr>
            <a:r>
              <a:rPr lang="en-GB" sz="2000" dirty="0" err="1">
                <a:solidFill>
                  <a:schemeClr val="tx1"/>
                </a:solidFill>
              </a:rPr>
              <a:t>RadioLab</a:t>
            </a:r>
            <a:endParaRPr lang="en-GB" sz="2000" dirty="0">
              <a:solidFill>
                <a:schemeClr val="tx1"/>
              </a:solidFill>
            </a:endParaRPr>
          </a:p>
          <a:p>
            <a:pPr lvl="1">
              <a:lnSpc>
                <a:spcPct val="100000"/>
              </a:lnSpc>
            </a:pPr>
            <a:r>
              <a:rPr lang="en-GB" sz="2000" dirty="0">
                <a:solidFill>
                  <a:schemeClr val="tx1"/>
                </a:solidFill>
              </a:rPr>
              <a:t>Sawbones</a:t>
            </a:r>
          </a:p>
          <a:p>
            <a:pPr lvl="1">
              <a:lnSpc>
                <a:spcPct val="100000"/>
              </a:lnSpc>
            </a:pPr>
            <a:r>
              <a:rPr lang="en-GB" sz="2000" dirty="0">
                <a:solidFill>
                  <a:schemeClr val="tx1"/>
                </a:solidFill>
              </a:rPr>
              <a:t>…</a:t>
            </a:r>
          </a:p>
        </p:txBody>
      </p:sp>
      <p:sp>
        <p:nvSpPr>
          <p:cNvPr id="16" name="Freeform 22">
            <a:extLst>
              <a:ext uri="{FF2B5EF4-FFF2-40B4-BE49-F238E27FC236}">
                <a16:creationId xmlns:a16="http://schemas.microsoft.com/office/drawing/2014/main" id="{588FC0EF-FB5A-4AF3-A7C1-57F4582BFB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flipH="1">
            <a:off x="6909478" y="0"/>
            <a:ext cx="5282519"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bg2"/>
          </a:solidFill>
          <a:ln w="0">
            <a:noFill/>
            <a:prstDash val="solid"/>
            <a:round/>
            <a:headEnd/>
            <a:tailEnd/>
          </a:ln>
        </p:spPr>
      </p:sp>
      <p:sp>
        <p:nvSpPr>
          <p:cNvPr id="18" name="Freeform: Shape 17">
            <a:extLst>
              <a:ext uri="{FF2B5EF4-FFF2-40B4-BE49-F238E27FC236}">
                <a16:creationId xmlns:a16="http://schemas.microsoft.com/office/drawing/2014/main" id="{FDB19D2F-9F08-47D1-A104-0BE7E3011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46365" y="2"/>
            <a:ext cx="5149751" cy="3402351"/>
          </a:xfrm>
          <a:custGeom>
            <a:avLst/>
            <a:gdLst>
              <a:gd name="connsiteX0" fmla="*/ 189795 w 5149751"/>
              <a:gd name="connsiteY0" fmla="*/ 0 h 3402351"/>
              <a:gd name="connsiteX1" fmla="*/ 5149751 w 5149751"/>
              <a:gd name="connsiteY1" fmla="*/ 0 h 3402351"/>
              <a:gd name="connsiteX2" fmla="*/ 5149751 w 5149751"/>
              <a:gd name="connsiteY2" fmla="*/ 3402351 h 3402351"/>
              <a:gd name="connsiteX3" fmla="*/ 1262 w 5149751"/>
              <a:gd name="connsiteY3" fmla="*/ 3402351 h 3402351"/>
              <a:gd name="connsiteX4" fmla="*/ 3359 w 5149751"/>
              <a:gd name="connsiteY4" fmla="*/ 3360737 h 3402351"/>
              <a:gd name="connsiteX5" fmla="*/ 11757 w 5149751"/>
              <a:gd name="connsiteY5" fmla="*/ 3300412 h 3402351"/>
              <a:gd name="connsiteX6" fmla="*/ 23514 w 5149751"/>
              <a:gd name="connsiteY6" fmla="*/ 3248025 h 3402351"/>
              <a:gd name="connsiteX7" fmla="*/ 38631 w 5149751"/>
              <a:gd name="connsiteY7" fmla="*/ 3201987 h 3402351"/>
              <a:gd name="connsiteX8" fmla="*/ 55427 w 5149751"/>
              <a:gd name="connsiteY8" fmla="*/ 3160712 h 3402351"/>
              <a:gd name="connsiteX9" fmla="*/ 75582 w 5149751"/>
              <a:gd name="connsiteY9" fmla="*/ 3121025 h 3402351"/>
              <a:gd name="connsiteX10" fmla="*/ 95737 w 5149751"/>
              <a:gd name="connsiteY10" fmla="*/ 3084512 h 3402351"/>
              <a:gd name="connsiteX11" fmla="*/ 115892 w 5149751"/>
              <a:gd name="connsiteY11" fmla="*/ 3046412 h 3402351"/>
              <a:gd name="connsiteX12" fmla="*/ 134368 w 5149751"/>
              <a:gd name="connsiteY12" fmla="*/ 3009900 h 3402351"/>
              <a:gd name="connsiteX13" fmla="*/ 152844 w 5149751"/>
              <a:gd name="connsiteY13" fmla="*/ 2967037 h 3402351"/>
              <a:gd name="connsiteX14" fmla="*/ 167959 w 5149751"/>
              <a:gd name="connsiteY14" fmla="*/ 2922587 h 3402351"/>
              <a:gd name="connsiteX15" fmla="*/ 178037 w 5149751"/>
              <a:gd name="connsiteY15" fmla="*/ 2868612 h 3402351"/>
              <a:gd name="connsiteX16" fmla="*/ 188115 w 5149751"/>
              <a:gd name="connsiteY16" fmla="*/ 2809875 h 3402351"/>
              <a:gd name="connsiteX17" fmla="*/ 189795 w 5149751"/>
              <a:gd name="connsiteY17" fmla="*/ 2741612 h 3402351"/>
              <a:gd name="connsiteX18" fmla="*/ 188115 w 5149751"/>
              <a:gd name="connsiteY18" fmla="*/ 2671762 h 3402351"/>
              <a:gd name="connsiteX19" fmla="*/ 178037 w 5149751"/>
              <a:gd name="connsiteY19" fmla="*/ 2613025 h 3402351"/>
              <a:gd name="connsiteX20" fmla="*/ 167959 w 5149751"/>
              <a:gd name="connsiteY20" fmla="*/ 2560637 h 3402351"/>
              <a:gd name="connsiteX21" fmla="*/ 152844 w 5149751"/>
              <a:gd name="connsiteY21" fmla="*/ 2513012 h 3402351"/>
              <a:gd name="connsiteX22" fmla="*/ 134368 w 5149751"/>
              <a:gd name="connsiteY22" fmla="*/ 2471737 h 3402351"/>
              <a:gd name="connsiteX23" fmla="*/ 115892 w 5149751"/>
              <a:gd name="connsiteY23" fmla="*/ 2433637 h 3402351"/>
              <a:gd name="connsiteX24" fmla="*/ 95737 w 5149751"/>
              <a:gd name="connsiteY24" fmla="*/ 2395537 h 3402351"/>
              <a:gd name="connsiteX25" fmla="*/ 75582 w 5149751"/>
              <a:gd name="connsiteY25" fmla="*/ 2359025 h 3402351"/>
              <a:gd name="connsiteX26" fmla="*/ 55427 w 5149751"/>
              <a:gd name="connsiteY26" fmla="*/ 2319337 h 3402351"/>
              <a:gd name="connsiteX27" fmla="*/ 38631 w 5149751"/>
              <a:gd name="connsiteY27" fmla="*/ 2278062 h 3402351"/>
              <a:gd name="connsiteX28" fmla="*/ 23514 w 5149751"/>
              <a:gd name="connsiteY28" fmla="*/ 2232025 h 3402351"/>
              <a:gd name="connsiteX29" fmla="*/ 11757 w 5149751"/>
              <a:gd name="connsiteY29" fmla="*/ 2179637 h 3402351"/>
              <a:gd name="connsiteX30" fmla="*/ 3359 w 5149751"/>
              <a:gd name="connsiteY30" fmla="*/ 2119312 h 3402351"/>
              <a:gd name="connsiteX31" fmla="*/ 0 w 5149751"/>
              <a:gd name="connsiteY31" fmla="*/ 2051050 h 3402351"/>
              <a:gd name="connsiteX32" fmla="*/ 3359 w 5149751"/>
              <a:gd name="connsiteY32" fmla="*/ 1982787 h 3402351"/>
              <a:gd name="connsiteX33" fmla="*/ 11757 w 5149751"/>
              <a:gd name="connsiteY33" fmla="*/ 1922462 h 3402351"/>
              <a:gd name="connsiteX34" fmla="*/ 23514 w 5149751"/>
              <a:gd name="connsiteY34" fmla="*/ 1870075 h 3402351"/>
              <a:gd name="connsiteX35" fmla="*/ 38631 w 5149751"/>
              <a:gd name="connsiteY35" fmla="*/ 1824037 h 3402351"/>
              <a:gd name="connsiteX36" fmla="*/ 55427 w 5149751"/>
              <a:gd name="connsiteY36" fmla="*/ 1782762 h 3402351"/>
              <a:gd name="connsiteX37" fmla="*/ 75582 w 5149751"/>
              <a:gd name="connsiteY37" fmla="*/ 1743075 h 3402351"/>
              <a:gd name="connsiteX38" fmla="*/ 95737 w 5149751"/>
              <a:gd name="connsiteY38" fmla="*/ 1708150 h 3402351"/>
              <a:gd name="connsiteX39" fmla="*/ 115892 w 5149751"/>
              <a:gd name="connsiteY39" fmla="*/ 1671637 h 3402351"/>
              <a:gd name="connsiteX40" fmla="*/ 134368 w 5149751"/>
              <a:gd name="connsiteY40" fmla="*/ 1631950 h 3402351"/>
              <a:gd name="connsiteX41" fmla="*/ 152844 w 5149751"/>
              <a:gd name="connsiteY41" fmla="*/ 1589087 h 3402351"/>
              <a:gd name="connsiteX42" fmla="*/ 167959 w 5149751"/>
              <a:gd name="connsiteY42" fmla="*/ 1544637 h 3402351"/>
              <a:gd name="connsiteX43" fmla="*/ 178037 w 5149751"/>
              <a:gd name="connsiteY43" fmla="*/ 1492250 h 3402351"/>
              <a:gd name="connsiteX44" fmla="*/ 188115 w 5149751"/>
              <a:gd name="connsiteY44" fmla="*/ 1431925 h 3402351"/>
              <a:gd name="connsiteX45" fmla="*/ 189795 w 5149751"/>
              <a:gd name="connsiteY45" fmla="*/ 1363662 h 3402351"/>
              <a:gd name="connsiteX46" fmla="*/ 188115 w 5149751"/>
              <a:gd name="connsiteY46" fmla="*/ 1295400 h 3402351"/>
              <a:gd name="connsiteX47" fmla="*/ 178037 w 5149751"/>
              <a:gd name="connsiteY47" fmla="*/ 1235075 h 3402351"/>
              <a:gd name="connsiteX48" fmla="*/ 167959 w 5149751"/>
              <a:gd name="connsiteY48" fmla="*/ 1182687 h 3402351"/>
              <a:gd name="connsiteX49" fmla="*/ 152844 w 5149751"/>
              <a:gd name="connsiteY49" fmla="*/ 1136650 h 3402351"/>
              <a:gd name="connsiteX50" fmla="*/ 134368 w 5149751"/>
              <a:gd name="connsiteY50" fmla="*/ 1095375 h 3402351"/>
              <a:gd name="connsiteX51" fmla="*/ 115892 w 5149751"/>
              <a:gd name="connsiteY51" fmla="*/ 1055687 h 3402351"/>
              <a:gd name="connsiteX52" fmla="*/ 95737 w 5149751"/>
              <a:gd name="connsiteY52" fmla="*/ 1017587 h 3402351"/>
              <a:gd name="connsiteX53" fmla="*/ 75582 w 5149751"/>
              <a:gd name="connsiteY53" fmla="*/ 981075 h 3402351"/>
              <a:gd name="connsiteX54" fmla="*/ 55427 w 5149751"/>
              <a:gd name="connsiteY54" fmla="*/ 942975 h 3402351"/>
              <a:gd name="connsiteX55" fmla="*/ 38631 w 5149751"/>
              <a:gd name="connsiteY55" fmla="*/ 901700 h 3402351"/>
              <a:gd name="connsiteX56" fmla="*/ 23514 w 5149751"/>
              <a:gd name="connsiteY56" fmla="*/ 854075 h 3402351"/>
              <a:gd name="connsiteX57" fmla="*/ 11757 w 5149751"/>
              <a:gd name="connsiteY57" fmla="*/ 801687 h 3402351"/>
              <a:gd name="connsiteX58" fmla="*/ 3359 w 5149751"/>
              <a:gd name="connsiteY58" fmla="*/ 744537 h 3402351"/>
              <a:gd name="connsiteX59" fmla="*/ 0 w 5149751"/>
              <a:gd name="connsiteY59" fmla="*/ 673100 h 3402351"/>
              <a:gd name="connsiteX60" fmla="*/ 3359 w 5149751"/>
              <a:gd name="connsiteY60" fmla="*/ 606425 h 3402351"/>
              <a:gd name="connsiteX61" fmla="*/ 11757 w 5149751"/>
              <a:gd name="connsiteY61" fmla="*/ 546100 h 3402351"/>
              <a:gd name="connsiteX62" fmla="*/ 23514 w 5149751"/>
              <a:gd name="connsiteY62" fmla="*/ 496887 h 3402351"/>
              <a:gd name="connsiteX63" fmla="*/ 38631 w 5149751"/>
              <a:gd name="connsiteY63" fmla="*/ 450850 h 3402351"/>
              <a:gd name="connsiteX64" fmla="*/ 55427 w 5149751"/>
              <a:gd name="connsiteY64" fmla="*/ 409575 h 3402351"/>
              <a:gd name="connsiteX65" fmla="*/ 73902 w 5149751"/>
              <a:gd name="connsiteY65" fmla="*/ 369887 h 3402351"/>
              <a:gd name="connsiteX66" fmla="*/ 92378 w 5149751"/>
              <a:gd name="connsiteY66" fmla="*/ 334962 h 3402351"/>
              <a:gd name="connsiteX67" fmla="*/ 112533 w 5149751"/>
              <a:gd name="connsiteY67" fmla="*/ 296862 h 3402351"/>
              <a:gd name="connsiteX68" fmla="*/ 132688 w 5149751"/>
              <a:gd name="connsiteY68" fmla="*/ 260350 h 3402351"/>
              <a:gd name="connsiteX69" fmla="*/ 149484 w 5149751"/>
              <a:gd name="connsiteY69" fmla="*/ 217487 h 3402351"/>
              <a:gd name="connsiteX70" fmla="*/ 166280 w 5149751"/>
              <a:gd name="connsiteY70" fmla="*/ 174625 h 3402351"/>
              <a:gd name="connsiteX71" fmla="*/ 176358 w 5149751"/>
              <a:gd name="connsiteY71" fmla="*/ 122237 h 3402351"/>
              <a:gd name="connsiteX72" fmla="*/ 184755 w 5149751"/>
              <a:gd name="connsiteY72" fmla="*/ 66675 h 340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149751" h="3402351">
                <a:moveTo>
                  <a:pt x="189795" y="0"/>
                </a:moveTo>
                <a:lnTo>
                  <a:pt x="5149751" y="0"/>
                </a:lnTo>
                <a:lnTo>
                  <a:pt x="5149751" y="3402351"/>
                </a:lnTo>
                <a:lnTo>
                  <a:pt x="1262" y="3402351"/>
                </a:lnTo>
                <a:lnTo>
                  <a:pt x="3359" y="3360737"/>
                </a:lnTo>
                <a:lnTo>
                  <a:pt x="11757" y="3300412"/>
                </a:lnTo>
                <a:lnTo>
                  <a:pt x="23514" y="3248025"/>
                </a:lnTo>
                <a:lnTo>
                  <a:pt x="38631" y="3201987"/>
                </a:lnTo>
                <a:lnTo>
                  <a:pt x="55427" y="3160712"/>
                </a:lnTo>
                <a:lnTo>
                  <a:pt x="75582" y="3121025"/>
                </a:lnTo>
                <a:lnTo>
                  <a:pt x="95737" y="3084512"/>
                </a:lnTo>
                <a:lnTo>
                  <a:pt x="115892" y="3046412"/>
                </a:lnTo>
                <a:lnTo>
                  <a:pt x="134368" y="3009900"/>
                </a:lnTo>
                <a:lnTo>
                  <a:pt x="152844" y="2967037"/>
                </a:lnTo>
                <a:lnTo>
                  <a:pt x="167959" y="2922587"/>
                </a:lnTo>
                <a:lnTo>
                  <a:pt x="178037" y="2868612"/>
                </a:lnTo>
                <a:lnTo>
                  <a:pt x="188115" y="2809875"/>
                </a:lnTo>
                <a:lnTo>
                  <a:pt x="189795" y="2741612"/>
                </a:lnTo>
                <a:lnTo>
                  <a:pt x="188115" y="2671762"/>
                </a:lnTo>
                <a:lnTo>
                  <a:pt x="178037" y="2613025"/>
                </a:lnTo>
                <a:lnTo>
                  <a:pt x="167959" y="2560637"/>
                </a:lnTo>
                <a:lnTo>
                  <a:pt x="152844" y="2513012"/>
                </a:lnTo>
                <a:lnTo>
                  <a:pt x="134368" y="2471737"/>
                </a:lnTo>
                <a:lnTo>
                  <a:pt x="115892" y="2433637"/>
                </a:lnTo>
                <a:lnTo>
                  <a:pt x="95737" y="2395537"/>
                </a:lnTo>
                <a:lnTo>
                  <a:pt x="75582" y="2359025"/>
                </a:lnTo>
                <a:lnTo>
                  <a:pt x="55427" y="2319337"/>
                </a:lnTo>
                <a:lnTo>
                  <a:pt x="38631" y="2278062"/>
                </a:lnTo>
                <a:lnTo>
                  <a:pt x="23514" y="2232025"/>
                </a:lnTo>
                <a:lnTo>
                  <a:pt x="11757" y="2179637"/>
                </a:lnTo>
                <a:lnTo>
                  <a:pt x="3359" y="2119312"/>
                </a:lnTo>
                <a:lnTo>
                  <a:pt x="0" y="2051050"/>
                </a:lnTo>
                <a:lnTo>
                  <a:pt x="3359" y="1982787"/>
                </a:lnTo>
                <a:lnTo>
                  <a:pt x="11757" y="1922462"/>
                </a:lnTo>
                <a:lnTo>
                  <a:pt x="23514" y="1870075"/>
                </a:lnTo>
                <a:lnTo>
                  <a:pt x="38631" y="1824037"/>
                </a:lnTo>
                <a:lnTo>
                  <a:pt x="55427" y="1782762"/>
                </a:lnTo>
                <a:lnTo>
                  <a:pt x="75582" y="1743075"/>
                </a:lnTo>
                <a:lnTo>
                  <a:pt x="95737" y="1708150"/>
                </a:lnTo>
                <a:lnTo>
                  <a:pt x="115892" y="1671637"/>
                </a:lnTo>
                <a:lnTo>
                  <a:pt x="134368" y="1631950"/>
                </a:lnTo>
                <a:lnTo>
                  <a:pt x="152844" y="1589087"/>
                </a:lnTo>
                <a:lnTo>
                  <a:pt x="167959" y="1544637"/>
                </a:lnTo>
                <a:lnTo>
                  <a:pt x="178037" y="1492250"/>
                </a:lnTo>
                <a:lnTo>
                  <a:pt x="188115" y="1431925"/>
                </a:lnTo>
                <a:lnTo>
                  <a:pt x="189795" y="1363662"/>
                </a:lnTo>
                <a:lnTo>
                  <a:pt x="188115" y="1295400"/>
                </a:lnTo>
                <a:lnTo>
                  <a:pt x="178037" y="1235075"/>
                </a:lnTo>
                <a:lnTo>
                  <a:pt x="167959" y="1182687"/>
                </a:lnTo>
                <a:lnTo>
                  <a:pt x="152844" y="1136650"/>
                </a:lnTo>
                <a:lnTo>
                  <a:pt x="134368" y="1095375"/>
                </a:lnTo>
                <a:lnTo>
                  <a:pt x="115892" y="1055687"/>
                </a:lnTo>
                <a:lnTo>
                  <a:pt x="95737" y="1017587"/>
                </a:lnTo>
                <a:lnTo>
                  <a:pt x="75582" y="981075"/>
                </a:lnTo>
                <a:lnTo>
                  <a:pt x="55427" y="942975"/>
                </a:lnTo>
                <a:lnTo>
                  <a:pt x="38631" y="901700"/>
                </a:lnTo>
                <a:lnTo>
                  <a:pt x="23514" y="854075"/>
                </a:lnTo>
                <a:lnTo>
                  <a:pt x="11757" y="801687"/>
                </a:lnTo>
                <a:lnTo>
                  <a:pt x="3359" y="744537"/>
                </a:lnTo>
                <a:lnTo>
                  <a:pt x="0" y="673100"/>
                </a:lnTo>
                <a:lnTo>
                  <a:pt x="3359" y="606425"/>
                </a:lnTo>
                <a:lnTo>
                  <a:pt x="11757" y="546100"/>
                </a:lnTo>
                <a:lnTo>
                  <a:pt x="23514" y="496887"/>
                </a:lnTo>
                <a:lnTo>
                  <a:pt x="38631" y="450850"/>
                </a:lnTo>
                <a:lnTo>
                  <a:pt x="55427" y="409575"/>
                </a:lnTo>
                <a:lnTo>
                  <a:pt x="73902" y="369887"/>
                </a:lnTo>
                <a:lnTo>
                  <a:pt x="92378" y="334962"/>
                </a:lnTo>
                <a:lnTo>
                  <a:pt x="112533" y="296862"/>
                </a:lnTo>
                <a:lnTo>
                  <a:pt x="132688" y="260350"/>
                </a:lnTo>
                <a:lnTo>
                  <a:pt x="149484" y="217487"/>
                </a:lnTo>
                <a:lnTo>
                  <a:pt x="166280" y="174625"/>
                </a:lnTo>
                <a:lnTo>
                  <a:pt x="176358" y="122237"/>
                </a:lnTo>
                <a:lnTo>
                  <a:pt x="184755" y="666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screen shot of a phone&#10;&#10;Description automatically generated">
            <a:extLst>
              <a:ext uri="{FF2B5EF4-FFF2-40B4-BE49-F238E27FC236}">
                <a16:creationId xmlns:a16="http://schemas.microsoft.com/office/drawing/2014/main" id="{BE257088-2F50-08FC-CAE3-9ECABEA68D73}"/>
              </a:ext>
            </a:extLst>
          </p:cNvPr>
          <p:cNvPicPr>
            <a:picLocks noChangeAspect="1"/>
          </p:cNvPicPr>
          <p:nvPr/>
        </p:nvPicPr>
        <p:blipFill>
          <a:blip r:embed="rId3"/>
          <a:stretch>
            <a:fillRect/>
          </a:stretch>
        </p:blipFill>
        <p:spPr>
          <a:xfrm>
            <a:off x="8166776" y="304177"/>
            <a:ext cx="2824271" cy="2803089"/>
          </a:xfrm>
          <a:prstGeom prst="rect">
            <a:avLst/>
          </a:prstGeom>
        </p:spPr>
      </p:pic>
      <p:sp>
        <p:nvSpPr>
          <p:cNvPr id="20" name="Freeform: Shape 19">
            <a:extLst>
              <a:ext uri="{FF2B5EF4-FFF2-40B4-BE49-F238E27FC236}">
                <a16:creationId xmlns:a16="http://schemas.microsoft.com/office/drawing/2014/main" id="{EDDC619B-7F37-4A93-ADCA-7EAE09EE9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46364" y="3511830"/>
            <a:ext cx="5149751" cy="3346171"/>
          </a:xfrm>
          <a:custGeom>
            <a:avLst/>
            <a:gdLst>
              <a:gd name="connsiteX0" fmla="*/ 5387 w 5149751"/>
              <a:gd name="connsiteY0" fmla="*/ 0 h 3346171"/>
              <a:gd name="connsiteX1" fmla="*/ 5149751 w 5149751"/>
              <a:gd name="connsiteY1" fmla="*/ 0 h 3346171"/>
              <a:gd name="connsiteX2" fmla="*/ 5149751 w 5149751"/>
              <a:gd name="connsiteY2" fmla="*/ 3346171 h 3346171"/>
              <a:gd name="connsiteX3" fmla="*/ 189795 w 5149751"/>
              <a:gd name="connsiteY3" fmla="*/ 3346171 h 3346171"/>
              <a:gd name="connsiteX4" fmla="*/ 184755 w 5149751"/>
              <a:gd name="connsiteY4" fmla="*/ 3279496 h 3346171"/>
              <a:gd name="connsiteX5" fmla="*/ 176358 w 5149751"/>
              <a:gd name="connsiteY5" fmla="*/ 3223933 h 3346171"/>
              <a:gd name="connsiteX6" fmla="*/ 166280 w 5149751"/>
              <a:gd name="connsiteY6" fmla="*/ 3171546 h 3346171"/>
              <a:gd name="connsiteX7" fmla="*/ 149484 w 5149751"/>
              <a:gd name="connsiteY7" fmla="*/ 3128683 h 3346171"/>
              <a:gd name="connsiteX8" fmla="*/ 132688 w 5149751"/>
              <a:gd name="connsiteY8" fmla="*/ 3085821 h 3346171"/>
              <a:gd name="connsiteX9" fmla="*/ 112533 w 5149751"/>
              <a:gd name="connsiteY9" fmla="*/ 3049308 h 3346171"/>
              <a:gd name="connsiteX10" fmla="*/ 92378 w 5149751"/>
              <a:gd name="connsiteY10" fmla="*/ 3011208 h 3346171"/>
              <a:gd name="connsiteX11" fmla="*/ 73902 w 5149751"/>
              <a:gd name="connsiteY11" fmla="*/ 2976283 h 3346171"/>
              <a:gd name="connsiteX12" fmla="*/ 55427 w 5149751"/>
              <a:gd name="connsiteY12" fmla="*/ 2936596 h 3346171"/>
              <a:gd name="connsiteX13" fmla="*/ 38631 w 5149751"/>
              <a:gd name="connsiteY13" fmla="*/ 2895321 h 3346171"/>
              <a:gd name="connsiteX14" fmla="*/ 23514 w 5149751"/>
              <a:gd name="connsiteY14" fmla="*/ 2849283 h 3346171"/>
              <a:gd name="connsiteX15" fmla="*/ 11757 w 5149751"/>
              <a:gd name="connsiteY15" fmla="*/ 2800071 h 3346171"/>
              <a:gd name="connsiteX16" fmla="*/ 3359 w 5149751"/>
              <a:gd name="connsiteY16" fmla="*/ 2739746 h 3346171"/>
              <a:gd name="connsiteX17" fmla="*/ 0 w 5149751"/>
              <a:gd name="connsiteY17" fmla="*/ 2671483 h 3346171"/>
              <a:gd name="connsiteX18" fmla="*/ 3359 w 5149751"/>
              <a:gd name="connsiteY18" fmla="*/ 2601633 h 3346171"/>
              <a:gd name="connsiteX19" fmla="*/ 11757 w 5149751"/>
              <a:gd name="connsiteY19" fmla="*/ 2544483 h 3346171"/>
              <a:gd name="connsiteX20" fmla="*/ 23514 w 5149751"/>
              <a:gd name="connsiteY20" fmla="*/ 2492096 h 3346171"/>
              <a:gd name="connsiteX21" fmla="*/ 38631 w 5149751"/>
              <a:gd name="connsiteY21" fmla="*/ 2444471 h 3346171"/>
              <a:gd name="connsiteX22" fmla="*/ 55427 w 5149751"/>
              <a:gd name="connsiteY22" fmla="*/ 2403196 h 3346171"/>
              <a:gd name="connsiteX23" fmla="*/ 75582 w 5149751"/>
              <a:gd name="connsiteY23" fmla="*/ 2365096 h 3346171"/>
              <a:gd name="connsiteX24" fmla="*/ 95737 w 5149751"/>
              <a:gd name="connsiteY24" fmla="*/ 2328583 h 3346171"/>
              <a:gd name="connsiteX25" fmla="*/ 115892 w 5149751"/>
              <a:gd name="connsiteY25" fmla="*/ 2290483 h 3346171"/>
              <a:gd name="connsiteX26" fmla="*/ 134368 w 5149751"/>
              <a:gd name="connsiteY26" fmla="*/ 2250796 h 3346171"/>
              <a:gd name="connsiteX27" fmla="*/ 152844 w 5149751"/>
              <a:gd name="connsiteY27" fmla="*/ 2209521 h 3346171"/>
              <a:gd name="connsiteX28" fmla="*/ 167959 w 5149751"/>
              <a:gd name="connsiteY28" fmla="*/ 2163483 h 3346171"/>
              <a:gd name="connsiteX29" fmla="*/ 178037 w 5149751"/>
              <a:gd name="connsiteY29" fmla="*/ 2111096 h 3346171"/>
              <a:gd name="connsiteX30" fmla="*/ 188115 w 5149751"/>
              <a:gd name="connsiteY30" fmla="*/ 2050771 h 3346171"/>
              <a:gd name="connsiteX31" fmla="*/ 189795 w 5149751"/>
              <a:gd name="connsiteY31" fmla="*/ 1982508 h 3346171"/>
              <a:gd name="connsiteX32" fmla="*/ 188115 w 5149751"/>
              <a:gd name="connsiteY32" fmla="*/ 1914246 h 3346171"/>
              <a:gd name="connsiteX33" fmla="*/ 178037 w 5149751"/>
              <a:gd name="connsiteY33" fmla="*/ 1853921 h 3346171"/>
              <a:gd name="connsiteX34" fmla="*/ 167959 w 5149751"/>
              <a:gd name="connsiteY34" fmla="*/ 1801533 h 3346171"/>
              <a:gd name="connsiteX35" fmla="*/ 152844 w 5149751"/>
              <a:gd name="connsiteY35" fmla="*/ 1757083 h 3346171"/>
              <a:gd name="connsiteX36" fmla="*/ 134368 w 5149751"/>
              <a:gd name="connsiteY36" fmla="*/ 1714221 h 3346171"/>
              <a:gd name="connsiteX37" fmla="*/ 115892 w 5149751"/>
              <a:gd name="connsiteY37" fmla="*/ 1674533 h 3346171"/>
              <a:gd name="connsiteX38" fmla="*/ 95737 w 5149751"/>
              <a:gd name="connsiteY38" fmla="*/ 1638021 h 3346171"/>
              <a:gd name="connsiteX39" fmla="*/ 75582 w 5149751"/>
              <a:gd name="connsiteY39" fmla="*/ 1603096 h 3346171"/>
              <a:gd name="connsiteX40" fmla="*/ 55427 w 5149751"/>
              <a:gd name="connsiteY40" fmla="*/ 1563408 h 3346171"/>
              <a:gd name="connsiteX41" fmla="*/ 38631 w 5149751"/>
              <a:gd name="connsiteY41" fmla="*/ 1522133 h 3346171"/>
              <a:gd name="connsiteX42" fmla="*/ 23514 w 5149751"/>
              <a:gd name="connsiteY42" fmla="*/ 1476096 h 3346171"/>
              <a:gd name="connsiteX43" fmla="*/ 11757 w 5149751"/>
              <a:gd name="connsiteY43" fmla="*/ 1423708 h 3346171"/>
              <a:gd name="connsiteX44" fmla="*/ 3359 w 5149751"/>
              <a:gd name="connsiteY44" fmla="*/ 1363383 h 3346171"/>
              <a:gd name="connsiteX45" fmla="*/ 0 w 5149751"/>
              <a:gd name="connsiteY45" fmla="*/ 1295121 h 3346171"/>
              <a:gd name="connsiteX46" fmla="*/ 3359 w 5149751"/>
              <a:gd name="connsiteY46" fmla="*/ 1226858 h 3346171"/>
              <a:gd name="connsiteX47" fmla="*/ 11757 w 5149751"/>
              <a:gd name="connsiteY47" fmla="*/ 1166533 h 3346171"/>
              <a:gd name="connsiteX48" fmla="*/ 23514 w 5149751"/>
              <a:gd name="connsiteY48" fmla="*/ 1114146 h 3346171"/>
              <a:gd name="connsiteX49" fmla="*/ 38631 w 5149751"/>
              <a:gd name="connsiteY49" fmla="*/ 1068108 h 3346171"/>
              <a:gd name="connsiteX50" fmla="*/ 55427 w 5149751"/>
              <a:gd name="connsiteY50" fmla="*/ 1025246 h 3346171"/>
              <a:gd name="connsiteX51" fmla="*/ 75582 w 5149751"/>
              <a:gd name="connsiteY51" fmla="*/ 987146 h 3346171"/>
              <a:gd name="connsiteX52" fmla="*/ 115892 w 5149751"/>
              <a:gd name="connsiteY52" fmla="*/ 912533 h 3346171"/>
              <a:gd name="connsiteX53" fmla="*/ 134368 w 5149751"/>
              <a:gd name="connsiteY53" fmla="*/ 874433 h 3346171"/>
              <a:gd name="connsiteX54" fmla="*/ 152844 w 5149751"/>
              <a:gd name="connsiteY54" fmla="*/ 831571 h 3346171"/>
              <a:gd name="connsiteX55" fmla="*/ 167959 w 5149751"/>
              <a:gd name="connsiteY55" fmla="*/ 785533 h 3346171"/>
              <a:gd name="connsiteX56" fmla="*/ 178037 w 5149751"/>
              <a:gd name="connsiteY56" fmla="*/ 733146 h 3346171"/>
              <a:gd name="connsiteX57" fmla="*/ 188115 w 5149751"/>
              <a:gd name="connsiteY57" fmla="*/ 674408 h 3346171"/>
              <a:gd name="connsiteX58" fmla="*/ 189795 w 5149751"/>
              <a:gd name="connsiteY58" fmla="*/ 604558 h 3346171"/>
              <a:gd name="connsiteX59" fmla="*/ 188115 w 5149751"/>
              <a:gd name="connsiteY59" fmla="*/ 536296 h 3346171"/>
              <a:gd name="connsiteX60" fmla="*/ 178037 w 5149751"/>
              <a:gd name="connsiteY60" fmla="*/ 475971 h 3346171"/>
              <a:gd name="connsiteX61" fmla="*/ 167959 w 5149751"/>
              <a:gd name="connsiteY61" fmla="*/ 423583 h 3346171"/>
              <a:gd name="connsiteX62" fmla="*/ 152844 w 5149751"/>
              <a:gd name="connsiteY62" fmla="*/ 379133 h 3346171"/>
              <a:gd name="connsiteX63" fmla="*/ 134368 w 5149751"/>
              <a:gd name="connsiteY63" fmla="*/ 336271 h 3346171"/>
              <a:gd name="connsiteX64" fmla="*/ 115892 w 5149751"/>
              <a:gd name="connsiteY64" fmla="*/ 299758 h 3346171"/>
              <a:gd name="connsiteX65" fmla="*/ 75582 w 5149751"/>
              <a:gd name="connsiteY65" fmla="*/ 225146 h 3346171"/>
              <a:gd name="connsiteX66" fmla="*/ 55427 w 5149751"/>
              <a:gd name="connsiteY66" fmla="*/ 185458 h 3346171"/>
              <a:gd name="connsiteX67" fmla="*/ 38631 w 5149751"/>
              <a:gd name="connsiteY67" fmla="*/ 144183 h 3346171"/>
              <a:gd name="connsiteX68" fmla="*/ 23514 w 5149751"/>
              <a:gd name="connsiteY68" fmla="*/ 98146 h 3346171"/>
              <a:gd name="connsiteX69" fmla="*/ 11757 w 5149751"/>
              <a:gd name="connsiteY69" fmla="*/ 45758 h 334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brain with a wheel&#10;&#10;Description automatically generated">
            <a:extLst>
              <a:ext uri="{FF2B5EF4-FFF2-40B4-BE49-F238E27FC236}">
                <a16:creationId xmlns:a16="http://schemas.microsoft.com/office/drawing/2014/main" id="{04495EE5-23D9-4A28-522E-B9013416935F}"/>
              </a:ext>
            </a:extLst>
          </p:cNvPr>
          <p:cNvPicPr>
            <a:picLocks noChangeAspect="1"/>
          </p:cNvPicPr>
          <p:nvPr/>
        </p:nvPicPr>
        <p:blipFill>
          <a:blip r:embed="rId4"/>
          <a:stretch>
            <a:fillRect/>
          </a:stretch>
        </p:blipFill>
        <p:spPr>
          <a:xfrm>
            <a:off x="7609827" y="4179002"/>
            <a:ext cx="3938170" cy="1663876"/>
          </a:xfrm>
          <a:prstGeom prst="rect">
            <a:avLst/>
          </a:prstGeom>
        </p:spPr>
      </p:pic>
    </p:spTree>
    <p:extLst>
      <p:ext uri="{BB962C8B-B14F-4D97-AF65-F5344CB8AC3E}">
        <p14:creationId xmlns:p14="http://schemas.microsoft.com/office/powerpoint/2010/main" val="3233312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0699-B11A-CAAC-4A1F-E2468EDD50F8}"/>
              </a:ext>
            </a:extLst>
          </p:cNvPr>
          <p:cNvSpPr>
            <a:spLocks noGrp="1"/>
          </p:cNvSpPr>
          <p:nvPr>
            <p:ph type="title"/>
          </p:nvPr>
        </p:nvSpPr>
        <p:spPr>
          <a:xfrm>
            <a:off x="1251678" y="2468762"/>
            <a:ext cx="10178322" cy="1492132"/>
          </a:xfrm>
        </p:spPr>
        <p:txBody>
          <a:bodyPr/>
          <a:lstStyle/>
          <a:p>
            <a:r>
              <a:rPr lang="en-GB" dirty="0"/>
              <a:t>K</a:t>
            </a:r>
            <a:r>
              <a:rPr lang="en-CZ" dirty="0"/>
              <a:t>omunikace s médii</a:t>
            </a:r>
          </a:p>
        </p:txBody>
      </p:sp>
    </p:spTree>
    <p:extLst>
      <p:ext uri="{BB962C8B-B14F-4D97-AF65-F5344CB8AC3E}">
        <p14:creationId xmlns:p14="http://schemas.microsoft.com/office/powerpoint/2010/main" val="2690121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17BA81-8F43-06C8-17DE-27EECF5A0CBD}"/>
              </a:ext>
            </a:extLst>
          </p:cNvPr>
          <p:cNvSpPr>
            <a:spLocks noGrp="1"/>
          </p:cNvSpPr>
          <p:nvPr>
            <p:ph idx="1"/>
          </p:nvPr>
        </p:nvSpPr>
        <p:spPr>
          <a:xfrm>
            <a:off x="2013678" y="2298880"/>
            <a:ext cx="10178322" cy="3593591"/>
          </a:xfrm>
        </p:spPr>
        <p:txBody>
          <a:bodyPr/>
          <a:lstStyle/>
          <a:p>
            <a:r>
              <a:rPr lang="en-CZ" dirty="0"/>
              <a:t>21. 9. Tisková zpráva, jak připravit tiskovou zprávu; rozhovor, jak připravit rozhovor</a:t>
            </a:r>
          </a:p>
          <a:p>
            <a:r>
              <a:rPr lang="en-CZ" dirty="0"/>
              <a:t>26. 10. Realizace rozhovoru, jak připravit podcast</a:t>
            </a:r>
          </a:p>
          <a:p>
            <a:r>
              <a:rPr lang="en-CZ" dirty="0"/>
              <a:t>9.11. Podcast</a:t>
            </a:r>
          </a:p>
          <a:p>
            <a:r>
              <a:rPr lang="en-CZ" dirty="0"/>
              <a:t>23. 11. základy posprodukce zvuku</a:t>
            </a:r>
          </a:p>
          <a:p>
            <a:r>
              <a:rPr lang="en-CZ" dirty="0"/>
              <a:t>23. 11. – 21. 12.  video</a:t>
            </a:r>
          </a:p>
        </p:txBody>
      </p:sp>
    </p:spTree>
    <p:extLst>
      <p:ext uri="{BB962C8B-B14F-4D97-AF65-F5344CB8AC3E}">
        <p14:creationId xmlns:p14="http://schemas.microsoft.com/office/powerpoint/2010/main" val="3384405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A2B81-45E5-F30B-6EDC-B7D30E8E1BF1}"/>
              </a:ext>
            </a:extLst>
          </p:cNvPr>
          <p:cNvSpPr>
            <a:spLocks noGrp="1"/>
          </p:cNvSpPr>
          <p:nvPr>
            <p:ph type="title"/>
          </p:nvPr>
        </p:nvSpPr>
        <p:spPr/>
        <p:txBody>
          <a:bodyPr/>
          <a:lstStyle/>
          <a:p>
            <a:r>
              <a:rPr lang="en-GB" dirty="0"/>
              <a:t>T</a:t>
            </a:r>
            <a:r>
              <a:rPr lang="en-CZ" dirty="0"/>
              <a:t>isková zpráva</a:t>
            </a:r>
          </a:p>
        </p:txBody>
      </p:sp>
      <p:sp>
        <p:nvSpPr>
          <p:cNvPr id="3" name="Content Placeholder 2">
            <a:extLst>
              <a:ext uri="{FF2B5EF4-FFF2-40B4-BE49-F238E27FC236}">
                <a16:creationId xmlns:a16="http://schemas.microsoft.com/office/drawing/2014/main" id="{CCC04D21-62EB-9218-37F6-F5EBEA2B1546}"/>
              </a:ext>
            </a:extLst>
          </p:cNvPr>
          <p:cNvSpPr>
            <a:spLocks noGrp="1"/>
          </p:cNvSpPr>
          <p:nvPr>
            <p:ph idx="1"/>
          </p:nvPr>
        </p:nvSpPr>
        <p:spPr/>
        <p:txBody>
          <a:bodyPr/>
          <a:lstStyle/>
          <a:p>
            <a:r>
              <a:rPr lang="en-GB" dirty="0" err="1"/>
              <a:t>Tisková</a:t>
            </a:r>
            <a:r>
              <a:rPr lang="en-GB" dirty="0"/>
              <a:t> </a:t>
            </a:r>
            <a:r>
              <a:rPr lang="en-GB" dirty="0" err="1"/>
              <a:t>zpráva</a:t>
            </a:r>
            <a:r>
              <a:rPr lang="en-GB" dirty="0"/>
              <a:t> je text, </a:t>
            </a:r>
            <a:r>
              <a:rPr lang="en-GB" dirty="0" err="1"/>
              <a:t>určený</a:t>
            </a:r>
            <a:r>
              <a:rPr lang="en-GB" dirty="0"/>
              <a:t> pro </a:t>
            </a:r>
            <a:r>
              <a:rPr lang="en-GB" dirty="0" err="1"/>
              <a:t>novináře</a:t>
            </a:r>
            <a:r>
              <a:rPr lang="en-GB" dirty="0"/>
              <a:t> (</a:t>
            </a:r>
            <a:r>
              <a:rPr lang="en-GB" dirty="0" err="1"/>
              <a:t>nebo</a:t>
            </a:r>
            <a:r>
              <a:rPr lang="en-GB" dirty="0"/>
              <a:t> </a:t>
            </a:r>
            <a:r>
              <a:rPr lang="en-GB" dirty="0" err="1"/>
              <a:t>jiný</a:t>
            </a:r>
            <a:r>
              <a:rPr lang="en-GB" dirty="0"/>
              <a:t> </a:t>
            </a:r>
            <a:r>
              <a:rPr lang="en-GB" dirty="0" err="1"/>
              <a:t>sdělovací</a:t>
            </a:r>
            <a:r>
              <a:rPr lang="en-GB" dirty="0"/>
              <a:t> </a:t>
            </a:r>
            <a:r>
              <a:rPr lang="en-GB" dirty="0" err="1"/>
              <a:t>prostředek</a:t>
            </a:r>
            <a:r>
              <a:rPr lang="en-GB" dirty="0"/>
              <a:t>) aby je </a:t>
            </a:r>
            <a:r>
              <a:rPr lang="en-GB" dirty="0" err="1"/>
              <a:t>informoval</a:t>
            </a:r>
            <a:r>
              <a:rPr lang="en-GB" dirty="0"/>
              <a:t> o </a:t>
            </a:r>
            <a:r>
              <a:rPr lang="en-GB" dirty="0" err="1"/>
              <a:t>události</a:t>
            </a:r>
            <a:r>
              <a:rPr lang="en-GB" dirty="0"/>
              <a:t>, </a:t>
            </a:r>
            <a:r>
              <a:rPr lang="en-GB" dirty="0" err="1"/>
              <a:t>objevu</a:t>
            </a:r>
            <a:r>
              <a:rPr lang="en-GB" dirty="0"/>
              <a:t>, </a:t>
            </a:r>
            <a:r>
              <a:rPr lang="en-GB" dirty="0" err="1"/>
              <a:t>kauze</a:t>
            </a:r>
            <a:r>
              <a:rPr lang="en-GB" dirty="0"/>
              <a:t>. </a:t>
            </a:r>
            <a:r>
              <a:rPr lang="en-GB" dirty="0" err="1"/>
              <a:t>Odpovídá</a:t>
            </a:r>
            <a:r>
              <a:rPr lang="en-GB" dirty="0"/>
              <a:t> </a:t>
            </a:r>
            <a:r>
              <a:rPr lang="en-GB" dirty="0" err="1"/>
              <a:t>na</a:t>
            </a:r>
            <a:r>
              <a:rPr lang="en-GB" dirty="0"/>
              <a:t> </a:t>
            </a:r>
            <a:r>
              <a:rPr lang="en-GB" dirty="0" err="1"/>
              <a:t>otázky</a:t>
            </a:r>
            <a:r>
              <a:rPr lang="en-GB" dirty="0"/>
              <a:t>: </a:t>
            </a:r>
            <a:r>
              <a:rPr lang="en-GB" dirty="0" err="1"/>
              <a:t>kdo</a:t>
            </a:r>
            <a:r>
              <a:rPr lang="en-GB" dirty="0"/>
              <a:t>, co, </a:t>
            </a:r>
            <a:r>
              <a:rPr lang="en-GB" dirty="0" err="1"/>
              <a:t>kdy</a:t>
            </a:r>
            <a:r>
              <a:rPr lang="en-GB" dirty="0"/>
              <a:t>, </a:t>
            </a:r>
            <a:r>
              <a:rPr lang="en-GB" dirty="0" err="1"/>
              <a:t>kde</a:t>
            </a:r>
            <a:r>
              <a:rPr lang="en-GB" dirty="0"/>
              <a:t>, jak a </a:t>
            </a:r>
            <a:r>
              <a:rPr lang="en-GB" dirty="0" err="1"/>
              <a:t>proč</a:t>
            </a:r>
            <a:r>
              <a:rPr lang="en-GB" dirty="0"/>
              <a:t>?</a:t>
            </a:r>
          </a:p>
          <a:p>
            <a:r>
              <a:rPr lang="en-GB" dirty="0"/>
              <a:t>S </a:t>
            </a:r>
            <a:r>
              <a:rPr lang="en-GB" dirty="0" err="1"/>
              <a:t>textem</a:t>
            </a:r>
            <a:r>
              <a:rPr lang="en-GB" dirty="0"/>
              <a:t> </a:t>
            </a:r>
            <a:r>
              <a:rPr lang="en-GB" dirty="0" err="1"/>
              <a:t>následně</a:t>
            </a:r>
            <a:r>
              <a:rPr lang="en-GB" dirty="0"/>
              <a:t> </a:t>
            </a:r>
            <a:r>
              <a:rPr lang="en-GB" dirty="0" err="1"/>
              <a:t>pracuje</a:t>
            </a:r>
            <a:r>
              <a:rPr lang="en-GB" dirty="0"/>
              <a:t> </a:t>
            </a:r>
            <a:r>
              <a:rPr lang="en-GB" dirty="0" err="1"/>
              <a:t>novinář</a:t>
            </a:r>
            <a:r>
              <a:rPr lang="en-GB" dirty="0"/>
              <a:t>, </a:t>
            </a:r>
            <a:r>
              <a:rPr lang="en-GB" dirty="0" err="1"/>
              <a:t>tudíž</a:t>
            </a:r>
            <a:r>
              <a:rPr lang="en-GB" dirty="0"/>
              <a:t> se </a:t>
            </a:r>
            <a:r>
              <a:rPr lang="en-GB" dirty="0" err="1"/>
              <a:t>nedoporučuje</a:t>
            </a:r>
            <a:r>
              <a:rPr lang="en-GB" dirty="0"/>
              <a:t> </a:t>
            </a:r>
            <a:r>
              <a:rPr lang="en-GB" dirty="0" err="1"/>
              <a:t>jej</a:t>
            </a:r>
            <a:r>
              <a:rPr lang="en-GB" dirty="0"/>
              <a:t> </a:t>
            </a:r>
            <a:r>
              <a:rPr lang="en-GB" dirty="0" err="1"/>
              <a:t>posílat</a:t>
            </a:r>
            <a:r>
              <a:rPr lang="en-GB" dirty="0"/>
              <a:t> </a:t>
            </a:r>
            <a:r>
              <a:rPr lang="en-GB" dirty="0" err="1"/>
              <a:t>ve</a:t>
            </a:r>
            <a:r>
              <a:rPr lang="en-GB" dirty="0"/>
              <a:t> </a:t>
            </a:r>
            <a:r>
              <a:rPr lang="en-GB" dirty="0" err="1"/>
              <a:t>formátu</a:t>
            </a:r>
            <a:r>
              <a:rPr lang="en-GB" dirty="0"/>
              <a:t> PDF</a:t>
            </a:r>
          </a:p>
          <a:p>
            <a:endParaRPr lang="en-CZ" dirty="0"/>
          </a:p>
        </p:txBody>
      </p:sp>
    </p:spTree>
    <p:extLst>
      <p:ext uri="{BB962C8B-B14F-4D97-AF65-F5344CB8AC3E}">
        <p14:creationId xmlns:p14="http://schemas.microsoft.com/office/powerpoint/2010/main" val="2052414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166BD-B6F0-8D49-8BF9-261135955DE9}"/>
              </a:ext>
            </a:extLst>
          </p:cNvPr>
          <p:cNvSpPr>
            <a:spLocks noGrp="1"/>
          </p:cNvSpPr>
          <p:nvPr>
            <p:ph type="title"/>
          </p:nvPr>
        </p:nvSpPr>
        <p:spPr/>
        <p:txBody>
          <a:bodyPr/>
          <a:lstStyle/>
          <a:p>
            <a:r>
              <a:rPr lang="en-GB" dirty="0"/>
              <a:t>S</a:t>
            </a:r>
            <a:r>
              <a:rPr lang="en-CZ" dirty="0"/>
              <a:t>truktura tiskové zprávy (TZ) </a:t>
            </a:r>
          </a:p>
        </p:txBody>
      </p:sp>
      <p:sp>
        <p:nvSpPr>
          <p:cNvPr id="3" name="Content Placeholder 2">
            <a:extLst>
              <a:ext uri="{FF2B5EF4-FFF2-40B4-BE49-F238E27FC236}">
                <a16:creationId xmlns:a16="http://schemas.microsoft.com/office/drawing/2014/main" id="{2537A6EB-C657-2C3E-7F73-3A42EBFB84D8}"/>
              </a:ext>
            </a:extLst>
          </p:cNvPr>
          <p:cNvSpPr>
            <a:spLocks noGrp="1"/>
          </p:cNvSpPr>
          <p:nvPr>
            <p:ph idx="1"/>
          </p:nvPr>
        </p:nvSpPr>
        <p:spPr>
          <a:xfrm>
            <a:off x="1541171" y="1947200"/>
            <a:ext cx="5277911" cy="3593591"/>
          </a:xfrm>
        </p:spPr>
        <p:txBody>
          <a:bodyPr>
            <a:normAutofit fontScale="85000" lnSpcReduction="10000"/>
          </a:bodyPr>
          <a:lstStyle/>
          <a:p>
            <a:r>
              <a:rPr lang="en-CZ" dirty="0"/>
              <a:t>Titul</a:t>
            </a:r>
          </a:p>
          <a:p>
            <a:r>
              <a:rPr lang="en-CZ" dirty="0"/>
              <a:t>Domicil (údaj o datu a místo vzniku TZ)</a:t>
            </a:r>
          </a:p>
          <a:p>
            <a:r>
              <a:rPr lang="en-CZ" dirty="0"/>
              <a:t>Perex (rozvýjí titul a stručné shrnuje téma TZ: </a:t>
            </a:r>
            <a:r>
              <a:rPr lang="en-GB" dirty="0"/>
              <a:t>co, </a:t>
            </a:r>
            <a:r>
              <a:rPr lang="en-GB" dirty="0" err="1"/>
              <a:t>kdo</a:t>
            </a:r>
            <a:r>
              <a:rPr lang="en-GB" dirty="0"/>
              <a:t>, </a:t>
            </a:r>
            <a:r>
              <a:rPr lang="en-GB" dirty="0" err="1"/>
              <a:t>kdy</a:t>
            </a:r>
            <a:r>
              <a:rPr lang="en-GB" dirty="0"/>
              <a:t>, </a:t>
            </a:r>
            <a:r>
              <a:rPr lang="en-GB" dirty="0" err="1"/>
              <a:t>kde</a:t>
            </a:r>
            <a:r>
              <a:rPr lang="en-GB" dirty="0"/>
              <a:t>, jak a </a:t>
            </a:r>
            <a:r>
              <a:rPr lang="en-GB" dirty="0" err="1"/>
              <a:t>proč</a:t>
            </a:r>
            <a:r>
              <a:rPr lang="en-GB" dirty="0"/>
              <a:t>, max. 5 </a:t>
            </a:r>
            <a:r>
              <a:rPr lang="en-GB" dirty="0" err="1"/>
              <a:t>řádků</a:t>
            </a:r>
            <a:r>
              <a:rPr lang="en-CZ" dirty="0"/>
              <a:t>)</a:t>
            </a:r>
          </a:p>
          <a:p>
            <a:r>
              <a:rPr lang="en-CZ" dirty="0"/>
              <a:t>Citace: přímá řeč osoby, která je pro téma TZ důležitá </a:t>
            </a:r>
          </a:p>
          <a:p>
            <a:r>
              <a:rPr lang="en-GB" dirty="0"/>
              <a:t>K</a:t>
            </a:r>
            <a:r>
              <a:rPr lang="en-CZ" dirty="0"/>
              <a:t>ontakt </a:t>
            </a:r>
          </a:p>
          <a:p>
            <a:r>
              <a:rPr lang="en-CZ" dirty="0"/>
              <a:t>Informace o instituci, firmě, organizaci (+ logo)</a:t>
            </a:r>
          </a:p>
          <a:p>
            <a:r>
              <a:rPr lang="cs-CZ" dirty="0"/>
              <a:t>Přílohy</a:t>
            </a:r>
            <a:endParaRPr lang="en-CZ" dirty="0"/>
          </a:p>
          <a:p>
            <a:endParaRPr lang="en-CZ" dirty="0"/>
          </a:p>
          <a:p>
            <a:r>
              <a:rPr lang="en-CZ" dirty="0"/>
              <a:t>Délka TZ 2–4 odstavce/max. 1 normostrana </a:t>
            </a:r>
          </a:p>
          <a:p>
            <a:endParaRPr lang="en-CZ" dirty="0"/>
          </a:p>
          <a:p>
            <a:endParaRPr lang="en-CZ" dirty="0"/>
          </a:p>
          <a:p>
            <a:endParaRPr lang="en-CZ" dirty="0"/>
          </a:p>
        </p:txBody>
      </p:sp>
      <p:sp>
        <p:nvSpPr>
          <p:cNvPr id="4" name="Triangle 3">
            <a:extLst>
              <a:ext uri="{FF2B5EF4-FFF2-40B4-BE49-F238E27FC236}">
                <a16:creationId xmlns:a16="http://schemas.microsoft.com/office/drawing/2014/main" id="{C1C06B56-22B1-6498-2581-9F18826F6832}"/>
              </a:ext>
            </a:extLst>
          </p:cNvPr>
          <p:cNvSpPr/>
          <p:nvPr/>
        </p:nvSpPr>
        <p:spPr>
          <a:xfrm rot="10800000">
            <a:off x="7060843" y="1991031"/>
            <a:ext cx="4790940" cy="42371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solidFill>
                <a:sysClr val="windowText" lastClr="000000"/>
              </a:solidFill>
            </a:endParaRPr>
          </a:p>
        </p:txBody>
      </p:sp>
      <p:sp>
        <p:nvSpPr>
          <p:cNvPr id="5" name="TextBox 4">
            <a:extLst>
              <a:ext uri="{FF2B5EF4-FFF2-40B4-BE49-F238E27FC236}">
                <a16:creationId xmlns:a16="http://schemas.microsoft.com/office/drawing/2014/main" id="{6B246B74-2533-891E-28D5-0014292E0378}"/>
              </a:ext>
            </a:extLst>
          </p:cNvPr>
          <p:cNvSpPr txBox="1"/>
          <p:nvPr/>
        </p:nvSpPr>
        <p:spPr>
          <a:xfrm>
            <a:off x="9143998" y="1577868"/>
            <a:ext cx="1365161" cy="369332"/>
          </a:xfrm>
          <a:prstGeom prst="rect">
            <a:avLst/>
          </a:prstGeom>
          <a:noFill/>
        </p:spPr>
        <p:txBody>
          <a:bodyPr wrap="square" rtlCol="0">
            <a:spAutoFit/>
          </a:bodyPr>
          <a:lstStyle/>
          <a:p>
            <a:r>
              <a:rPr lang="en-CZ" dirty="0"/>
              <a:t>Titule</a:t>
            </a:r>
          </a:p>
        </p:txBody>
      </p:sp>
      <p:sp>
        <p:nvSpPr>
          <p:cNvPr id="6" name="TextBox 5">
            <a:extLst>
              <a:ext uri="{FF2B5EF4-FFF2-40B4-BE49-F238E27FC236}">
                <a16:creationId xmlns:a16="http://schemas.microsoft.com/office/drawing/2014/main" id="{7058F4FE-11D0-9B36-F01A-6BF7D3F06910}"/>
              </a:ext>
            </a:extLst>
          </p:cNvPr>
          <p:cNvSpPr txBox="1"/>
          <p:nvPr/>
        </p:nvSpPr>
        <p:spPr>
          <a:xfrm>
            <a:off x="9143999" y="2100089"/>
            <a:ext cx="1365161" cy="369332"/>
          </a:xfrm>
          <a:prstGeom prst="rect">
            <a:avLst/>
          </a:prstGeom>
          <a:noFill/>
        </p:spPr>
        <p:txBody>
          <a:bodyPr wrap="square" rtlCol="0">
            <a:spAutoFit/>
          </a:bodyPr>
          <a:lstStyle/>
          <a:p>
            <a:r>
              <a:rPr lang="en-CZ" dirty="0"/>
              <a:t>Perex</a:t>
            </a:r>
          </a:p>
        </p:txBody>
      </p:sp>
      <p:sp>
        <p:nvSpPr>
          <p:cNvPr id="7" name="TextBox 6">
            <a:extLst>
              <a:ext uri="{FF2B5EF4-FFF2-40B4-BE49-F238E27FC236}">
                <a16:creationId xmlns:a16="http://schemas.microsoft.com/office/drawing/2014/main" id="{CE018E4F-A0CE-0A24-635A-32EDFA7561CA}"/>
              </a:ext>
            </a:extLst>
          </p:cNvPr>
          <p:cNvSpPr txBox="1"/>
          <p:nvPr/>
        </p:nvSpPr>
        <p:spPr>
          <a:xfrm>
            <a:off x="8474295" y="2709447"/>
            <a:ext cx="2047741" cy="923330"/>
          </a:xfrm>
          <a:prstGeom prst="rect">
            <a:avLst/>
          </a:prstGeom>
          <a:noFill/>
        </p:spPr>
        <p:txBody>
          <a:bodyPr wrap="square" rtlCol="0">
            <a:spAutoFit/>
          </a:bodyPr>
          <a:lstStyle/>
          <a:p>
            <a:pPr algn="ctr"/>
            <a:r>
              <a:rPr lang="cs-CZ" dirty="0"/>
              <a:t>Doplnění </a:t>
            </a:r>
            <a:r>
              <a:rPr lang="en-CZ" dirty="0"/>
              <a:t>informací, vyjádření (citace) osob</a:t>
            </a:r>
          </a:p>
        </p:txBody>
      </p:sp>
      <p:sp>
        <p:nvSpPr>
          <p:cNvPr id="9" name="TextBox 8">
            <a:extLst>
              <a:ext uri="{FF2B5EF4-FFF2-40B4-BE49-F238E27FC236}">
                <a16:creationId xmlns:a16="http://schemas.microsoft.com/office/drawing/2014/main" id="{8D93BF3E-0429-67E3-4CCA-9C4D7436D39A}"/>
              </a:ext>
            </a:extLst>
          </p:cNvPr>
          <p:cNvSpPr txBox="1"/>
          <p:nvPr/>
        </p:nvSpPr>
        <p:spPr>
          <a:xfrm>
            <a:off x="8841347" y="3765877"/>
            <a:ext cx="1229933" cy="646331"/>
          </a:xfrm>
          <a:prstGeom prst="rect">
            <a:avLst/>
          </a:prstGeom>
          <a:noFill/>
        </p:spPr>
        <p:txBody>
          <a:bodyPr wrap="square" rtlCol="0">
            <a:spAutoFit/>
          </a:bodyPr>
          <a:lstStyle/>
          <a:p>
            <a:pPr algn="ctr"/>
            <a:r>
              <a:rPr lang="cs-CZ" dirty="0"/>
              <a:t>Souvislosti, kontext</a:t>
            </a:r>
            <a:endParaRPr lang="en-CZ" dirty="0"/>
          </a:p>
        </p:txBody>
      </p:sp>
      <p:sp>
        <p:nvSpPr>
          <p:cNvPr id="10" name="TextBox 9">
            <a:extLst>
              <a:ext uri="{FF2B5EF4-FFF2-40B4-BE49-F238E27FC236}">
                <a16:creationId xmlns:a16="http://schemas.microsoft.com/office/drawing/2014/main" id="{6EA4D3A4-777E-3B32-B3DB-0B1CF92152B7}"/>
              </a:ext>
            </a:extLst>
          </p:cNvPr>
          <p:cNvSpPr txBox="1"/>
          <p:nvPr/>
        </p:nvSpPr>
        <p:spPr>
          <a:xfrm>
            <a:off x="8767293" y="4603004"/>
            <a:ext cx="1410236" cy="646331"/>
          </a:xfrm>
          <a:prstGeom prst="rect">
            <a:avLst/>
          </a:prstGeom>
          <a:noFill/>
        </p:spPr>
        <p:txBody>
          <a:bodyPr wrap="square" rtlCol="0">
            <a:spAutoFit/>
          </a:bodyPr>
          <a:lstStyle/>
          <a:p>
            <a:pPr algn="ctr"/>
            <a:r>
              <a:rPr lang="cs-CZ" dirty="0"/>
              <a:t>Zbylé podrobnosti</a:t>
            </a:r>
            <a:endParaRPr lang="en-CZ" dirty="0"/>
          </a:p>
        </p:txBody>
      </p:sp>
    </p:spTree>
    <p:extLst>
      <p:ext uri="{BB962C8B-B14F-4D97-AF65-F5344CB8AC3E}">
        <p14:creationId xmlns:p14="http://schemas.microsoft.com/office/powerpoint/2010/main" val="1613039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83FA4-4E59-0026-090B-D13A2B62139A}"/>
              </a:ext>
            </a:extLst>
          </p:cNvPr>
          <p:cNvSpPr>
            <a:spLocks noGrp="1"/>
          </p:cNvSpPr>
          <p:nvPr>
            <p:ph type="title"/>
          </p:nvPr>
        </p:nvSpPr>
        <p:spPr/>
        <p:txBody>
          <a:bodyPr/>
          <a:lstStyle/>
          <a:p>
            <a:r>
              <a:rPr lang="en-CZ" dirty="0"/>
              <a:t>Jazyk TZ:</a:t>
            </a:r>
          </a:p>
        </p:txBody>
      </p:sp>
      <p:sp>
        <p:nvSpPr>
          <p:cNvPr id="3" name="Content Placeholder 2">
            <a:extLst>
              <a:ext uri="{FF2B5EF4-FFF2-40B4-BE49-F238E27FC236}">
                <a16:creationId xmlns:a16="http://schemas.microsoft.com/office/drawing/2014/main" id="{E4614A01-C413-9D4A-9531-12538C2AE884}"/>
              </a:ext>
            </a:extLst>
          </p:cNvPr>
          <p:cNvSpPr>
            <a:spLocks noGrp="1"/>
          </p:cNvSpPr>
          <p:nvPr>
            <p:ph idx="1"/>
          </p:nvPr>
        </p:nvSpPr>
        <p:spPr>
          <a:xfrm>
            <a:off x="1251678" y="1506828"/>
            <a:ext cx="10178322" cy="4372765"/>
          </a:xfrm>
        </p:spPr>
        <p:txBody>
          <a:bodyPr>
            <a:normAutofit/>
          </a:bodyPr>
          <a:lstStyle/>
          <a:p>
            <a:pPr marL="0" indent="0">
              <a:buNone/>
            </a:pPr>
            <a:endParaRPr lang="cs-CZ" dirty="0"/>
          </a:p>
          <a:p>
            <a:r>
              <a:rPr lang="cs-CZ" dirty="0"/>
              <a:t>Ve 3. osobě</a:t>
            </a:r>
          </a:p>
          <a:p>
            <a:r>
              <a:rPr lang="cs-CZ" dirty="0"/>
              <a:t>Formální</a:t>
            </a:r>
          </a:p>
          <a:p>
            <a:r>
              <a:rPr lang="cs-CZ" dirty="0"/>
              <a:t>Srozumitelný</a:t>
            </a:r>
          </a:p>
          <a:p>
            <a:r>
              <a:rPr lang="cs-CZ" dirty="0"/>
              <a:t>Stručný</a:t>
            </a:r>
          </a:p>
          <a:p>
            <a:pPr marL="0" indent="0">
              <a:buNone/>
            </a:pPr>
            <a:endParaRPr lang="cs-CZ" dirty="0"/>
          </a:p>
          <a:p>
            <a:r>
              <a:rPr lang="cs-CZ" dirty="0"/>
              <a:t>Bez superlativů</a:t>
            </a:r>
          </a:p>
          <a:p>
            <a:r>
              <a:rPr lang="cs-CZ" dirty="0"/>
              <a:t>Bez neznámých zkratek </a:t>
            </a:r>
          </a:p>
          <a:p>
            <a:r>
              <a:rPr lang="cs-CZ" dirty="0"/>
              <a:t>Bez terminologie (pokud je zapotřebí, musí být vysvětlena)</a:t>
            </a:r>
          </a:p>
          <a:p>
            <a:r>
              <a:rPr lang="cs-CZ" dirty="0"/>
              <a:t>Bez bodů</a:t>
            </a:r>
            <a:endParaRPr lang="en-CZ" dirty="0"/>
          </a:p>
          <a:p>
            <a:endParaRPr lang="en-CZ" dirty="0"/>
          </a:p>
        </p:txBody>
      </p:sp>
    </p:spTree>
    <p:extLst>
      <p:ext uri="{BB962C8B-B14F-4D97-AF65-F5344CB8AC3E}">
        <p14:creationId xmlns:p14="http://schemas.microsoft.com/office/powerpoint/2010/main" val="2495159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82E9F-8DEF-6022-9218-945A91B4E4F3}"/>
              </a:ext>
            </a:extLst>
          </p:cNvPr>
          <p:cNvSpPr>
            <a:spLocks noGrp="1"/>
          </p:cNvSpPr>
          <p:nvPr>
            <p:ph type="title"/>
          </p:nvPr>
        </p:nvSpPr>
        <p:spPr/>
        <p:txBody>
          <a:bodyPr/>
          <a:lstStyle/>
          <a:p>
            <a:r>
              <a:rPr lang="en-CZ" dirty="0"/>
              <a:t>Kdy a Kam poslat TZ?</a:t>
            </a:r>
          </a:p>
        </p:txBody>
      </p:sp>
      <p:sp>
        <p:nvSpPr>
          <p:cNvPr id="3" name="Content Placeholder 2">
            <a:extLst>
              <a:ext uri="{FF2B5EF4-FFF2-40B4-BE49-F238E27FC236}">
                <a16:creationId xmlns:a16="http://schemas.microsoft.com/office/drawing/2014/main" id="{71BFFE22-53B5-D885-44ED-D28B694132E7}"/>
              </a:ext>
            </a:extLst>
          </p:cNvPr>
          <p:cNvSpPr>
            <a:spLocks noGrp="1"/>
          </p:cNvSpPr>
          <p:nvPr>
            <p:ph idx="1"/>
          </p:nvPr>
        </p:nvSpPr>
        <p:spPr/>
        <p:txBody>
          <a:bodyPr/>
          <a:lstStyle/>
          <a:p>
            <a:pPr marL="0" indent="0">
              <a:buNone/>
            </a:pPr>
            <a:r>
              <a:rPr lang="en-GB" dirty="0" err="1"/>
              <a:t>Kdy</a:t>
            </a:r>
            <a:r>
              <a:rPr lang="en-GB" dirty="0"/>
              <a:t>: 	</a:t>
            </a:r>
            <a:r>
              <a:rPr lang="en-GB" dirty="0" err="1"/>
              <a:t>aktuálnost</a:t>
            </a:r>
            <a:endParaRPr lang="en-GB" dirty="0"/>
          </a:p>
          <a:p>
            <a:pPr marL="0" indent="0">
              <a:buNone/>
            </a:pPr>
            <a:r>
              <a:rPr lang="en-GB" dirty="0"/>
              <a:t>Kam: 	P</a:t>
            </a:r>
            <a:r>
              <a:rPr lang="en-CZ" dirty="0"/>
              <a:t>římý kontakt s novinářem, reportérem</a:t>
            </a:r>
          </a:p>
          <a:p>
            <a:pPr marL="0" indent="0">
              <a:buNone/>
            </a:pPr>
            <a:r>
              <a:rPr lang="en-CZ" dirty="0"/>
              <a:t>	Skrze archiv tiskových zpráv konkrétní instituce:</a:t>
            </a:r>
          </a:p>
          <a:p>
            <a:pPr marL="0" indent="0">
              <a:buNone/>
            </a:pPr>
            <a:r>
              <a:rPr lang="en-CZ" dirty="0"/>
              <a:t>		</a:t>
            </a:r>
            <a:r>
              <a:rPr lang="en-GB" dirty="0">
                <a:hlinkClick r:id="rId3"/>
              </a:rPr>
              <a:t>https://www.muni.cz/pro-media/archiv-tiskovych-zprav</a:t>
            </a:r>
            <a:endParaRPr lang="en-CZ" dirty="0"/>
          </a:p>
          <a:p>
            <a:pPr marL="0" indent="0">
              <a:buNone/>
            </a:pPr>
            <a:r>
              <a:rPr lang="en-CZ" dirty="0"/>
              <a:t>		</a:t>
            </a:r>
            <a:r>
              <a:rPr lang="en-GB" dirty="0">
                <a:hlinkClick r:id="rId4"/>
              </a:rPr>
              <a:t>https://moravska-galerie.cz/kategorie/tiskova-zprava/</a:t>
            </a:r>
            <a:endParaRPr lang="en-CZ" dirty="0"/>
          </a:p>
          <a:p>
            <a:pPr marL="0" indent="0">
              <a:buNone/>
            </a:pPr>
            <a:r>
              <a:rPr lang="en-CZ" dirty="0"/>
              <a:t>		</a:t>
            </a:r>
            <a:r>
              <a:rPr lang="en-GB" dirty="0">
                <a:hlinkClick r:id="rId5"/>
              </a:rPr>
              <a:t>https://artalk.cz/category/artservis/tiskove-zpravy/</a:t>
            </a:r>
            <a:endParaRPr lang="en-CZ" dirty="0"/>
          </a:p>
          <a:p>
            <a:r>
              <a:rPr lang="en-CZ" dirty="0"/>
              <a:t>Co pak? </a:t>
            </a:r>
          </a:p>
        </p:txBody>
      </p:sp>
    </p:spTree>
    <p:extLst>
      <p:ext uri="{BB962C8B-B14F-4D97-AF65-F5344CB8AC3E}">
        <p14:creationId xmlns:p14="http://schemas.microsoft.com/office/powerpoint/2010/main" val="3894702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9A98E-8D6A-0616-12CE-8A893960B7A6}"/>
              </a:ext>
            </a:extLst>
          </p:cNvPr>
          <p:cNvSpPr>
            <a:spLocks noGrp="1"/>
          </p:cNvSpPr>
          <p:nvPr>
            <p:ph type="title"/>
          </p:nvPr>
        </p:nvSpPr>
        <p:spPr/>
        <p:txBody>
          <a:bodyPr/>
          <a:lstStyle/>
          <a:p>
            <a:r>
              <a:rPr lang="en-CZ" dirty="0"/>
              <a:t>úkol</a:t>
            </a:r>
          </a:p>
        </p:txBody>
      </p:sp>
      <p:sp>
        <p:nvSpPr>
          <p:cNvPr id="3" name="Content Placeholder 2">
            <a:extLst>
              <a:ext uri="{FF2B5EF4-FFF2-40B4-BE49-F238E27FC236}">
                <a16:creationId xmlns:a16="http://schemas.microsoft.com/office/drawing/2014/main" id="{351A2096-4ABD-953C-D7FE-0E77729314B7}"/>
              </a:ext>
            </a:extLst>
          </p:cNvPr>
          <p:cNvSpPr>
            <a:spLocks noGrp="1"/>
          </p:cNvSpPr>
          <p:nvPr>
            <p:ph idx="1"/>
          </p:nvPr>
        </p:nvSpPr>
        <p:spPr/>
        <p:txBody>
          <a:bodyPr/>
          <a:lstStyle/>
          <a:p>
            <a:r>
              <a:rPr lang="en-GB" dirty="0"/>
              <a:t>N</a:t>
            </a:r>
            <a:r>
              <a:rPr lang="en-CZ" dirty="0"/>
              <a:t>apsat tiskovou zprávu</a:t>
            </a:r>
          </a:p>
          <a:p>
            <a:r>
              <a:rPr lang="en-GB" dirty="0"/>
              <a:t>Z</a:t>
            </a:r>
            <a:r>
              <a:rPr lang="en-CZ" dirty="0"/>
              <a:t>aslat do 5. 10. 2023 na email </a:t>
            </a:r>
            <a:r>
              <a:rPr lang="en-CZ" dirty="0">
                <a:hlinkClick r:id="rId2"/>
              </a:rPr>
              <a:t>anna.kelblova@phil.muni.cz</a:t>
            </a:r>
            <a:endParaRPr lang="en-CZ" dirty="0"/>
          </a:p>
          <a:p>
            <a:endParaRPr lang="en-CZ" dirty="0"/>
          </a:p>
        </p:txBody>
      </p:sp>
    </p:spTree>
    <p:extLst>
      <p:ext uri="{BB962C8B-B14F-4D97-AF65-F5344CB8AC3E}">
        <p14:creationId xmlns:p14="http://schemas.microsoft.com/office/powerpoint/2010/main" val="1851183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AF5C1-BE13-0A56-B1B6-CBB45155B8A1}"/>
              </a:ext>
            </a:extLst>
          </p:cNvPr>
          <p:cNvSpPr>
            <a:spLocks noGrp="1"/>
          </p:cNvSpPr>
          <p:nvPr>
            <p:ph type="title"/>
          </p:nvPr>
        </p:nvSpPr>
        <p:spPr>
          <a:xfrm>
            <a:off x="931933" y="1162940"/>
            <a:ext cx="4515598" cy="4532120"/>
          </a:xfrm>
        </p:spPr>
        <p:txBody>
          <a:bodyPr anchor="ctr">
            <a:normAutofit/>
          </a:bodyPr>
          <a:lstStyle/>
          <a:p>
            <a:r>
              <a:rPr lang="en-GB" sz="4400" dirty="0">
                <a:solidFill>
                  <a:srgbClr val="2A1A00"/>
                </a:solidFill>
              </a:rPr>
              <a:t>K</a:t>
            </a:r>
            <a:r>
              <a:rPr lang="en-CZ" sz="4400" dirty="0">
                <a:solidFill>
                  <a:srgbClr val="2A1A00"/>
                </a:solidFill>
              </a:rPr>
              <a:t>omunikace </a:t>
            </a:r>
            <a:br>
              <a:rPr lang="en-CZ" sz="4400" dirty="0">
                <a:solidFill>
                  <a:srgbClr val="2A1A00"/>
                </a:solidFill>
              </a:rPr>
            </a:br>
            <a:r>
              <a:rPr lang="en-CZ" sz="4400" dirty="0">
                <a:solidFill>
                  <a:srgbClr val="2A1A00"/>
                </a:solidFill>
              </a:rPr>
              <a:t>s veřejností</a:t>
            </a:r>
          </a:p>
        </p:txBody>
      </p:sp>
      <p:sp>
        <p:nvSpPr>
          <p:cNvPr id="3" name="Content Placeholder 2">
            <a:extLst>
              <a:ext uri="{FF2B5EF4-FFF2-40B4-BE49-F238E27FC236}">
                <a16:creationId xmlns:a16="http://schemas.microsoft.com/office/drawing/2014/main" id="{4B5C86D1-C96D-4190-0959-0A2E51BC9C88}"/>
              </a:ext>
            </a:extLst>
          </p:cNvPr>
          <p:cNvSpPr>
            <a:spLocks noGrp="1"/>
          </p:cNvSpPr>
          <p:nvPr>
            <p:ph idx="1"/>
          </p:nvPr>
        </p:nvSpPr>
        <p:spPr>
          <a:xfrm>
            <a:off x="6749271" y="1128451"/>
            <a:ext cx="4680729" cy="4566609"/>
          </a:xfrm>
        </p:spPr>
        <p:txBody>
          <a:bodyPr anchor="ctr">
            <a:normAutofit/>
          </a:bodyPr>
          <a:lstStyle/>
          <a:p>
            <a:endParaRPr lang="en-CZ"/>
          </a:p>
        </p:txBody>
      </p:sp>
    </p:spTree>
    <p:extLst>
      <p:ext uri="{BB962C8B-B14F-4D97-AF65-F5344CB8AC3E}">
        <p14:creationId xmlns:p14="http://schemas.microsoft.com/office/powerpoint/2010/main" val="190067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AF5C1-BE13-0A56-B1B6-CBB45155B8A1}"/>
              </a:ext>
            </a:extLst>
          </p:cNvPr>
          <p:cNvSpPr>
            <a:spLocks noGrp="1"/>
          </p:cNvSpPr>
          <p:nvPr>
            <p:ph type="title"/>
          </p:nvPr>
        </p:nvSpPr>
        <p:spPr>
          <a:xfrm>
            <a:off x="931933" y="1162940"/>
            <a:ext cx="4515598" cy="4532120"/>
          </a:xfrm>
        </p:spPr>
        <p:txBody>
          <a:bodyPr anchor="ctr">
            <a:normAutofit/>
          </a:bodyPr>
          <a:lstStyle/>
          <a:p>
            <a:r>
              <a:rPr lang="cs-CZ" sz="4400" dirty="0">
                <a:solidFill>
                  <a:srgbClr val="2A1A00"/>
                </a:solidFill>
              </a:rPr>
              <a:t>3. skupiny</a:t>
            </a:r>
            <a:endParaRPr lang="en-CZ" sz="4400" dirty="0">
              <a:solidFill>
                <a:srgbClr val="2A1A00"/>
              </a:solidFill>
            </a:endParaRPr>
          </a:p>
        </p:txBody>
      </p:sp>
      <p:graphicFrame>
        <p:nvGraphicFramePr>
          <p:cNvPr id="7" name="Content Placeholder 2">
            <a:extLst>
              <a:ext uri="{FF2B5EF4-FFF2-40B4-BE49-F238E27FC236}">
                <a16:creationId xmlns:a16="http://schemas.microsoft.com/office/drawing/2014/main" id="{7FD3E7B4-2ECA-C7E5-4EFE-F2239CFADE55}"/>
              </a:ext>
            </a:extLst>
          </p:cNvPr>
          <p:cNvGraphicFramePr>
            <a:graphicFrameLocks noGrp="1"/>
          </p:cNvGraphicFramePr>
          <p:nvPr>
            <p:ph idx="1"/>
          </p:nvPr>
        </p:nvGraphicFramePr>
        <p:xfrm>
          <a:off x="6749271" y="1128451"/>
          <a:ext cx="4680729" cy="4566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95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D82FB-800E-8944-E19F-6F0362080E99}"/>
              </a:ext>
            </a:extLst>
          </p:cNvPr>
          <p:cNvSpPr>
            <a:spLocks noGrp="1"/>
          </p:cNvSpPr>
          <p:nvPr>
            <p:ph type="title"/>
          </p:nvPr>
        </p:nvSpPr>
        <p:spPr/>
        <p:txBody>
          <a:bodyPr/>
          <a:lstStyle/>
          <a:p>
            <a:r>
              <a:rPr lang="en-CZ" dirty="0"/>
              <a:t>Komunikace s veřejností</a:t>
            </a:r>
          </a:p>
        </p:txBody>
      </p:sp>
      <p:sp>
        <p:nvSpPr>
          <p:cNvPr id="3" name="Content Placeholder 2">
            <a:extLst>
              <a:ext uri="{FF2B5EF4-FFF2-40B4-BE49-F238E27FC236}">
                <a16:creationId xmlns:a16="http://schemas.microsoft.com/office/drawing/2014/main" id="{680D1FE7-8BED-BF95-B236-C4F3505CEF69}"/>
              </a:ext>
            </a:extLst>
          </p:cNvPr>
          <p:cNvSpPr>
            <a:spLocks noGrp="1"/>
          </p:cNvSpPr>
          <p:nvPr>
            <p:ph idx="1"/>
          </p:nvPr>
        </p:nvSpPr>
        <p:spPr/>
        <p:txBody>
          <a:bodyPr/>
          <a:lstStyle/>
          <a:p>
            <a:r>
              <a:rPr lang="cs-CZ" dirty="0"/>
              <a:t>Pozornost a odbornost klesá –&gt;</a:t>
            </a:r>
          </a:p>
          <a:p>
            <a:endParaRPr lang="cs-CZ" dirty="0"/>
          </a:p>
          <a:p>
            <a:pPr lvl="1"/>
            <a:r>
              <a:rPr lang="cs-CZ" dirty="0"/>
              <a:t>Zjednodušit jazyk</a:t>
            </a:r>
            <a:endParaRPr lang="en-CZ" dirty="0"/>
          </a:p>
          <a:p>
            <a:pPr lvl="1"/>
            <a:r>
              <a:rPr lang="en-GB" dirty="0"/>
              <a:t>O</a:t>
            </a:r>
            <a:r>
              <a:rPr lang="en-CZ" dirty="0"/>
              <a:t>mezit terminologii (pokud musím použít odborný termín, je zapotřebí ho vysvětlit)</a:t>
            </a:r>
          </a:p>
          <a:p>
            <a:pPr lvl="1"/>
            <a:r>
              <a:rPr lang="en-GB" dirty="0"/>
              <a:t>N</a:t>
            </a:r>
            <a:r>
              <a:rPr lang="en-CZ" dirty="0"/>
              <a:t>eformální jazyk</a:t>
            </a:r>
          </a:p>
          <a:p>
            <a:pPr lvl="1"/>
            <a:r>
              <a:rPr lang="en-GB" dirty="0"/>
              <a:t>P</a:t>
            </a:r>
            <a:r>
              <a:rPr lang="en-CZ" dirty="0"/>
              <a:t>říběhy/storytelling</a:t>
            </a:r>
          </a:p>
        </p:txBody>
      </p:sp>
    </p:spTree>
    <p:extLst>
      <p:ext uri="{BB962C8B-B14F-4D97-AF65-F5344CB8AC3E}">
        <p14:creationId xmlns:p14="http://schemas.microsoft.com/office/powerpoint/2010/main" val="3391182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B46B4-603F-FA2F-749C-09B384BA0B29}"/>
              </a:ext>
            </a:extLst>
          </p:cNvPr>
          <p:cNvSpPr>
            <a:spLocks noGrp="1"/>
          </p:cNvSpPr>
          <p:nvPr>
            <p:ph type="title"/>
          </p:nvPr>
        </p:nvSpPr>
        <p:spPr>
          <a:xfrm>
            <a:off x="1264557" y="2893766"/>
            <a:ext cx="10178322" cy="1492132"/>
          </a:xfrm>
        </p:spPr>
        <p:txBody>
          <a:bodyPr/>
          <a:lstStyle/>
          <a:p>
            <a:r>
              <a:rPr lang="en-CZ" dirty="0"/>
              <a:t>Storytelling/příběh</a:t>
            </a:r>
          </a:p>
        </p:txBody>
      </p:sp>
    </p:spTree>
    <p:extLst>
      <p:ext uri="{BB962C8B-B14F-4D97-AF65-F5344CB8AC3E}">
        <p14:creationId xmlns:p14="http://schemas.microsoft.com/office/powerpoint/2010/main" val="3920695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F012F2E-4E4C-97E7-B78B-6328CE4E62D4}"/>
                  </a:ext>
                </a:extLst>
              </p14:cNvPr>
              <p14:cNvContentPartPr/>
              <p14:nvPr/>
            </p14:nvContentPartPr>
            <p14:xfrm>
              <a:off x="1201736" y="3065826"/>
              <a:ext cx="6113520" cy="101520"/>
            </p14:xfrm>
          </p:contentPart>
        </mc:Choice>
        <mc:Fallback xmlns="">
          <p:pic>
            <p:nvPicPr>
              <p:cNvPr id="5" name="Ink 4">
                <a:extLst>
                  <a:ext uri="{FF2B5EF4-FFF2-40B4-BE49-F238E27FC236}">
                    <a16:creationId xmlns:a16="http://schemas.microsoft.com/office/drawing/2014/main" id="{5F012F2E-4E4C-97E7-B78B-6328CE4E62D4}"/>
                  </a:ext>
                </a:extLst>
              </p:cNvPr>
              <p:cNvPicPr/>
              <p:nvPr/>
            </p:nvPicPr>
            <p:blipFill>
              <a:blip r:embed="rId4"/>
              <a:stretch>
                <a:fillRect/>
              </a:stretch>
            </p:blipFill>
            <p:spPr>
              <a:xfrm>
                <a:off x="1193096" y="3056826"/>
                <a:ext cx="61311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87771E3-048B-780D-4ED7-739D6F28723C}"/>
                  </a:ext>
                </a:extLst>
              </p14:cNvPr>
              <p14:cNvContentPartPr/>
              <p14:nvPr/>
            </p14:nvContentPartPr>
            <p14:xfrm>
              <a:off x="7321376" y="3081306"/>
              <a:ext cx="3574800" cy="129600"/>
            </p14:xfrm>
          </p:contentPart>
        </mc:Choice>
        <mc:Fallback xmlns="">
          <p:pic>
            <p:nvPicPr>
              <p:cNvPr id="6" name="Ink 5">
                <a:extLst>
                  <a:ext uri="{FF2B5EF4-FFF2-40B4-BE49-F238E27FC236}">
                    <a16:creationId xmlns:a16="http://schemas.microsoft.com/office/drawing/2014/main" id="{487771E3-048B-780D-4ED7-739D6F28723C}"/>
                  </a:ext>
                </a:extLst>
              </p:cNvPr>
              <p:cNvPicPr/>
              <p:nvPr/>
            </p:nvPicPr>
            <p:blipFill>
              <a:blip r:embed="rId6"/>
              <a:stretch>
                <a:fillRect/>
              </a:stretch>
            </p:blipFill>
            <p:spPr>
              <a:xfrm>
                <a:off x="7312736" y="3072666"/>
                <a:ext cx="3592440" cy="147240"/>
              </a:xfrm>
              <a:prstGeom prst="rect">
                <a:avLst/>
              </a:prstGeom>
            </p:spPr>
          </p:pic>
        </mc:Fallback>
      </mc:AlternateContent>
      <p:sp>
        <p:nvSpPr>
          <p:cNvPr id="7" name="TextBox 6">
            <a:extLst>
              <a:ext uri="{FF2B5EF4-FFF2-40B4-BE49-F238E27FC236}">
                <a16:creationId xmlns:a16="http://schemas.microsoft.com/office/drawing/2014/main" id="{0E927C10-32BE-3BBE-8E31-451379AC026F}"/>
              </a:ext>
            </a:extLst>
          </p:cNvPr>
          <p:cNvSpPr txBox="1"/>
          <p:nvPr/>
        </p:nvSpPr>
        <p:spPr>
          <a:xfrm>
            <a:off x="1111584" y="2485622"/>
            <a:ext cx="1322523" cy="369332"/>
          </a:xfrm>
          <a:prstGeom prst="rect">
            <a:avLst/>
          </a:prstGeom>
          <a:noFill/>
        </p:spPr>
        <p:txBody>
          <a:bodyPr wrap="square" rtlCol="0">
            <a:spAutoFit/>
          </a:bodyPr>
          <a:lstStyle/>
          <a:p>
            <a:r>
              <a:rPr lang="en-CZ" dirty="0"/>
              <a:t>začátek</a:t>
            </a:r>
          </a:p>
        </p:txBody>
      </p:sp>
      <p:sp>
        <p:nvSpPr>
          <p:cNvPr id="8" name="TextBox 7">
            <a:extLst>
              <a:ext uri="{FF2B5EF4-FFF2-40B4-BE49-F238E27FC236}">
                <a16:creationId xmlns:a16="http://schemas.microsoft.com/office/drawing/2014/main" id="{EA55541F-2823-2B60-85AF-5468C3F52090}"/>
              </a:ext>
            </a:extLst>
          </p:cNvPr>
          <p:cNvSpPr txBox="1"/>
          <p:nvPr/>
        </p:nvSpPr>
        <p:spPr>
          <a:xfrm>
            <a:off x="5091156" y="2485622"/>
            <a:ext cx="1322523" cy="369332"/>
          </a:xfrm>
          <a:prstGeom prst="rect">
            <a:avLst/>
          </a:prstGeom>
          <a:noFill/>
        </p:spPr>
        <p:txBody>
          <a:bodyPr wrap="square" rtlCol="0">
            <a:spAutoFit/>
          </a:bodyPr>
          <a:lstStyle/>
          <a:p>
            <a:r>
              <a:rPr lang="en-CZ" dirty="0"/>
              <a:t>průběh</a:t>
            </a:r>
          </a:p>
        </p:txBody>
      </p:sp>
      <p:sp>
        <p:nvSpPr>
          <p:cNvPr id="9" name="TextBox 8">
            <a:extLst>
              <a:ext uri="{FF2B5EF4-FFF2-40B4-BE49-F238E27FC236}">
                <a16:creationId xmlns:a16="http://schemas.microsoft.com/office/drawing/2014/main" id="{F7806CAA-17D0-870D-A633-843AAB11D8B8}"/>
              </a:ext>
            </a:extLst>
          </p:cNvPr>
          <p:cNvSpPr txBox="1"/>
          <p:nvPr/>
        </p:nvSpPr>
        <p:spPr>
          <a:xfrm>
            <a:off x="10101038" y="2485622"/>
            <a:ext cx="1322523" cy="369332"/>
          </a:xfrm>
          <a:prstGeom prst="rect">
            <a:avLst/>
          </a:prstGeom>
          <a:noFill/>
        </p:spPr>
        <p:txBody>
          <a:bodyPr wrap="square" rtlCol="0">
            <a:spAutoFit/>
          </a:bodyPr>
          <a:lstStyle/>
          <a:p>
            <a:r>
              <a:rPr lang="en-CZ" dirty="0"/>
              <a:t>konec</a:t>
            </a:r>
          </a:p>
        </p:txBody>
      </p:sp>
    </p:spTree>
    <p:extLst>
      <p:ext uri="{BB962C8B-B14F-4D97-AF65-F5344CB8AC3E}">
        <p14:creationId xmlns:p14="http://schemas.microsoft.com/office/powerpoint/2010/main" val="3148572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0DCC0-B6FE-DC5A-8E78-CE4C76691AC5}"/>
              </a:ext>
            </a:extLst>
          </p:cNvPr>
          <p:cNvSpPr>
            <a:spLocks noGrp="1"/>
          </p:cNvSpPr>
          <p:nvPr>
            <p:ph type="title"/>
          </p:nvPr>
        </p:nvSpPr>
        <p:spPr/>
        <p:txBody>
          <a:bodyPr/>
          <a:lstStyle/>
          <a:p>
            <a:r>
              <a:rPr lang="en-CZ" dirty="0"/>
              <a:t>Co je to komunikace vědy?</a:t>
            </a:r>
          </a:p>
        </p:txBody>
      </p:sp>
      <p:sp>
        <p:nvSpPr>
          <p:cNvPr id="3" name="Content Placeholder 2">
            <a:extLst>
              <a:ext uri="{FF2B5EF4-FFF2-40B4-BE49-F238E27FC236}">
                <a16:creationId xmlns:a16="http://schemas.microsoft.com/office/drawing/2014/main" id="{7B080FE9-11E8-3BE4-9409-0C4272DF3C27}"/>
              </a:ext>
            </a:extLst>
          </p:cNvPr>
          <p:cNvSpPr>
            <a:spLocks noGrp="1"/>
          </p:cNvSpPr>
          <p:nvPr>
            <p:ph idx="1"/>
          </p:nvPr>
        </p:nvSpPr>
        <p:spPr>
          <a:xfrm>
            <a:off x="1251678" y="2248879"/>
            <a:ext cx="5164888" cy="3032569"/>
          </a:xfrm>
        </p:spPr>
        <p:txBody>
          <a:bodyPr>
            <a:normAutofit/>
          </a:bodyPr>
          <a:lstStyle/>
          <a:p>
            <a:r>
              <a:rPr lang="cs-CZ" dirty="0"/>
              <a:t>Komunikace vědy (Science </a:t>
            </a:r>
            <a:r>
              <a:rPr lang="cs-CZ" dirty="0" err="1"/>
              <a:t>Communication</a:t>
            </a:r>
            <a:r>
              <a:rPr lang="cs-CZ" dirty="0"/>
              <a:t>) je sdílení, informování, vzdělávání a zvyšování povědomí o vědeckých tématech a výsledcích</a:t>
            </a:r>
          </a:p>
          <a:p>
            <a:r>
              <a:rPr lang="cs-CZ" dirty="0"/>
              <a:t>Vztahují se k ní otázky:  Jaké jsou klíčové informace, které chci komunikovat? Jakým způsobem a v jaké formě předávat informace? Kde? Kdy? Komu?</a:t>
            </a:r>
          </a:p>
        </p:txBody>
      </p:sp>
    </p:spTree>
    <p:extLst>
      <p:ext uri="{BB962C8B-B14F-4D97-AF65-F5344CB8AC3E}">
        <p14:creationId xmlns:p14="http://schemas.microsoft.com/office/powerpoint/2010/main" val="2371778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F012F2E-4E4C-97E7-B78B-6328CE4E62D4}"/>
                  </a:ext>
                </a:extLst>
              </p14:cNvPr>
              <p14:cNvContentPartPr/>
              <p14:nvPr/>
            </p14:nvContentPartPr>
            <p14:xfrm>
              <a:off x="1201736" y="3065826"/>
              <a:ext cx="6113520" cy="101520"/>
            </p14:xfrm>
          </p:contentPart>
        </mc:Choice>
        <mc:Fallback xmlns="">
          <p:pic>
            <p:nvPicPr>
              <p:cNvPr id="5" name="Ink 4">
                <a:extLst>
                  <a:ext uri="{FF2B5EF4-FFF2-40B4-BE49-F238E27FC236}">
                    <a16:creationId xmlns:a16="http://schemas.microsoft.com/office/drawing/2014/main" id="{5F012F2E-4E4C-97E7-B78B-6328CE4E62D4}"/>
                  </a:ext>
                </a:extLst>
              </p:cNvPr>
              <p:cNvPicPr/>
              <p:nvPr/>
            </p:nvPicPr>
            <p:blipFill>
              <a:blip r:embed="rId4"/>
              <a:stretch>
                <a:fillRect/>
              </a:stretch>
            </p:blipFill>
            <p:spPr>
              <a:xfrm>
                <a:off x="1193096" y="3056826"/>
                <a:ext cx="61311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87771E3-048B-780D-4ED7-739D6F28723C}"/>
                  </a:ext>
                </a:extLst>
              </p14:cNvPr>
              <p14:cNvContentPartPr/>
              <p14:nvPr/>
            </p14:nvContentPartPr>
            <p14:xfrm>
              <a:off x="7321376" y="3081306"/>
              <a:ext cx="3574800" cy="129600"/>
            </p14:xfrm>
          </p:contentPart>
        </mc:Choice>
        <mc:Fallback xmlns="">
          <p:pic>
            <p:nvPicPr>
              <p:cNvPr id="6" name="Ink 5">
                <a:extLst>
                  <a:ext uri="{FF2B5EF4-FFF2-40B4-BE49-F238E27FC236}">
                    <a16:creationId xmlns:a16="http://schemas.microsoft.com/office/drawing/2014/main" id="{487771E3-048B-780D-4ED7-739D6F28723C}"/>
                  </a:ext>
                </a:extLst>
              </p:cNvPr>
              <p:cNvPicPr/>
              <p:nvPr/>
            </p:nvPicPr>
            <p:blipFill>
              <a:blip r:embed="rId6"/>
              <a:stretch>
                <a:fillRect/>
              </a:stretch>
            </p:blipFill>
            <p:spPr>
              <a:xfrm>
                <a:off x="7312736" y="3072666"/>
                <a:ext cx="3592440" cy="147240"/>
              </a:xfrm>
              <a:prstGeom prst="rect">
                <a:avLst/>
              </a:prstGeom>
            </p:spPr>
          </p:pic>
        </mc:Fallback>
      </mc:AlternateContent>
      <p:sp>
        <p:nvSpPr>
          <p:cNvPr id="7" name="TextBox 6">
            <a:extLst>
              <a:ext uri="{FF2B5EF4-FFF2-40B4-BE49-F238E27FC236}">
                <a16:creationId xmlns:a16="http://schemas.microsoft.com/office/drawing/2014/main" id="{0E927C10-32BE-3BBE-8E31-451379AC026F}"/>
              </a:ext>
            </a:extLst>
          </p:cNvPr>
          <p:cNvSpPr txBox="1"/>
          <p:nvPr/>
        </p:nvSpPr>
        <p:spPr>
          <a:xfrm>
            <a:off x="1111584" y="2485622"/>
            <a:ext cx="1322523" cy="369332"/>
          </a:xfrm>
          <a:prstGeom prst="rect">
            <a:avLst/>
          </a:prstGeom>
          <a:noFill/>
        </p:spPr>
        <p:txBody>
          <a:bodyPr wrap="square" rtlCol="0">
            <a:spAutoFit/>
          </a:bodyPr>
          <a:lstStyle/>
          <a:p>
            <a:r>
              <a:rPr lang="en-CZ" dirty="0"/>
              <a:t>začátek</a:t>
            </a:r>
          </a:p>
        </p:txBody>
      </p:sp>
      <p:sp>
        <p:nvSpPr>
          <p:cNvPr id="8" name="TextBox 7">
            <a:extLst>
              <a:ext uri="{FF2B5EF4-FFF2-40B4-BE49-F238E27FC236}">
                <a16:creationId xmlns:a16="http://schemas.microsoft.com/office/drawing/2014/main" id="{EA55541F-2823-2B60-85AF-5468C3F52090}"/>
              </a:ext>
            </a:extLst>
          </p:cNvPr>
          <p:cNvSpPr txBox="1"/>
          <p:nvPr/>
        </p:nvSpPr>
        <p:spPr>
          <a:xfrm>
            <a:off x="5091156" y="2485622"/>
            <a:ext cx="1322523" cy="369332"/>
          </a:xfrm>
          <a:prstGeom prst="rect">
            <a:avLst/>
          </a:prstGeom>
          <a:noFill/>
        </p:spPr>
        <p:txBody>
          <a:bodyPr wrap="square" rtlCol="0">
            <a:spAutoFit/>
          </a:bodyPr>
          <a:lstStyle/>
          <a:p>
            <a:r>
              <a:rPr lang="en-CZ" dirty="0"/>
              <a:t>průběh</a:t>
            </a:r>
          </a:p>
        </p:txBody>
      </p:sp>
      <p:sp>
        <p:nvSpPr>
          <p:cNvPr id="9" name="TextBox 8">
            <a:extLst>
              <a:ext uri="{FF2B5EF4-FFF2-40B4-BE49-F238E27FC236}">
                <a16:creationId xmlns:a16="http://schemas.microsoft.com/office/drawing/2014/main" id="{F7806CAA-17D0-870D-A633-843AAB11D8B8}"/>
              </a:ext>
            </a:extLst>
          </p:cNvPr>
          <p:cNvSpPr txBox="1"/>
          <p:nvPr/>
        </p:nvSpPr>
        <p:spPr>
          <a:xfrm>
            <a:off x="10101038" y="2485622"/>
            <a:ext cx="1322523" cy="369332"/>
          </a:xfrm>
          <a:prstGeom prst="rect">
            <a:avLst/>
          </a:prstGeom>
          <a:noFill/>
        </p:spPr>
        <p:txBody>
          <a:bodyPr wrap="square" rtlCol="0">
            <a:spAutoFit/>
          </a:bodyPr>
          <a:lstStyle/>
          <a:p>
            <a:r>
              <a:rPr lang="en-CZ" dirty="0"/>
              <a:t>konec</a:t>
            </a:r>
          </a:p>
        </p:txBody>
      </p:sp>
      <p:sp>
        <p:nvSpPr>
          <p:cNvPr id="10" name="TextBox 9">
            <a:extLst>
              <a:ext uri="{FF2B5EF4-FFF2-40B4-BE49-F238E27FC236}">
                <a16:creationId xmlns:a16="http://schemas.microsoft.com/office/drawing/2014/main" id="{27AD0BD3-2683-AEA1-99F4-995D7C299CA5}"/>
              </a:ext>
            </a:extLst>
          </p:cNvPr>
          <p:cNvSpPr txBox="1"/>
          <p:nvPr/>
        </p:nvSpPr>
        <p:spPr>
          <a:xfrm>
            <a:off x="1124463" y="3515932"/>
            <a:ext cx="2571774" cy="923330"/>
          </a:xfrm>
          <a:prstGeom prst="rect">
            <a:avLst/>
          </a:prstGeom>
          <a:noFill/>
        </p:spPr>
        <p:txBody>
          <a:bodyPr wrap="square" rtlCol="0">
            <a:spAutoFit/>
          </a:bodyPr>
          <a:lstStyle/>
          <a:p>
            <a:r>
              <a:rPr lang="en-GB" b="1" dirty="0">
                <a:solidFill>
                  <a:schemeClr val="tx2">
                    <a:lumMod val="50000"/>
                    <a:lumOff val="50000"/>
                  </a:schemeClr>
                </a:solidFill>
              </a:rPr>
              <a:t>P</a:t>
            </a:r>
            <a:r>
              <a:rPr lang="en-CZ" b="1" dirty="0">
                <a:solidFill>
                  <a:schemeClr val="tx2">
                    <a:lumMod val="50000"/>
                    <a:lumOff val="50000"/>
                  </a:schemeClr>
                </a:solidFill>
              </a:rPr>
              <a:t>rotagonista</a:t>
            </a:r>
            <a:r>
              <a:rPr lang="en-CZ" b="1" dirty="0">
                <a:solidFill>
                  <a:schemeClr val="tx2">
                    <a:lumMod val="50000"/>
                    <a:lumOff val="50000"/>
                  </a:schemeClr>
                </a:solidFill>
                <a:sym typeface="Wingdings" pitchFamily="2" charset="2"/>
              </a:rPr>
              <a:t> </a:t>
            </a:r>
            <a:r>
              <a:rPr lang="en-CZ" dirty="0">
                <a:solidFill>
                  <a:schemeClr val="tx2">
                    <a:lumMod val="50000"/>
                    <a:lumOff val="50000"/>
                  </a:schemeClr>
                </a:solidFill>
                <a:sym typeface="Wingdings" pitchFamily="2" charset="2"/>
              </a:rPr>
              <a:t> </a:t>
            </a:r>
            <a:r>
              <a:rPr lang="en-CZ" dirty="0">
                <a:solidFill>
                  <a:schemeClr val="tx2">
                    <a:lumMod val="50000"/>
                    <a:lumOff val="50000"/>
                  </a:schemeClr>
                </a:solidFill>
              </a:rPr>
              <a:t>věděc</a:t>
            </a:r>
          </a:p>
          <a:p>
            <a:r>
              <a:rPr lang="en-GB" b="1" dirty="0">
                <a:solidFill>
                  <a:schemeClr val="tx2">
                    <a:lumMod val="50000"/>
                    <a:lumOff val="50000"/>
                  </a:schemeClr>
                </a:solidFill>
              </a:rPr>
              <a:t>Z</a:t>
            </a:r>
            <a:r>
              <a:rPr lang="en-CZ" b="1" dirty="0">
                <a:solidFill>
                  <a:schemeClr val="tx2">
                    <a:lumMod val="50000"/>
                    <a:lumOff val="50000"/>
                  </a:schemeClr>
                </a:solidFill>
              </a:rPr>
              <a:t>ápletka </a:t>
            </a:r>
            <a:r>
              <a:rPr lang="en-CZ" dirty="0">
                <a:solidFill>
                  <a:schemeClr val="tx2">
                    <a:lumMod val="50000"/>
                    <a:lumOff val="50000"/>
                  </a:schemeClr>
                </a:solidFill>
                <a:sym typeface="Wingdings" pitchFamily="2" charset="2"/>
              </a:rPr>
              <a:t> </a:t>
            </a:r>
            <a:r>
              <a:rPr lang="en-GB" dirty="0">
                <a:solidFill>
                  <a:schemeClr val="tx2">
                    <a:lumMod val="50000"/>
                    <a:lumOff val="50000"/>
                  </a:schemeClr>
                </a:solidFill>
              </a:rPr>
              <a:t>P</a:t>
            </a:r>
            <a:r>
              <a:rPr lang="en-CZ" dirty="0">
                <a:solidFill>
                  <a:schemeClr val="tx2">
                    <a:lumMod val="50000"/>
                    <a:lumOff val="50000"/>
                  </a:schemeClr>
                </a:solidFill>
              </a:rPr>
              <a:t>roč se výzkum dělá?</a:t>
            </a:r>
          </a:p>
        </p:txBody>
      </p:sp>
    </p:spTree>
    <p:extLst>
      <p:ext uri="{BB962C8B-B14F-4D97-AF65-F5344CB8AC3E}">
        <p14:creationId xmlns:p14="http://schemas.microsoft.com/office/powerpoint/2010/main" val="1333840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F012F2E-4E4C-97E7-B78B-6328CE4E62D4}"/>
                  </a:ext>
                </a:extLst>
              </p14:cNvPr>
              <p14:cNvContentPartPr/>
              <p14:nvPr/>
            </p14:nvContentPartPr>
            <p14:xfrm>
              <a:off x="1201736" y="3065826"/>
              <a:ext cx="6113520" cy="101520"/>
            </p14:xfrm>
          </p:contentPart>
        </mc:Choice>
        <mc:Fallback xmlns="">
          <p:pic>
            <p:nvPicPr>
              <p:cNvPr id="5" name="Ink 4">
                <a:extLst>
                  <a:ext uri="{FF2B5EF4-FFF2-40B4-BE49-F238E27FC236}">
                    <a16:creationId xmlns:a16="http://schemas.microsoft.com/office/drawing/2014/main" id="{5F012F2E-4E4C-97E7-B78B-6328CE4E62D4}"/>
                  </a:ext>
                </a:extLst>
              </p:cNvPr>
              <p:cNvPicPr/>
              <p:nvPr/>
            </p:nvPicPr>
            <p:blipFill>
              <a:blip r:embed="rId4"/>
              <a:stretch>
                <a:fillRect/>
              </a:stretch>
            </p:blipFill>
            <p:spPr>
              <a:xfrm>
                <a:off x="1193096" y="3056826"/>
                <a:ext cx="61311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87771E3-048B-780D-4ED7-739D6F28723C}"/>
                  </a:ext>
                </a:extLst>
              </p14:cNvPr>
              <p14:cNvContentPartPr/>
              <p14:nvPr/>
            </p14:nvContentPartPr>
            <p14:xfrm>
              <a:off x="7321376" y="3081306"/>
              <a:ext cx="3574800" cy="129600"/>
            </p14:xfrm>
          </p:contentPart>
        </mc:Choice>
        <mc:Fallback xmlns="">
          <p:pic>
            <p:nvPicPr>
              <p:cNvPr id="6" name="Ink 5">
                <a:extLst>
                  <a:ext uri="{FF2B5EF4-FFF2-40B4-BE49-F238E27FC236}">
                    <a16:creationId xmlns:a16="http://schemas.microsoft.com/office/drawing/2014/main" id="{487771E3-048B-780D-4ED7-739D6F28723C}"/>
                  </a:ext>
                </a:extLst>
              </p:cNvPr>
              <p:cNvPicPr/>
              <p:nvPr/>
            </p:nvPicPr>
            <p:blipFill>
              <a:blip r:embed="rId6"/>
              <a:stretch>
                <a:fillRect/>
              </a:stretch>
            </p:blipFill>
            <p:spPr>
              <a:xfrm>
                <a:off x="7312736" y="3072666"/>
                <a:ext cx="3592440" cy="147240"/>
              </a:xfrm>
              <a:prstGeom prst="rect">
                <a:avLst/>
              </a:prstGeom>
            </p:spPr>
          </p:pic>
        </mc:Fallback>
      </mc:AlternateContent>
      <p:sp>
        <p:nvSpPr>
          <p:cNvPr id="7" name="TextBox 6">
            <a:extLst>
              <a:ext uri="{FF2B5EF4-FFF2-40B4-BE49-F238E27FC236}">
                <a16:creationId xmlns:a16="http://schemas.microsoft.com/office/drawing/2014/main" id="{0E927C10-32BE-3BBE-8E31-451379AC026F}"/>
              </a:ext>
            </a:extLst>
          </p:cNvPr>
          <p:cNvSpPr txBox="1"/>
          <p:nvPr/>
        </p:nvSpPr>
        <p:spPr>
          <a:xfrm>
            <a:off x="1111584" y="2485622"/>
            <a:ext cx="1322523" cy="369332"/>
          </a:xfrm>
          <a:prstGeom prst="rect">
            <a:avLst/>
          </a:prstGeom>
          <a:noFill/>
        </p:spPr>
        <p:txBody>
          <a:bodyPr wrap="square" rtlCol="0">
            <a:spAutoFit/>
          </a:bodyPr>
          <a:lstStyle/>
          <a:p>
            <a:r>
              <a:rPr lang="en-CZ" dirty="0"/>
              <a:t>začátek</a:t>
            </a:r>
          </a:p>
        </p:txBody>
      </p:sp>
      <p:sp>
        <p:nvSpPr>
          <p:cNvPr id="8" name="TextBox 7">
            <a:extLst>
              <a:ext uri="{FF2B5EF4-FFF2-40B4-BE49-F238E27FC236}">
                <a16:creationId xmlns:a16="http://schemas.microsoft.com/office/drawing/2014/main" id="{EA55541F-2823-2B60-85AF-5468C3F52090}"/>
              </a:ext>
            </a:extLst>
          </p:cNvPr>
          <p:cNvSpPr txBox="1"/>
          <p:nvPr/>
        </p:nvSpPr>
        <p:spPr>
          <a:xfrm>
            <a:off x="5091156" y="2485622"/>
            <a:ext cx="1322523" cy="369332"/>
          </a:xfrm>
          <a:prstGeom prst="rect">
            <a:avLst/>
          </a:prstGeom>
          <a:noFill/>
        </p:spPr>
        <p:txBody>
          <a:bodyPr wrap="square" rtlCol="0">
            <a:spAutoFit/>
          </a:bodyPr>
          <a:lstStyle/>
          <a:p>
            <a:r>
              <a:rPr lang="en-CZ" dirty="0"/>
              <a:t>průběh</a:t>
            </a:r>
          </a:p>
        </p:txBody>
      </p:sp>
      <p:sp>
        <p:nvSpPr>
          <p:cNvPr id="9" name="TextBox 8">
            <a:extLst>
              <a:ext uri="{FF2B5EF4-FFF2-40B4-BE49-F238E27FC236}">
                <a16:creationId xmlns:a16="http://schemas.microsoft.com/office/drawing/2014/main" id="{F7806CAA-17D0-870D-A633-843AAB11D8B8}"/>
              </a:ext>
            </a:extLst>
          </p:cNvPr>
          <p:cNvSpPr txBox="1"/>
          <p:nvPr/>
        </p:nvSpPr>
        <p:spPr>
          <a:xfrm>
            <a:off x="10101038" y="2485622"/>
            <a:ext cx="1322523" cy="369332"/>
          </a:xfrm>
          <a:prstGeom prst="rect">
            <a:avLst/>
          </a:prstGeom>
          <a:noFill/>
        </p:spPr>
        <p:txBody>
          <a:bodyPr wrap="square" rtlCol="0">
            <a:spAutoFit/>
          </a:bodyPr>
          <a:lstStyle/>
          <a:p>
            <a:r>
              <a:rPr lang="en-CZ" dirty="0"/>
              <a:t>konec</a:t>
            </a:r>
          </a:p>
        </p:txBody>
      </p:sp>
      <p:sp>
        <p:nvSpPr>
          <p:cNvPr id="10" name="TextBox 9">
            <a:extLst>
              <a:ext uri="{FF2B5EF4-FFF2-40B4-BE49-F238E27FC236}">
                <a16:creationId xmlns:a16="http://schemas.microsoft.com/office/drawing/2014/main" id="{27AD0BD3-2683-AEA1-99F4-995D7C299CA5}"/>
              </a:ext>
            </a:extLst>
          </p:cNvPr>
          <p:cNvSpPr txBox="1"/>
          <p:nvPr/>
        </p:nvSpPr>
        <p:spPr>
          <a:xfrm>
            <a:off x="1124463" y="3515932"/>
            <a:ext cx="2569553" cy="923330"/>
          </a:xfrm>
          <a:prstGeom prst="rect">
            <a:avLst/>
          </a:prstGeom>
          <a:noFill/>
        </p:spPr>
        <p:txBody>
          <a:bodyPr wrap="square" rtlCol="0">
            <a:spAutoFit/>
          </a:bodyPr>
          <a:lstStyle/>
          <a:p>
            <a:r>
              <a:rPr lang="en-GB" b="1" dirty="0">
                <a:solidFill>
                  <a:schemeClr val="tx2">
                    <a:lumMod val="50000"/>
                    <a:lumOff val="50000"/>
                  </a:schemeClr>
                </a:solidFill>
              </a:rPr>
              <a:t>P</a:t>
            </a:r>
            <a:r>
              <a:rPr lang="en-CZ" b="1" dirty="0">
                <a:solidFill>
                  <a:schemeClr val="tx2">
                    <a:lumMod val="50000"/>
                    <a:lumOff val="50000"/>
                  </a:schemeClr>
                </a:solidFill>
              </a:rPr>
              <a:t>rotagonista</a:t>
            </a:r>
            <a:r>
              <a:rPr lang="en-CZ" b="1" dirty="0">
                <a:solidFill>
                  <a:schemeClr val="tx2">
                    <a:lumMod val="50000"/>
                    <a:lumOff val="50000"/>
                  </a:schemeClr>
                </a:solidFill>
                <a:sym typeface="Wingdings" pitchFamily="2" charset="2"/>
              </a:rPr>
              <a:t> </a:t>
            </a:r>
            <a:r>
              <a:rPr lang="en-CZ" dirty="0">
                <a:solidFill>
                  <a:schemeClr val="tx2">
                    <a:lumMod val="50000"/>
                    <a:lumOff val="50000"/>
                  </a:schemeClr>
                </a:solidFill>
                <a:sym typeface="Wingdings" pitchFamily="2" charset="2"/>
              </a:rPr>
              <a:t> </a:t>
            </a:r>
            <a:r>
              <a:rPr lang="en-CZ" dirty="0">
                <a:solidFill>
                  <a:schemeClr val="tx2">
                    <a:lumMod val="50000"/>
                    <a:lumOff val="50000"/>
                  </a:schemeClr>
                </a:solidFill>
              </a:rPr>
              <a:t>věděc</a:t>
            </a:r>
          </a:p>
          <a:p>
            <a:r>
              <a:rPr lang="en-GB" b="1" dirty="0">
                <a:solidFill>
                  <a:schemeClr val="tx2">
                    <a:lumMod val="50000"/>
                    <a:lumOff val="50000"/>
                  </a:schemeClr>
                </a:solidFill>
              </a:rPr>
              <a:t>Z</a:t>
            </a:r>
            <a:r>
              <a:rPr lang="en-CZ" b="1" dirty="0">
                <a:solidFill>
                  <a:schemeClr val="tx2">
                    <a:lumMod val="50000"/>
                    <a:lumOff val="50000"/>
                  </a:schemeClr>
                </a:solidFill>
              </a:rPr>
              <a:t>ápletka </a:t>
            </a:r>
            <a:r>
              <a:rPr lang="en-CZ" dirty="0">
                <a:solidFill>
                  <a:schemeClr val="tx2">
                    <a:lumMod val="50000"/>
                    <a:lumOff val="50000"/>
                  </a:schemeClr>
                </a:solidFill>
                <a:sym typeface="Wingdings" pitchFamily="2" charset="2"/>
              </a:rPr>
              <a:t> </a:t>
            </a:r>
            <a:r>
              <a:rPr lang="en-GB" dirty="0">
                <a:solidFill>
                  <a:schemeClr val="tx2">
                    <a:lumMod val="50000"/>
                    <a:lumOff val="50000"/>
                  </a:schemeClr>
                </a:solidFill>
              </a:rPr>
              <a:t>P</a:t>
            </a:r>
            <a:r>
              <a:rPr lang="en-CZ" dirty="0">
                <a:solidFill>
                  <a:schemeClr val="tx2">
                    <a:lumMod val="50000"/>
                    <a:lumOff val="50000"/>
                  </a:schemeClr>
                </a:solidFill>
              </a:rPr>
              <a:t>roč se výzkum dělá? </a:t>
            </a:r>
          </a:p>
        </p:txBody>
      </p:sp>
      <p:sp>
        <p:nvSpPr>
          <p:cNvPr id="11" name="TextBox 10">
            <a:extLst>
              <a:ext uri="{FF2B5EF4-FFF2-40B4-BE49-F238E27FC236}">
                <a16:creationId xmlns:a16="http://schemas.microsoft.com/office/drawing/2014/main" id="{56FB6B87-5FD2-C084-5B61-D43F078B03A7}"/>
              </a:ext>
            </a:extLst>
          </p:cNvPr>
          <p:cNvSpPr txBox="1"/>
          <p:nvPr/>
        </p:nvSpPr>
        <p:spPr>
          <a:xfrm>
            <a:off x="4504800" y="3515932"/>
            <a:ext cx="2569552" cy="923330"/>
          </a:xfrm>
          <a:prstGeom prst="rect">
            <a:avLst/>
          </a:prstGeom>
          <a:noFill/>
        </p:spPr>
        <p:txBody>
          <a:bodyPr wrap="square" rtlCol="0">
            <a:spAutoFit/>
          </a:bodyPr>
          <a:lstStyle/>
          <a:p>
            <a:r>
              <a:rPr lang="cs-CZ" b="1" dirty="0">
                <a:solidFill>
                  <a:schemeClr val="tx2">
                    <a:lumMod val="50000"/>
                    <a:lumOff val="50000"/>
                  </a:schemeClr>
                </a:solidFill>
              </a:rPr>
              <a:t>Obtíže </a:t>
            </a:r>
            <a:r>
              <a:rPr lang="en-CZ" dirty="0">
                <a:solidFill>
                  <a:schemeClr val="tx2">
                    <a:lumMod val="50000"/>
                    <a:lumOff val="50000"/>
                  </a:schemeClr>
                </a:solidFill>
                <a:sym typeface="Wingdings" pitchFamily="2" charset="2"/>
              </a:rPr>
              <a:t> jaké metody, nastaly potíže? Jak to probíhalo?</a:t>
            </a:r>
            <a:r>
              <a:rPr lang="cs-CZ" dirty="0">
                <a:solidFill>
                  <a:schemeClr val="tx2">
                    <a:lumMod val="50000"/>
                    <a:lumOff val="50000"/>
                  </a:schemeClr>
                </a:solidFill>
              </a:rPr>
              <a:t> </a:t>
            </a:r>
            <a:endParaRPr lang="en-CZ" dirty="0">
              <a:solidFill>
                <a:schemeClr val="tx2">
                  <a:lumMod val="50000"/>
                  <a:lumOff val="50000"/>
                </a:schemeClr>
              </a:solidFill>
            </a:endParaRPr>
          </a:p>
        </p:txBody>
      </p:sp>
      <p:grpSp>
        <p:nvGrpSpPr>
          <p:cNvPr id="21" name="Group 20">
            <a:extLst>
              <a:ext uri="{FF2B5EF4-FFF2-40B4-BE49-F238E27FC236}">
                <a16:creationId xmlns:a16="http://schemas.microsoft.com/office/drawing/2014/main" id="{B0D2F802-9E85-A6D9-9A84-894A2B553EA8}"/>
              </a:ext>
            </a:extLst>
          </p:cNvPr>
          <p:cNvGrpSpPr/>
          <p:nvPr/>
        </p:nvGrpSpPr>
        <p:grpSpPr>
          <a:xfrm>
            <a:off x="3694016" y="2804106"/>
            <a:ext cx="435240" cy="320400"/>
            <a:chOff x="3694016" y="2804106"/>
            <a:chExt cx="435240" cy="320400"/>
          </a:xfrm>
        </p:grpSpPr>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785C770D-9680-DC05-3CF7-7B574D30C968}"/>
                    </a:ext>
                  </a:extLst>
                </p14:cNvPr>
                <p14:cNvContentPartPr/>
                <p14:nvPr/>
              </p14:nvContentPartPr>
              <p14:xfrm>
                <a:off x="3694016" y="3071226"/>
                <a:ext cx="227880" cy="53280"/>
              </p14:xfrm>
            </p:contentPart>
          </mc:Choice>
          <mc:Fallback xmlns="">
            <p:pic>
              <p:nvPicPr>
                <p:cNvPr id="4" name="Ink 3">
                  <a:extLst>
                    <a:ext uri="{FF2B5EF4-FFF2-40B4-BE49-F238E27FC236}">
                      <a16:creationId xmlns:a16="http://schemas.microsoft.com/office/drawing/2014/main" id="{785C770D-9680-DC05-3CF7-7B574D30C968}"/>
                    </a:ext>
                  </a:extLst>
                </p:cNvPr>
                <p:cNvPicPr/>
                <p:nvPr/>
              </p:nvPicPr>
              <p:blipFill>
                <a:blip r:embed="rId8"/>
                <a:stretch>
                  <a:fillRect/>
                </a:stretch>
              </p:blipFill>
              <p:spPr>
                <a:xfrm>
                  <a:off x="3685376" y="3062586"/>
                  <a:ext cx="24552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38010522-E5E5-8254-B5F6-6F83EF18149C}"/>
                    </a:ext>
                  </a:extLst>
                </p14:cNvPr>
                <p14:cNvContentPartPr/>
                <p14:nvPr/>
              </p14:nvContentPartPr>
              <p14:xfrm>
                <a:off x="4016216" y="2804106"/>
                <a:ext cx="113040" cy="187560"/>
              </p14:xfrm>
            </p:contentPart>
          </mc:Choice>
          <mc:Fallback xmlns="">
            <p:pic>
              <p:nvPicPr>
                <p:cNvPr id="13" name="Ink 12">
                  <a:extLst>
                    <a:ext uri="{FF2B5EF4-FFF2-40B4-BE49-F238E27FC236}">
                      <a16:creationId xmlns:a16="http://schemas.microsoft.com/office/drawing/2014/main" id="{38010522-E5E5-8254-B5F6-6F83EF18149C}"/>
                    </a:ext>
                  </a:extLst>
                </p:cNvPr>
                <p:cNvPicPr/>
                <p:nvPr/>
              </p:nvPicPr>
              <p:blipFill>
                <a:blip r:embed="rId10"/>
                <a:stretch>
                  <a:fillRect/>
                </a:stretch>
              </p:blipFill>
              <p:spPr>
                <a:xfrm>
                  <a:off x="4007216" y="2795106"/>
                  <a:ext cx="130680" cy="205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42E6716D-0219-8A43-9BD6-C818586F9C5E}"/>
                  </a:ext>
                </a:extLst>
              </p14:cNvPr>
              <p14:cNvContentPartPr/>
              <p14:nvPr/>
            </p14:nvContentPartPr>
            <p14:xfrm>
              <a:off x="4322936" y="2303706"/>
              <a:ext cx="132840" cy="248400"/>
            </p14:xfrm>
          </p:contentPart>
        </mc:Choice>
        <mc:Fallback xmlns="">
          <p:pic>
            <p:nvPicPr>
              <p:cNvPr id="14" name="Ink 13">
                <a:extLst>
                  <a:ext uri="{FF2B5EF4-FFF2-40B4-BE49-F238E27FC236}">
                    <a16:creationId xmlns:a16="http://schemas.microsoft.com/office/drawing/2014/main" id="{42E6716D-0219-8A43-9BD6-C818586F9C5E}"/>
                  </a:ext>
                </a:extLst>
              </p:cNvPr>
              <p:cNvPicPr/>
              <p:nvPr/>
            </p:nvPicPr>
            <p:blipFill>
              <a:blip r:embed="rId12"/>
              <a:stretch>
                <a:fillRect/>
              </a:stretch>
            </p:blipFill>
            <p:spPr>
              <a:xfrm>
                <a:off x="4314296" y="2295066"/>
                <a:ext cx="15048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FB328564-BBAA-F2BE-9775-A3C616870C55}"/>
                  </a:ext>
                </a:extLst>
              </p14:cNvPr>
              <p14:cNvContentPartPr/>
              <p14:nvPr/>
            </p14:nvContentPartPr>
            <p14:xfrm>
              <a:off x="4612376" y="1827426"/>
              <a:ext cx="157320" cy="270360"/>
            </p14:xfrm>
          </p:contentPart>
        </mc:Choice>
        <mc:Fallback xmlns="">
          <p:pic>
            <p:nvPicPr>
              <p:cNvPr id="15" name="Ink 14">
                <a:extLst>
                  <a:ext uri="{FF2B5EF4-FFF2-40B4-BE49-F238E27FC236}">
                    <a16:creationId xmlns:a16="http://schemas.microsoft.com/office/drawing/2014/main" id="{FB328564-BBAA-F2BE-9775-A3C616870C55}"/>
                  </a:ext>
                </a:extLst>
              </p:cNvPr>
              <p:cNvPicPr/>
              <p:nvPr/>
            </p:nvPicPr>
            <p:blipFill>
              <a:blip r:embed="rId14"/>
              <a:stretch>
                <a:fillRect/>
              </a:stretch>
            </p:blipFill>
            <p:spPr>
              <a:xfrm>
                <a:off x="4603376" y="1818786"/>
                <a:ext cx="17496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id="{9CB5763D-2694-0689-3986-2464521853E8}"/>
                  </a:ext>
                </a:extLst>
              </p14:cNvPr>
              <p14:cNvContentPartPr/>
              <p14:nvPr/>
            </p14:nvContentPartPr>
            <p14:xfrm>
              <a:off x="4939976" y="1320546"/>
              <a:ext cx="249120" cy="335880"/>
            </p14:xfrm>
          </p:contentPart>
        </mc:Choice>
        <mc:Fallback xmlns="">
          <p:pic>
            <p:nvPicPr>
              <p:cNvPr id="16" name="Ink 15">
                <a:extLst>
                  <a:ext uri="{FF2B5EF4-FFF2-40B4-BE49-F238E27FC236}">
                    <a16:creationId xmlns:a16="http://schemas.microsoft.com/office/drawing/2014/main" id="{9CB5763D-2694-0689-3986-2464521853E8}"/>
                  </a:ext>
                </a:extLst>
              </p:cNvPr>
              <p:cNvPicPr/>
              <p:nvPr/>
            </p:nvPicPr>
            <p:blipFill>
              <a:blip r:embed="rId16"/>
              <a:stretch>
                <a:fillRect/>
              </a:stretch>
            </p:blipFill>
            <p:spPr>
              <a:xfrm>
                <a:off x="4930976" y="1311906"/>
                <a:ext cx="26676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1BCF5133-A8F2-1C3F-F9EA-A0D7AFD318C3}"/>
                  </a:ext>
                </a:extLst>
              </p14:cNvPr>
              <p14:cNvContentPartPr/>
              <p14:nvPr/>
            </p14:nvContentPartPr>
            <p14:xfrm>
              <a:off x="5420576" y="1106706"/>
              <a:ext cx="369000" cy="3600"/>
            </p14:xfrm>
          </p:contentPart>
        </mc:Choice>
        <mc:Fallback xmlns="">
          <p:pic>
            <p:nvPicPr>
              <p:cNvPr id="17" name="Ink 16">
                <a:extLst>
                  <a:ext uri="{FF2B5EF4-FFF2-40B4-BE49-F238E27FC236}">
                    <a16:creationId xmlns:a16="http://schemas.microsoft.com/office/drawing/2014/main" id="{1BCF5133-A8F2-1C3F-F9EA-A0D7AFD318C3}"/>
                  </a:ext>
                </a:extLst>
              </p:cNvPr>
              <p:cNvPicPr/>
              <p:nvPr/>
            </p:nvPicPr>
            <p:blipFill>
              <a:blip r:embed="rId18"/>
              <a:stretch>
                <a:fillRect/>
              </a:stretch>
            </p:blipFill>
            <p:spPr>
              <a:xfrm>
                <a:off x="5411936" y="1097706"/>
                <a:ext cx="3866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53B12B63-B0FC-13BA-9648-0DBF920A227C}"/>
                  </a:ext>
                </a:extLst>
              </p14:cNvPr>
              <p14:cNvContentPartPr/>
              <p14:nvPr/>
            </p14:nvContentPartPr>
            <p14:xfrm>
              <a:off x="5996936" y="1261146"/>
              <a:ext cx="258480" cy="191160"/>
            </p14:xfrm>
          </p:contentPart>
        </mc:Choice>
        <mc:Fallback xmlns="">
          <p:pic>
            <p:nvPicPr>
              <p:cNvPr id="18" name="Ink 17">
                <a:extLst>
                  <a:ext uri="{FF2B5EF4-FFF2-40B4-BE49-F238E27FC236}">
                    <a16:creationId xmlns:a16="http://schemas.microsoft.com/office/drawing/2014/main" id="{53B12B63-B0FC-13BA-9648-0DBF920A227C}"/>
                  </a:ext>
                </a:extLst>
              </p:cNvPr>
              <p:cNvPicPr/>
              <p:nvPr/>
            </p:nvPicPr>
            <p:blipFill>
              <a:blip r:embed="rId20"/>
              <a:stretch>
                <a:fillRect/>
              </a:stretch>
            </p:blipFill>
            <p:spPr>
              <a:xfrm>
                <a:off x="5987936" y="1252506"/>
                <a:ext cx="27612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69253624-8114-7CF9-1E9B-5E85ED5F8C8D}"/>
                  </a:ext>
                </a:extLst>
              </p14:cNvPr>
              <p14:cNvContentPartPr/>
              <p14:nvPr/>
            </p14:nvContentPartPr>
            <p14:xfrm>
              <a:off x="6417056" y="1710786"/>
              <a:ext cx="97920" cy="227520"/>
            </p14:xfrm>
          </p:contentPart>
        </mc:Choice>
        <mc:Fallback xmlns="">
          <p:pic>
            <p:nvPicPr>
              <p:cNvPr id="19" name="Ink 18">
                <a:extLst>
                  <a:ext uri="{FF2B5EF4-FFF2-40B4-BE49-F238E27FC236}">
                    <a16:creationId xmlns:a16="http://schemas.microsoft.com/office/drawing/2014/main" id="{69253624-8114-7CF9-1E9B-5E85ED5F8C8D}"/>
                  </a:ext>
                </a:extLst>
              </p:cNvPr>
              <p:cNvPicPr/>
              <p:nvPr/>
            </p:nvPicPr>
            <p:blipFill>
              <a:blip r:embed="rId22"/>
              <a:stretch>
                <a:fillRect/>
              </a:stretch>
            </p:blipFill>
            <p:spPr>
              <a:xfrm>
                <a:off x="6408416" y="1701786"/>
                <a:ext cx="11556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C56839C8-44E2-5AE6-CBD6-A65360A87951}"/>
                  </a:ext>
                </a:extLst>
              </p14:cNvPr>
              <p14:cNvContentPartPr/>
              <p14:nvPr/>
            </p14:nvContentPartPr>
            <p14:xfrm>
              <a:off x="6711536" y="2162946"/>
              <a:ext cx="139680" cy="123120"/>
            </p14:xfrm>
          </p:contentPart>
        </mc:Choice>
        <mc:Fallback xmlns="">
          <p:pic>
            <p:nvPicPr>
              <p:cNvPr id="20" name="Ink 19">
                <a:extLst>
                  <a:ext uri="{FF2B5EF4-FFF2-40B4-BE49-F238E27FC236}">
                    <a16:creationId xmlns:a16="http://schemas.microsoft.com/office/drawing/2014/main" id="{C56839C8-44E2-5AE6-CBD6-A65360A87951}"/>
                  </a:ext>
                </a:extLst>
              </p:cNvPr>
              <p:cNvPicPr/>
              <p:nvPr/>
            </p:nvPicPr>
            <p:blipFill>
              <a:blip r:embed="rId24"/>
              <a:stretch>
                <a:fillRect/>
              </a:stretch>
            </p:blipFill>
            <p:spPr>
              <a:xfrm>
                <a:off x="6702896" y="2153946"/>
                <a:ext cx="15732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77872A14-09D3-71E1-25EB-F5BE86644AB4}"/>
                  </a:ext>
                </a:extLst>
              </p14:cNvPr>
              <p14:cNvContentPartPr/>
              <p14:nvPr/>
            </p14:nvContentPartPr>
            <p14:xfrm>
              <a:off x="7065056" y="2585946"/>
              <a:ext cx="217080" cy="233280"/>
            </p14:xfrm>
          </p:contentPart>
        </mc:Choice>
        <mc:Fallback xmlns="">
          <p:pic>
            <p:nvPicPr>
              <p:cNvPr id="22" name="Ink 21">
                <a:extLst>
                  <a:ext uri="{FF2B5EF4-FFF2-40B4-BE49-F238E27FC236}">
                    <a16:creationId xmlns:a16="http://schemas.microsoft.com/office/drawing/2014/main" id="{77872A14-09D3-71E1-25EB-F5BE86644AB4}"/>
                  </a:ext>
                </a:extLst>
              </p:cNvPr>
              <p:cNvPicPr/>
              <p:nvPr/>
            </p:nvPicPr>
            <p:blipFill>
              <a:blip r:embed="rId26"/>
              <a:stretch>
                <a:fillRect/>
              </a:stretch>
            </p:blipFill>
            <p:spPr>
              <a:xfrm>
                <a:off x="7056416" y="2577306"/>
                <a:ext cx="23472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7869B6AF-4B91-F811-471D-64964AB3E748}"/>
                  </a:ext>
                </a:extLst>
              </p14:cNvPr>
              <p14:cNvContentPartPr/>
              <p14:nvPr/>
            </p14:nvContentPartPr>
            <p14:xfrm>
              <a:off x="7396976" y="2956026"/>
              <a:ext cx="205200" cy="145800"/>
            </p14:xfrm>
          </p:contentPart>
        </mc:Choice>
        <mc:Fallback xmlns="">
          <p:pic>
            <p:nvPicPr>
              <p:cNvPr id="23" name="Ink 22">
                <a:extLst>
                  <a:ext uri="{FF2B5EF4-FFF2-40B4-BE49-F238E27FC236}">
                    <a16:creationId xmlns:a16="http://schemas.microsoft.com/office/drawing/2014/main" id="{7869B6AF-4B91-F811-471D-64964AB3E748}"/>
                  </a:ext>
                </a:extLst>
              </p:cNvPr>
              <p:cNvPicPr/>
              <p:nvPr/>
            </p:nvPicPr>
            <p:blipFill>
              <a:blip r:embed="rId28"/>
              <a:stretch>
                <a:fillRect/>
              </a:stretch>
            </p:blipFill>
            <p:spPr>
              <a:xfrm>
                <a:off x="7388336" y="2947026"/>
                <a:ext cx="222840" cy="163440"/>
              </a:xfrm>
              <a:prstGeom prst="rect">
                <a:avLst/>
              </a:prstGeom>
            </p:spPr>
          </p:pic>
        </mc:Fallback>
      </mc:AlternateContent>
    </p:spTree>
    <p:extLst>
      <p:ext uri="{BB962C8B-B14F-4D97-AF65-F5344CB8AC3E}">
        <p14:creationId xmlns:p14="http://schemas.microsoft.com/office/powerpoint/2010/main" val="704808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F012F2E-4E4C-97E7-B78B-6328CE4E62D4}"/>
                  </a:ext>
                </a:extLst>
              </p14:cNvPr>
              <p14:cNvContentPartPr/>
              <p14:nvPr/>
            </p14:nvContentPartPr>
            <p14:xfrm>
              <a:off x="1201736" y="3065826"/>
              <a:ext cx="6113520" cy="101520"/>
            </p14:xfrm>
          </p:contentPart>
        </mc:Choice>
        <mc:Fallback xmlns="">
          <p:pic>
            <p:nvPicPr>
              <p:cNvPr id="5" name="Ink 4">
                <a:extLst>
                  <a:ext uri="{FF2B5EF4-FFF2-40B4-BE49-F238E27FC236}">
                    <a16:creationId xmlns:a16="http://schemas.microsoft.com/office/drawing/2014/main" id="{5F012F2E-4E4C-97E7-B78B-6328CE4E62D4}"/>
                  </a:ext>
                </a:extLst>
              </p:cNvPr>
              <p:cNvPicPr/>
              <p:nvPr/>
            </p:nvPicPr>
            <p:blipFill>
              <a:blip r:embed="rId4"/>
              <a:stretch>
                <a:fillRect/>
              </a:stretch>
            </p:blipFill>
            <p:spPr>
              <a:xfrm>
                <a:off x="1193096" y="3056826"/>
                <a:ext cx="61311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87771E3-048B-780D-4ED7-739D6F28723C}"/>
                  </a:ext>
                </a:extLst>
              </p14:cNvPr>
              <p14:cNvContentPartPr/>
              <p14:nvPr/>
            </p14:nvContentPartPr>
            <p14:xfrm>
              <a:off x="7321376" y="3081306"/>
              <a:ext cx="3574800" cy="129600"/>
            </p14:xfrm>
          </p:contentPart>
        </mc:Choice>
        <mc:Fallback xmlns="">
          <p:pic>
            <p:nvPicPr>
              <p:cNvPr id="6" name="Ink 5">
                <a:extLst>
                  <a:ext uri="{FF2B5EF4-FFF2-40B4-BE49-F238E27FC236}">
                    <a16:creationId xmlns:a16="http://schemas.microsoft.com/office/drawing/2014/main" id="{487771E3-048B-780D-4ED7-739D6F28723C}"/>
                  </a:ext>
                </a:extLst>
              </p:cNvPr>
              <p:cNvPicPr/>
              <p:nvPr/>
            </p:nvPicPr>
            <p:blipFill>
              <a:blip r:embed="rId6"/>
              <a:stretch>
                <a:fillRect/>
              </a:stretch>
            </p:blipFill>
            <p:spPr>
              <a:xfrm>
                <a:off x="7312736" y="3072666"/>
                <a:ext cx="3592440" cy="147240"/>
              </a:xfrm>
              <a:prstGeom prst="rect">
                <a:avLst/>
              </a:prstGeom>
            </p:spPr>
          </p:pic>
        </mc:Fallback>
      </mc:AlternateContent>
      <p:sp>
        <p:nvSpPr>
          <p:cNvPr id="7" name="TextBox 6">
            <a:extLst>
              <a:ext uri="{FF2B5EF4-FFF2-40B4-BE49-F238E27FC236}">
                <a16:creationId xmlns:a16="http://schemas.microsoft.com/office/drawing/2014/main" id="{0E927C10-32BE-3BBE-8E31-451379AC026F}"/>
              </a:ext>
            </a:extLst>
          </p:cNvPr>
          <p:cNvSpPr txBox="1"/>
          <p:nvPr/>
        </p:nvSpPr>
        <p:spPr>
          <a:xfrm>
            <a:off x="1111584" y="2485622"/>
            <a:ext cx="1322523" cy="369332"/>
          </a:xfrm>
          <a:prstGeom prst="rect">
            <a:avLst/>
          </a:prstGeom>
          <a:noFill/>
        </p:spPr>
        <p:txBody>
          <a:bodyPr wrap="square" rtlCol="0">
            <a:spAutoFit/>
          </a:bodyPr>
          <a:lstStyle/>
          <a:p>
            <a:r>
              <a:rPr lang="en-CZ" dirty="0"/>
              <a:t>začátek</a:t>
            </a:r>
          </a:p>
        </p:txBody>
      </p:sp>
      <p:sp>
        <p:nvSpPr>
          <p:cNvPr id="8" name="TextBox 7">
            <a:extLst>
              <a:ext uri="{FF2B5EF4-FFF2-40B4-BE49-F238E27FC236}">
                <a16:creationId xmlns:a16="http://schemas.microsoft.com/office/drawing/2014/main" id="{EA55541F-2823-2B60-85AF-5468C3F52090}"/>
              </a:ext>
            </a:extLst>
          </p:cNvPr>
          <p:cNvSpPr txBox="1"/>
          <p:nvPr/>
        </p:nvSpPr>
        <p:spPr>
          <a:xfrm>
            <a:off x="5091156" y="2485622"/>
            <a:ext cx="1322523" cy="369332"/>
          </a:xfrm>
          <a:prstGeom prst="rect">
            <a:avLst/>
          </a:prstGeom>
          <a:noFill/>
        </p:spPr>
        <p:txBody>
          <a:bodyPr wrap="square" rtlCol="0">
            <a:spAutoFit/>
          </a:bodyPr>
          <a:lstStyle/>
          <a:p>
            <a:r>
              <a:rPr lang="en-CZ" dirty="0"/>
              <a:t>průběh</a:t>
            </a:r>
          </a:p>
        </p:txBody>
      </p:sp>
      <p:sp>
        <p:nvSpPr>
          <p:cNvPr id="9" name="TextBox 8">
            <a:extLst>
              <a:ext uri="{FF2B5EF4-FFF2-40B4-BE49-F238E27FC236}">
                <a16:creationId xmlns:a16="http://schemas.microsoft.com/office/drawing/2014/main" id="{F7806CAA-17D0-870D-A633-843AAB11D8B8}"/>
              </a:ext>
            </a:extLst>
          </p:cNvPr>
          <p:cNvSpPr txBox="1"/>
          <p:nvPr/>
        </p:nvSpPr>
        <p:spPr>
          <a:xfrm>
            <a:off x="10101038" y="2485622"/>
            <a:ext cx="1322523" cy="369332"/>
          </a:xfrm>
          <a:prstGeom prst="rect">
            <a:avLst/>
          </a:prstGeom>
          <a:noFill/>
        </p:spPr>
        <p:txBody>
          <a:bodyPr wrap="square" rtlCol="0">
            <a:spAutoFit/>
          </a:bodyPr>
          <a:lstStyle/>
          <a:p>
            <a:r>
              <a:rPr lang="en-CZ" dirty="0"/>
              <a:t>konec</a:t>
            </a:r>
          </a:p>
        </p:txBody>
      </p:sp>
      <p:sp>
        <p:nvSpPr>
          <p:cNvPr id="10" name="TextBox 9">
            <a:extLst>
              <a:ext uri="{FF2B5EF4-FFF2-40B4-BE49-F238E27FC236}">
                <a16:creationId xmlns:a16="http://schemas.microsoft.com/office/drawing/2014/main" id="{27AD0BD3-2683-AEA1-99F4-995D7C299CA5}"/>
              </a:ext>
            </a:extLst>
          </p:cNvPr>
          <p:cNvSpPr txBox="1"/>
          <p:nvPr/>
        </p:nvSpPr>
        <p:spPr>
          <a:xfrm>
            <a:off x="1124463" y="3515932"/>
            <a:ext cx="2569553" cy="923330"/>
          </a:xfrm>
          <a:prstGeom prst="rect">
            <a:avLst/>
          </a:prstGeom>
          <a:noFill/>
        </p:spPr>
        <p:txBody>
          <a:bodyPr wrap="square" rtlCol="0">
            <a:spAutoFit/>
          </a:bodyPr>
          <a:lstStyle/>
          <a:p>
            <a:r>
              <a:rPr lang="en-GB" b="1" dirty="0">
                <a:solidFill>
                  <a:schemeClr val="tx2">
                    <a:lumMod val="50000"/>
                    <a:lumOff val="50000"/>
                  </a:schemeClr>
                </a:solidFill>
              </a:rPr>
              <a:t>P</a:t>
            </a:r>
            <a:r>
              <a:rPr lang="en-CZ" b="1" dirty="0">
                <a:solidFill>
                  <a:schemeClr val="tx2">
                    <a:lumMod val="50000"/>
                    <a:lumOff val="50000"/>
                  </a:schemeClr>
                </a:solidFill>
              </a:rPr>
              <a:t>rotagonista</a:t>
            </a:r>
            <a:r>
              <a:rPr lang="en-CZ" b="1" dirty="0">
                <a:solidFill>
                  <a:schemeClr val="tx2">
                    <a:lumMod val="50000"/>
                    <a:lumOff val="50000"/>
                  </a:schemeClr>
                </a:solidFill>
                <a:sym typeface="Wingdings" pitchFamily="2" charset="2"/>
              </a:rPr>
              <a:t> </a:t>
            </a:r>
            <a:r>
              <a:rPr lang="en-CZ" dirty="0">
                <a:solidFill>
                  <a:schemeClr val="tx2">
                    <a:lumMod val="50000"/>
                    <a:lumOff val="50000"/>
                  </a:schemeClr>
                </a:solidFill>
                <a:sym typeface="Wingdings" pitchFamily="2" charset="2"/>
              </a:rPr>
              <a:t> </a:t>
            </a:r>
            <a:r>
              <a:rPr lang="en-CZ" dirty="0">
                <a:solidFill>
                  <a:schemeClr val="tx2">
                    <a:lumMod val="50000"/>
                    <a:lumOff val="50000"/>
                  </a:schemeClr>
                </a:solidFill>
              </a:rPr>
              <a:t>věděc</a:t>
            </a:r>
          </a:p>
          <a:p>
            <a:r>
              <a:rPr lang="en-GB" b="1" dirty="0">
                <a:solidFill>
                  <a:schemeClr val="tx2">
                    <a:lumMod val="50000"/>
                    <a:lumOff val="50000"/>
                  </a:schemeClr>
                </a:solidFill>
              </a:rPr>
              <a:t>Z</a:t>
            </a:r>
            <a:r>
              <a:rPr lang="en-CZ" b="1" dirty="0">
                <a:solidFill>
                  <a:schemeClr val="tx2">
                    <a:lumMod val="50000"/>
                    <a:lumOff val="50000"/>
                  </a:schemeClr>
                </a:solidFill>
              </a:rPr>
              <a:t>ápletka </a:t>
            </a:r>
            <a:r>
              <a:rPr lang="en-CZ" dirty="0">
                <a:solidFill>
                  <a:schemeClr val="tx2">
                    <a:lumMod val="50000"/>
                    <a:lumOff val="50000"/>
                  </a:schemeClr>
                </a:solidFill>
                <a:sym typeface="Wingdings" pitchFamily="2" charset="2"/>
              </a:rPr>
              <a:t> </a:t>
            </a:r>
            <a:r>
              <a:rPr lang="en-GB" dirty="0">
                <a:solidFill>
                  <a:schemeClr val="tx2">
                    <a:lumMod val="50000"/>
                    <a:lumOff val="50000"/>
                  </a:schemeClr>
                </a:solidFill>
              </a:rPr>
              <a:t>P</a:t>
            </a:r>
            <a:r>
              <a:rPr lang="en-CZ" dirty="0">
                <a:solidFill>
                  <a:schemeClr val="tx2">
                    <a:lumMod val="50000"/>
                    <a:lumOff val="50000"/>
                  </a:schemeClr>
                </a:solidFill>
              </a:rPr>
              <a:t>roč se výzkum dělá?</a:t>
            </a:r>
          </a:p>
        </p:txBody>
      </p:sp>
      <p:sp>
        <p:nvSpPr>
          <p:cNvPr id="11" name="TextBox 10">
            <a:extLst>
              <a:ext uri="{FF2B5EF4-FFF2-40B4-BE49-F238E27FC236}">
                <a16:creationId xmlns:a16="http://schemas.microsoft.com/office/drawing/2014/main" id="{56FB6B87-5FD2-C084-5B61-D43F078B03A7}"/>
              </a:ext>
            </a:extLst>
          </p:cNvPr>
          <p:cNvSpPr txBox="1"/>
          <p:nvPr/>
        </p:nvSpPr>
        <p:spPr>
          <a:xfrm>
            <a:off x="4455776" y="3515932"/>
            <a:ext cx="2420868" cy="1477328"/>
          </a:xfrm>
          <a:prstGeom prst="rect">
            <a:avLst/>
          </a:prstGeom>
          <a:noFill/>
        </p:spPr>
        <p:txBody>
          <a:bodyPr wrap="square" rtlCol="0">
            <a:spAutoFit/>
          </a:bodyPr>
          <a:lstStyle/>
          <a:p>
            <a:r>
              <a:rPr lang="cs-CZ" b="1" dirty="0">
                <a:solidFill>
                  <a:schemeClr val="tx2">
                    <a:lumMod val="50000"/>
                    <a:lumOff val="50000"/>
                  </a:schemeClr>
                </a:solidFill>
              </a:rPr>
              <a:t>Obtíže</a:t>
            </a:r>
            <a:r>
              <a:rPr lang="cs-CZ" dirty="0">
                <a:solidFill>
                  <a:schemeClr val="tx2">
                    <a:lumMod val="50000"/>
                    <a:lumOff val="50000"/>
                  </a:schemeClr>
                </a:solidFill>
              </a:rPr>
              <a:t> </a:t>
            </a:r>
            <a:r>
              <a:rPr lang="en-CZ" dirty="0">
                <a:solidFill>
                  <a:schemeClr val="tx2">
                    <a:lumMod val="50000"/>
                    <a:lumOff val="50000"/>
                  </a:schemeClr>
                </a:solidFill>
                <a:sym typeface="Wingdings" pitchFamily="2" charset="2"/>
              </a:rPr>
              <a:t> jaké metody? Nastaly potíže? Jak to probíhalo?</a:t>
            </a:r>
            <a:r>
              <a:rPr lang="cs-CZ" dirty="0">
                <a:solidFill>
                  <a:schemeClr val="tx2">
                    <a:lumMod val="50000"/>
                    <a:lumOff val="50000"/>
                  </a:schemeClr>
                </a:solidFill>
              </a:rPr>
              <a:t> </a:t>
            </a:r>
            <a:endParaRPr lang="en-CZ" dirty="0">
              <a:solidFill>
                <a:schemeClr val="tx2">
                  <a:lumMod val="50000"/>
                  <a:lumOff val="50000"/>
                </a:schemeClr>
              </a:solidFill>
            </a:endParaRPr>
          </a:p>
          <a:p>
            <a:endParaRPr lang="en-CZ" dirty="0">
              <a:solidFill>
                <a:schemeClr val="tx2">
                  <a:lumMod val="50000"/>
                  <a:lumOff val="50000"/>
                </a:schemeClr>
              </a:solidFill>
            </a:endParaRPr>
          </a:p>
        </p:txBody>
      </p:sp>
      <p:sp>
        <p:nvSpPr>
          <p:cNvPr id="12" name="TextBox 11">
            <a:extLst>
              <a:ext uri="{FF2B5EF4-FFF2-40B4-BE49-F238E27FC236}">
                <a16:creationId xmlns:a16="http://schemas.microsoft.com/office/drawing/2014/main" id="{455749A5-82BE-460D-BF7C-179EF7B01E9B}"/>
              </a:ext>
            </a:extLst>
          </p:cNvPr>
          <p:cNvSpPr txBox="1"/>
          <p:nvPr/>
        </p:nvSpPr>
        <p:spPr>
          <a:xfrm>
            <a:off x="9345477" y="3515932"/>
            <a:ext cx="2078084" cy="646331"/>
          </a:xfrm>
          <a:prstGeom prst="rect">
            <a:avLst/>
          </a:prstGeom>
          <a:noFill/>
        </p:spPr>
        <p:txBody>
          <a:bodyPr wrap="square" rtlCol="0">
            <a:spAutoFit/>
          </a:bodyPr>
          <a:lstStyle/>
          <a:p>
            <a:r>
              <a:rPr lang="cs-CZ" b="1" dirty="0">
                <a:solidFill>
                  <a:schemeClr val="tx2">
                    <a:lumMod val="50000"/>
                    <a:lumOff val="50000"/>
                  </a:schemeClr>
                </a:solidFill>
              </a:rPr>
              <a:t>Výsledek</a:t>
            </a:r>
          </a:p>
          <a:p>
            <a:r>
              <a:rPr lang="cs-CZ" dirty="0">
                <a:solidFill>
                  <a:schemeClr val="tx2">
                    <a:lumMod val="50000"/>
                    <a:lumOff val="50000"/>
                  </a:schemeClr>
                </a:solidFill>
              </a:rPr>
              <a:t>Poučení </a:t>
            </a:r>
            <a:r>
              <a:rPr lang="en-CZ" dirty="0">
                <a:solidFill>
                  <a:schemeClr val="tx2">
                    <a:lumMod val="50000"/>
                    <a:lumOff val="50000"/>
                  </a:schemeClr>
                </a:solidFill>
                <a:sym typeface="Wingdings" pitchFamily="2" charset="2"/>
              </a:rPr>
              <a:t> diskuze</a:t>
            </a:r>
            <a:r>
              <a:rPr lang="cs-CZ" dirty="0">
                <a:solidFill>
                  <a:schemeClr val="tx2">
                    <a:lumMod val="50000"/>
                    <a:lumOff val="50000"/>
                  </a:schemeClr>
                </a:solidFill>
              </a:rPr>
              <a:t> </a:t>
            </a:r>
            <a:endParaRPr lang="en-CZ" dirty="0">
              <a:solidFill>
                <a:schemeClr val="tx2">
                  <a:lumMod val="50000"/>
                  <a:lumOff val="50000"/>
                </a:schemeClr>
              </a:solidFill>
            </a:endParaRPr>
          </a:p>
        </p:txBody>
      </p:sp>
      <p:grpSp>
        <p:nvGrpSpPr>
          <p:cNvPr id="13" name="Group 12">
            <a:extLst>
              <a:ext uri="{FF2B5EF4-FFF2-40B4-BE49-F238E27FC236}">
                <a16:creationId xmlns:a16="http://schemas.microsoft.com/office/drawing/2014/main" id="{774D5229-034B-D0C3-1589-B526F0C83B05}"/>
              </a:ext>
            </a:extLst>
          </p:cNvPr>
          <p:cNvGrpSpPr/>
          <p:nvPr/>
        </p:nvGrpSpPr>
        <p:grpSpPr>
          <a:xfrm>
            <a:off x="3694016" y="2804106"/>
            <a:ext cx="435240" cy="320400"/>
            <a:chOff x="3694016" y="2804106"/>
            <a:chExt cx="435240" cy="320400"/>
          </a:xfrm>
        </p:grpSpPr>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7B23F650-4075-0021-2B83-0C069414EF86}"/>
                    </a:ext>
                  </a:extLst>
                </p14:cNvPr>
                <p14:cNvContentPartPr/>
                <p14:nvPr/>
              </p14:nvContentPartPr>
              <p14:xfrm>
                <a:off x="3694016" y="3071226"/>
                <a:ext cx="227880" cy="53280"/>
              </p14:xfrm>
            </p:contentPart>
          </mc:Choice>
          <mc:Fallback xmlns="">
            <p:pic>
              <p:nvPicPr>
                <p:cNvPr id="14" name="Ink 13">
                  <a:extLst>
                    <a:ext uri="{FF2B5EF4-FFF2-40B4-BE49-F238E27FC236}">
                      <a16:creationId xmlns:a16="http://schemas.microsoft.com/office/drawing/2014/main" id="{7B23F650-4075-0021-2B83-0C069414EF86}"/>
                    </a:ext>
                  </a:extLst>
                </p:cNvPr>
                <p:cNvPicPr/>
                <p:nvPr/>
              </p:nvPicPr>
              <p:blipFill>
                <a:blip r:embed="rId8"/>
                <a:stretch>
                  <a:fillRect/>
                </a:stretch>
              </p:blipFill>
              <p:spPr>
                <a:xfrm>
                  <a:off x="3685376" y="3062586"/>
                  <a:ext cx="24552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DD2BBFB1-B2AC-6E37-2F9B-99CDDC712A5F}"/>
                    </a:ext>
                  </a:extLst>
                </p14:cNvPr>
                <p14:cNvContentPartPr/>
                <p14:nvPr/>
              </p14:nvContentPartPr>
              <p14:xfrm>
                <a:off x="4016216" y="2804106"/>
                <a:ext cx="113040" cy="187560"/>
              </p14:xfrm>
            </p:contentPart>
          </mc:Choice>
          <mc:Fallback xmlns="">
            <p:pic>
              <p:nvPicPr>
                <p:cNvPr id="15" name="Ink 14">
                  <a:extLst>
                    <a:ext uri="{FF2B5EF4-FFF2-40B4-BE49-F238E27FC236}">
                      <a16:creationId xmlns:a16="http://schemas.microsoft.com/office/drawing/2014/main" id="{DD2BBFB1-B2AC-6E37-2F9B-99CDDC712A5F}"/>
                    </a:ext>
                  </a:extLst>
                </p:cNvPr>
                <p:cNvPicPr/>
                <p:nvPr/>
              </p:nvPicPr>
              <p:blipFill>
                <a:blip r:embed="rId10"/>
                <a:stretch>
                  <a:fillRect/>
                </a:stretch>
              </p:blipFill>
              <p:spPr>
                <a:xfrm>
                  <a:off x="4007216" y="2795106"/>
                  <a:ext cx="130680" cy="205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3D9366C5-B8C2-019C-810A-EFC7431A2DA5}"/>
                  </a:ext>
                </a:extLst>
              </p14:cNvPr>
              <p14:cNvContentPartPr/>
              <p14:nvPr/>
            </p14:nvContentPartPr>
            <p14:xfrm>
              <a:off x="4322936" y="2303706"/>
              <a:ext cx="132840" cy="248400"/>
            </p14:xfrm>
          </p:contentPart>
        </mc:Choice>
        <mc:Fallback xmlns="">
          <p:pic>
            <p:nvPicPr>
              <p:cNvPr id="16" name="Ink 15">
                <a:extLst>
                  <a:ext uri="{FF2B5EF4-FFF2-40B4-BE49-F238E27FC236}">
                    <a16:creationId xmlns:a16="http://schemas.microsoft.com/office/drawing/2014/main" id="{3D9366C5-B8C2-019C-810A-EFC7431A2DA5}"/>
                  </a:ext>
                </a:extLst>
              </p:cNvPr>
              <p:cNvPicPr/>
              <p:nvPr/>
            </p:nvPicPr>
            <p:blipFill>
              <a:blip r:embed="rId12"/>
              <a:stretch>
                <a:fillRect/>
              </a:stretch>
            </p:blipFill>
            <p:spPr>
              <a:xfrm>
                <a:off x="4314296" y="2295066"/>
                <a:ext cx="15048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F424DE89-59A6-EC1B-B09B-8089BC3B440A}"/>
                  </a:ext>
                </a:extLst>
              </p14:cNvPr>
              <p14:cNvContentPartPr/>
              <p14:nvPr/>
            </p14:nvContentPartPr>
            <p14:xfrm>
              <a:off x="4612376" y="1827426"/>
              <a:ext cx="157320" cy="270360"/>
            </p14:xfrm>
          </p:contentPart>
        </mc:Choice>
        <mc:Fallback xmlns="">
          <p:pic>
            <p:nvPicPr>
              <p:cNvPr id="17" name="Ink 16">
                <a:extLst>
                  <a:ext uri="{FF2B5EF4-FFF2-40B4-BE49-F238E27FC236}">
                    <a16:creationId xmlns:a16="http://schemas.microsoft.com/office/drawing/2014/main" id="{F424DE89-59A6-EC1B-B09B-8089BC3B440A}"/>
                  </a:ext>
                </a:extLst>
              </p:cNvPr>
              <p:cNvPicPr/>
              <p:nvPr/>
            </p:nvPicPr>
            <p:blipFill>
              <a:blip r:embed="rId14"/>
              <a:stretch>
                <a:fillRect/>
              </a:stretch>
            </p:blipFill>
            <p:spPr>
              <a:xfrm>
                <a:off x="4603376" y="1818786"/>
                <a:ext cx="17496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D6BF0963-7E33-0BCC-CE3E-5A0CB31D012D}"/>
                  </a:ext>
                </a:extLst>
              </p14:cNvPr>
              <p14:cNvContentPartPr/>
              <p14:nvPr/>
            </p14:nvContentPartPr>
            <p14:xfrm>
              <a:off x="4939976" y="1320546"/>
              <a:ext cx="249120" cy="335880"/>
            </p14:xfrm>
          </p:contentPart>
        </mc:Choice>
        <mc:Fallback xmlns="">
          <p:pic>
            <p:nvPicPr>
              <p:cNvPr id="18" name="Ink 17">
                <a:extLst>
                  <a:ext uri="{FF2B5EF4-FFF2-40B4-BE49-F238E27FC236}">
                    <a16:creationId xmlns:a16="http://schemas.microsoft.com/office/drawing/2014/main" id="{D6BF0963-7E33-0BCC-CE3E-5A0CB31D012D}"/>
                  </a:ext>
                </a:extLst>
              </p:cNvPr>
              <p:cNvPicPr/>
              <p:nvPr/>
            </p:nvPicPr>
            <p:blipFill>
              <a:blip r:embed="rId16"/>
              <a:stretch>
                <a:fillRect/>
              </a:stretch>
            </p:blipFill>
            <p:spPr>
              <a:xfrm>
                <a:off x="4930976" y="1311906"/>
                <a:ext cx="26676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70CAF8AB-7C70-8AA7-05B0-85C1C6142665}"/>
                  </a:ext>
                </a:extLst>
              </p14:cNvPr>
              <p14:cNvContentPartPr/>
              <p14:nvPr/>
            </p14:nvContentPartPr>
            <p14:xfrm>
              <a:off x="5420576" y="1106706"/>
              <a:ext cx="369000" cy="3600"/>
            </p14:xfrm>
          </p:contentPart>
        </mc:Choice>
        <mc:Fallback xmlns="">
          <p:pic>
            <p:nvPicPr>
              <p:cNvPr id="19" name="Ink 18">
                <a:extLst>
                  <a:ext uri="{FF2B5EF4-FFF2-40B4-BE49-F238E27FC236}">
                    <a16:creationId xmlns:a16="http://schemas.microsoft.com/office/drawing/2014/main" id="{70CAF8AB-7C70-8AA7-05B0-85C1C6142665}"/>
                  </a:ext>
                </a:extLst>
              </p:cNvPr>
              <p:cNvPicPr/>
              <p:nvPr/>
            </p:nvPicPr>
            <p:blipFill>
              <a:blip r:embed="rId18"/>
              <a:stretch>
                <a:fillRect/>
              </a:stretch>
            </p:blipFill>
            <p:spPr>
              <a:xfrm>
                <a:off x="5411936" y="1097706"/>
                <a:ext cx="3866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17DF3114-8551-2EFA-2F04-72058E42597D}"/>
                  </a:ext>
                </a:extLst>
              </p14:cNvPr>
              <p14:cNvContentPartPr/>
              <p14:nvPr/>
            </p14:nvContentPartPr>
            <p14:xfrm>
              <a:off x="5996936" y="1261146"/>
              <a:ext cx="258480" cy="191160"/>
            </p14:xfrm>
          </p:contentPart>
        </mc:Choice>
        <mc:Fallback xmlns="">
          <p:pic>
            <p:nvPicPr>
              <p:cNvPr id="20" name="Ink 19">
                <a:extLst>
                  <a:ext uri="{FF2B5EF4-FFF2-40B4-BE49-F238E27FC236}">
                    <a16:creationId xmlns:a16="http://schemas.microsoft.com/office/drawing/2014/main" id="{17DF3114-8551-2EFA-2F04-72058E42597D}"/>
                  </a:ext>
                </a:extLst>
              </p:cNvPr>
              <p:cNvPicPr/>
              <p:nvPr/>
            </p:nvPicPr>
            <p:blipFill>
              <a:blip r:embed="rId20"/>
              <a:stretch>
                <a:fillRect/>
              </a:stretch>
            </p:blipFill>
            <p:spPr>
              <a:xfrm>
                <a:off x="5987936" y="1252506"/>
                <a:ext cx="27612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798EBC4D-3DC4-9478-8762-7BD6BECCF314}"/>
                  </a:ext>
                </a:extLst>
              </p14:cNvPr>
              <p14:cNvContentPartPr/>
              <p14:nvPr/>
            </p14:nvContentPartPr>
            <p14:xfrm>
              <a:off x="6417056" y="1710786"/>
              <a:ext cx="97920" cy="227520"/>
            </p14:xfrm>
          </p:contentPart>
        </mc:Choice>
        <mc:Fallback xmlns="">
          <p:pic>
            <p:nvPicPr>
              <p:cNvPr id="21" name="Ink 20">
                <a:extLst>
                  <a:ext uri="{FF2B5EF4-FFF2-40B4-BE49-F238E27FC236}">
                    <a16:creationId xmlns:a16="http://schemas.microsoft.com/office/drawing/2014/main" id="{798EBC4D-3DC4-9478-8762-7BD6BECCF314}"/>
                  </a:ext>
                </a:extLst>
              </p:cNvPr>
              <p:cNvPicPr/>
              <p:nvPr/>
            </p:nvPicPr>
            <p:blipFill>
              <a:blip r:embed="rId22"/>
              <a:stretch>
                <a:fillRect/>
              </a:stretch>
            </p:blipFill>
            <p:spPr>
              <a:xfrm>
                <a:off x="6408416" y="1701786"/>
                <a:ext cx="11556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144C5054-ACB5-B7F9-0F84-2430043A5653}"/>
                  </a:ext>
                </a:extLst>
              </p14:cNvPr>
              <p14:cNvContentPartPr/>
              <p14:nvPr/>
            </p14:nvContentPartPr>
            <p14:xfrm>
              <a:off x="6711536" y="2162946"/>
              <a:ext cx="139680" cy="123120"/>
            </p14:xfrm>
          </p:contentPart>
        </mc:Choice>
        <mc:Fallback xmlns="">
          <p:pic>
            <p:nvPicPr>
              <p:cNvPr id="22" name="Ink 21">
                <a:extLst>
                  <a:ext uri="{FF2B5EF4-FFF2-40B4-BE49-F238E27FC236}">
                    <a16:creationId xmlns:a16="http://schemas.microsoft.com/office/drawing/2014/main" id="{144C5054-ACB5-B7F9-0F84-2430043A5653}"/>
                  </a:ext>
                </a:extLst>
              </p:cNvPr>
              <p:cNvPicPr/>
              <p:nvPr/>
            </p:nvPicPr>
            <p:blipFill>
              <a:blip r:embed="rId24"/>
              <a:stretch>
                <a:fillRect/>
              </a:stretch>
            </p:blipFill>
            <p:spPr>
              <a:xfrm>
                <a:off x="6702896" y="2153946"/>
                <a:ext cx="15732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3" name="Ink 22">
                <a:extLst>
                  <a:ext uri="{FF2B5EF4-FFF2-40B4-BE49-F238E27FC236}">
                    <a16:creationId xmlns:a16="http://schemas.microsoft.com/office/drawing/2014/main" id="{F12B6CF3-8D28-799E-91BE-69BCF3D9DDDB}"/>
                  </a:ext>
                </a:extLst>
              </p14:cNvPr>
              <p14:cNvContentPartPr/>
              <p14:nvPr/>
            </p14:nvContentPartPr>
            <p14:xfrm>
              <a:off x="7065056" y="2585946"/>
              <a:ext cx="217080" cy="233280"/>
            </p14:xfrm>
          </p:contentPart>
        </mc:Choice>
        <mc:Fallback xmlns="">
          <p:pic>
            <p:nvPicPr>
              <p:cNvPr id="23" name="Ink 22">
                <a:extLst>
                  <a:ext uri="{FF2B5EF4-FFF2-40B4-BE49-F238E27FC236}">
                    <a16:creationId xmlns:a16="http://schemas.microsoft.com/office/drawing/2014/main" id="{F12B6CF3-8D28-799E-91BE-69BCF3D9DDDB}"/>
                  </a:ext>
                </a:extLst>
              </p:cNvPr>
              <p:cNvPicPr/>
              <p:nvPr/>
            </p:nvPicPr>
            <p:blipFill>
              <a:blip r:embed="rId26"/>
              <a:stretch>
                <a:fillRect/>
              </a:stretch>
            </p:blipFill>
            <p:spPr>
              <a:xfrm>
                <a:off x="7056416" y="2577306"/>
                <a:ext cx="23472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4" name="Ink 23">
                <a:extLst>
                  <a:ext uri="{FF2B5EF4-FFF2-40B4-BE49-F238E27FC236}">
                    <a16:creationId xmlns:a16="http://schemas.microsoft.com/office/drawing/2014/main" id="{EAD9DB12-2BDF-0147-7F71-19BB690B02E6}"/>
                  </a:ext>
                </a:extLst>
              </p14:cNvPr>
              <p14:cNvContentPartPr/>
              <p14:nvPr/>
            </p14:nvContentPartPr>
            <p14:xfrm>
              <a:off x="7396976" y="2956026"/>
              <a:ext cx="205200" cy="145800"/>
            </p14:xfrm>
          </p:contentPart>
        </mc:Choice>
        <mc:Fallback xmlns="">
          <p:pic>
            <p:nvPicPr>
              <p:cNvPr id="24" name="Ink 23">
                <a:extLst>
                  <a:ext uri="{FF2B5EF4-FFF2-40B4-BE49-F238E27FC236}">
                    <a16:creationId xmlns:a16="http://schemas.microsoft.com/office/drawing/2014/main" id="{EAD9DB12-2BDF-0147-7F71-19BB690B02E6}"/>
                  </a:ext>
                </a:extLst>
              </p:cNvPr>
              <p:cNvPicPr/>
              <p:nvPr/>
            </p:nvPicPr>
            <p:blipFill>
              <a:blip r:embed="rId28"/>
              <a:stretch>
                <a:fillRect/>
              </a:stretch>
            </p:blipFill>
            <p:spPr>
              <a:xfrm>
                <a:off x="7388336" y="2947026"/>
                <a:ext cx="222840" cy="163440"/>
              </a:xfrm>
              <a:prstGeom prst="rect">
                <a:avLst/>
              </a:prstGeom>
            </p:spPr>
          </p:pic>
        </mc:Fallback>
      </mc:AlternateContent>
    </p:spTree>
    <p:extLst>
      <p:ext uri="{BB962C8B-B14F-4D97-AF65-F5344CB8AC3E}">
        <p14:creationId xmlns:p14="http://schemas.microsoft.com/office/powerpoint/2010/main" val="3935504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F012F2E-4E4C-97E7-B78B-6328CE4E62D4}"/>
                  </a:ext>
                </a:extLst>
              </p14:cNvPr>
              <p14:cNvContentPartPr/>
              <p14:nvPr/>
            </p14:nvContentPartPr>
            <p14:xfrm>
              <a:off x="1201736" y="3065826"/>
              <a:ext cx="6113520" cy="101520"/>
            </p14:xfrm>
          </p:contentPart>
        </mc:Choice>
        <mc:Fallback xmlns="">
          <p:pic>
            <p:nvPicPr>
              <p:cNvPr id="5" name="Ink 4">
                <a:extLst>
                  <a:ext uri="{FF2B5EF4-FFF2-40B4-BE49-F238E27FC236}">
                    <a16:creationId xmlns:a16="http://schemas.microsoft.com/office/drawing/2014/main" id="{5F012F2E-4E4C-97E7-B78B-6328CE4E62D4}"/>
                  </a:ext>
                </a:extLst>
              </p:cNvPr>
              <p:cNvPicPr/>
              <p:nvPr/>
            </p:nvPicPr>
            <p:blipFill>
              <a:blip r:embed="rId4"/>
              <a:stretch>
                <a:fillRect/>
              </a:stretch>
            </p:blipFill>
            <p:spPr>
              <a:xfrm>
                <a:off x="1193096" y="3056826"/>
                <a:ext cx="61311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87771E3-048B-780D-4ED7-739D6F28723C}"/>
                  </a:ext>
                </a:extLst>
              </p14:cNvPr>
              <p14:cNvContentPartPr/>
              <p14:nvPr/>
            </p14:nvContentPartPr>
            <p14:xfrm>
              <a:off x="7321376" y="3081306"/>
              <a:ext cx="3574800" cy="129600"/>
            </p14:xfrm>
          </p:contentPart>
        </mc:Choice>
        <mc:Fallback xmlns="">
          <p:pic>
            <p:nvPicPr>
              <p:cNvPr id="6" name="Ink 5">
                <a:extLst>
                  <a:ext uri="{FF2B5EF4-FFF2-40B4-BE49-F238E27FC236}">
                    <a16:creationId xmlns:a16="http://schemas.microsoft.com/office/drawing/2014/main" id="{487771E3-048B-780D-4ED7-739D6F28723C}"/>
                  </a:ext>
                </a:extLst>
              </p:cNvPr>
              <p:cNvPicPr/>
              <p:nvPr/>
            </p:nvPicPr>
            <p:blipFill>
              <a:blip r:embed="rId6"/>
              <a:stretch>
                <a:fillRect/>
              </a:stretch>
            </p:blipFill>
            <p:spPr>
              <a:xfrm>
                <a:off x="7312736" y="3072666"/>
                <a:ext cx="3592440" cy="147240"/>
              </a:xfrm>
              <a:prstGeom prst="rect">
                <a:avLst/>
              </a:prstGeom>
            </p:spPr>
          </p:pic>
        </mc:Fallback>
      </mc:AlternateContent>
      <p:sp>
        <p:nvSpPr>
          <p:cNvPr id="7" name="TextBox 6">
            <a:extLst>
              <a:ext uri="{FF2B5EF4-FFF2-40B4-BE49-F238E27FC236}">
                <a16:creationId xmlns:a16="http://schemas.microsoft.com/office/drawing/2014/main" id="{0E927C10-32BE-3BBE-8E31-451379AC026F}"/>
              </a:ext>
            </a:extLst>
          </p:cNvPr>
          <p:cNvSpPr txBox="1"/>
          <p:nvPr/>
        </p:nvSpPr>
        <p:spPr>
          <a:xfrm>
            <a:off x="1111584" y="2485622"/>
            <a:ext cx="1322523" cy="369332"/>
          </a:xfrm>
          <a:prstGeom prst="rect">
            <a:avLst/>
          </a:prstGeom>
          <a:noFill/>
        </p:spPr>
        <p:txBody>
          <a:bodyPr wrap="square" rtlCol="0">
            <a:spAutoFit/>
          </a:bodyPr>
          <a:lstStyle/>
          <a:p>
            <a:r>
              <a:rPr lang="en-CZ" dirty="0"/>
              <a:t>začátek</a:t>
            </a:r>
          </a:p>
        </p:txBody>
      </p:sp>
      <p:sp>
        <p:nvSpPr>
          <p:cNvPr id="8" name="TextBox 7">
            <a:extLst>
              <a:ext uri="{FF2B5EF4-FFF2-40B4-BE49-F238E27FC236}">
                <a16:creationId xmlns:a16="http://schemas.microsoft.com/office/drawing/2014/main" id="{EA55541F-2823-2B60-85AF-5468C3F52090}"/>
              </a:ext>
            </a:extLst>
          </p:cNvPr>
          <p:cNvSpPr txBox="1"/>
          <p:nvPr/>
        </p:nvSpPr>
        <p:spPr>
          <a:xfrm>
            <a:off x="5091156" y="2485622"/>
            <a:ext cx="1322523" cy="369332"/>
          </a:xfrm>
          <a:prstGeom prst="rect">
            <a:avLst/>
          </a:prstGeom>
          <a:noFill/>
        </p:spPr>
        <p:txBody>
          <a:bodyPr wrap="square" rtlCol="0">
            <a:spAutoFit/>
          </a:bodyPr>
          <a:lstStyle/>
          <a:p>
            <a:r>
              <a:rPr lang="en-CZ" dirty="0"/>
              <a:t>průběh</a:t>
            </a:r>
          </a:p>
        </p:txBody>
      </p:sp>
      <p:sp>
        <p:nvSpPr>
          <p:cNvPr id="9" name="TextBox 8">
            <a:extLst>
              <a:ext uri="{FF2B5EF4-FFF2-40B4-BE49-F238E27FC236}">
                <a16:creationId xmlns:a16="http://schemas.microsoft.com/office/drawing/2014/main" id="{F7806CAA-17D0-870D-A633-843AAB11D8B8}"/>
              </a:ext>
            </a:extLst>
          </p:cNvPr>
          <p:cNvSpPr txBox="1"/>
          <p:nvPr/>
        </p:nvSpPr>
        <p:spPr>
          <a:xfrm>
            <a:off x="10101038" y="2485622"/>
            <a:ext cx="1322523" cy="369332"/>
          </a:xfrm>
          <a:prstGeom prst="rect">
            <a:avLst/>
          </a:prstGeom>
          <a:noFill/>
        </p:spPr>
        <p:txBody>
          <a:bodyPr wrap="square" rtlCol="0">
            <a:spAutoFit/>
          </a:bodyPr>
          <a:lstStyle/>
          <a:p>
            <a:r>
              <a:rPr lang="en-CZ" dirty="0"/>
              <a:t>konec</a:t>
            </a:r>
          </a:p>
        </p:txBody>
      </p:sp>
      <p:sp>
        <p:nvSpPr>
          <p:cNvPr id="10" name="TextBox 9">
            <a:extLst>
              <a:ext uri="{FF2B5EF4-FFF2-40B4-BE49-F238E27FC236}">
                <a16:creationId xmlns:a16="http://schemas.microsoft.com/office/drawing/2014/main" id="{27AD0BD3-2683-AEA1-99F4-995D7C299CA5}"/>
              </a:ext>
            </a:extLst>
          </p:cNvPr>
          <p:cNvSpPr txBox="1"/>
          <p:nvPr/>
        </p:nvSpPr>
        <p:spPr>
          <a:xfrm>
            <a:off x="1124463" y="3397883"/>
            <a:ext cx="2569553" cy="923330"/>
          </a:xfrm>
          <a:prstGeom prst="rect">
            <a:avLst/>
          </a:prstGeom>
          <a:noFill/>
        </p:spPr>
        <p:txBody>
          <a:bodyPr wrap="square" rtlCol="0">
            <a:spAutoFit/>
          </a:bodyPr>
          <a:lstStyle/>
          <a:p>
            <a:r>
              <a:rPr lang="en-GB" b="1" dirty="0">
                <a:solidFill>
                  <a:schemeClr val="tx2">
                    <a:lumMod val="50000"/>
                    <a:lumOff val="50000"/>
                  </a:schemeClr>
                </a:solidFill>
              </a:rPr>
              <a:t>P</a:t>
            </a:r>
            <a:r>
              <a:rPr lang="en-CZ" b="1" dirty="0">
                <a:solidFill>
                  <a:schemeClr val="tx2">
                    <a:lumMod val="50000"/>
                    <a:lumOff val="50000"/>
                  </a:schemeClr>
                </a:solidFill>
              </a:rPr>
              <a:t>rotagonista</a:t>
            </a:r>
            <a:r>
              <a:rPr lang="en-CZ" b="1" dirty="0">
                <a:solidFill>
                  <a:schemeClr val="tx2">
                    <a:lumMod val="50000"/>
                    <a:lumOff val="50000"/>
                  </a:schemeClr>
                </a:solidFill>
                <a:sym typeface="Wingdings" pitchFamily="2" charset="2"/>
              </a:rPr>
              <a:t> </a:t>
            </a:r>
            <a:r>
              <a:rPr lang="en-CZ" dirty="0">
                <a:solidFill>
                  <a:schemeClr val="tx2">
                    <a:lumMod val="50000"/>
                    <a:lumOff val="50000"/>
                  </a:schemeClr>
                </a:solidFill>
                <a:sym typeface="Wingdings" pitchFamily="2" charset="2"/>
              </a:rPr>
              <a:t> </a:t>
            </a:r>
            <a:r>
              <a:rPr lang="en-CZ" dirty="0">
                <a:solidFill>
                  <a:schemeClr val="tx2">
                    <a:lumMod val="50000"/>
                    <a:lumOff val="50000"/>
                  </a:schemeClr>
                </a:solidFill>
              </a:rPr>
              <a:t>věděc</a:t>
            </a:r>
          </a:p>
          <a:p>
            <a:r>
              <a:rPr lang="en-GB" b="1" dirty="0">
                <a:solidFill>
                  <a:schemeClr val="tx2">
                    <a:lumMod val="50000"/>
                    <a:lumOff val="50000"/>
                  </a:schemeClr>
                </a:solidFill>
              </a:rPr>
              <a:t>Z</a:t>
            </a:r>
            <a:r>
              <a:rPr lang="en-CZ" b="1" dirty="0">
                <a:solidFill>
                  <a:schemeClr val="tx2">
                    <a:lumMod val="50000"/>
                    <a:lumOff val="50000"/>
                  </a:schemeClr>
                </a:solidFill>
              </a:rPr>
              <a:t>ápletka </a:t>
            </a:r>
            <a:r>
              <a:rPr lang="en-CZ" dirty="0">
                <a:solidFill>
                  <a:schemeClr val="tx2">
                    <a:lumMod val="50000"/>
                    <a:lumOff val="50000"/>
                  </a:schemeClr>
                </a:solidFill>
                <a:sym typeface="Wingdings" pitchFamily="2" charset="2"/>
              </a:rPr>
              <a:t> </a:t>
            </a:r>
            <a:r>
              <a:rPr lang="en-GB" dirty="0">
                <a:solidFill>
                  <a:schemeClr val="tx2">
                    <a:lumMod val="50000"/>
                    <a:lumOff val="50000"/>
                  </a:schemeClr>
                </a:solidFill>
              </a:rPr>
              <a:t>P</a:t>
            </a:r>
            <a:r>
              <a:rPr lang="en-CZ" dirty="0">
                <a:solidFill>
                  <a:schemeClr val="tx2">
                    <a:lumMod val="50000"/>
                    <a:lumOff val="50000"/>
                  </a:schemeClr>
                </a:solidFill>
              </a:rPr>
              <a:t>roč se výzkum dělá?</a:t>
            </a:r>
          </a:p>
        </p:txBody>
      </p:sp>
      <p:sp>
        <p:nvSpPr>
          <p:cNvPr id="11" name="TextBox 10">
            <a:extLst>
              <a:ext uri="{FF2B5EF4-FFF2-40B4-BE49-F238E27FC236}">
                <a16:creationId xmlns:a16="http://schemas.microsoft.com/office/drawing/2014/main" id="{56FB6B87-5FD2-C084-5B61-D43F078B03A7}"/>
              </a:ext>
            </a:extLst>
          </p:cNvPr>
          <p:cNvSpPr txBox="1"/>
          <p:nvPr/>
        </p:nvSpPr>
        <p:spPr>
          <a:xfrm>
            <a:off x="4455776" y="3361341"/>
            <a:ext cx="2826360" cy="1200329"/>
          </a:xfrm>
          <a:prstGeom prst="rect">
            <a:avLst/>
          </a:prstGeom>
          <a:noFill/>
        </p:spPr>
        <p:txBody>
          <a:bodyPr wrap="square" rtlCol="0">
            <a:spAutoFit/>
          </a:bodyPr>
          <a:lstStyle/>
          <a:p>
            <a:r>
              <a:rPr lang="cs-CZ" b="1" dirty="0">
                <a:solidFill>
                  <a:schemeClr val="tx2">
                    <a:lumMod val="50000"/>
                    <a:lumOff val="50000"/>
                  </a:schemeClr>
                </a:solidFill>
              </a:rPr>
              <a:t>Obtíže</a:t>
            </a:r>
            <a:r>
              <a:rPr lang="cs-CZ" dirty="0">
                <a:solidFill>
                  <a:schemeClr val="tx2">
                    <a:lumMod val="50000"/>
                    <a:lumOff val="50000"/>
                  </a:schemeClr>
                </a:solidFill>
              </a:rPr>
              <a:t> </a:t>
            </a:r>
            <a:r>
              <a:rPr lang="en-CZ" dirty="0">
                <a:solidFill>
                  <a:schemeClr val="tx2">
                    <a:lumMod val="50000"/>
                    <a:lumOff val="50000"/>
                  </a:schemeClr>
                </a:solidFill>
                <a:sym typeface="Wingdings" pitchFamily="2" charset="2"/>
              </a:rPr>
              <a:t> Jaké metod? Nastaly potíže? Jak to probíhalo?</a:t>
            </a:r>
            <a:r>
              <a:rPr lang="cs-CZ" dirty="0">
                <a:solidFill>
                  <a:schemeClr val="tx2">
                    <a:lumMod val="50000"/>
                    <a:lumOff val="50000"/>
                  </a:schemeClr>
                </a:solidFill>
              </a:rPr>
              <a:t> </a:t>
            </a:r>
            <a:endParaRPr lang="en-CZ" dirty="0">
              <a:solidFill>
                <a:schemeClr val="tx2">
                  <a:lumMod val="50000"/>
                  <a:lumOff val="50000"/>
                </a:schemeClr>
              </a:solidFill>
            </a:endParaRPr>
          </a:p>
          <a:p>
            <a:endParaRPr lang="en-CZ" dirty="0">
              <a:solidFill>
                <a:schemeClr val="tx2">
                  <a:lumMod val="50000"/>
                  <a:lumOff val="50000"/>
                </a:schemeClr>
              </a:solidFill>
            </a:endParaRPr>
          </a:p>
        </p:txBody>
      </p:sp>
      <p:sp>
        <p:nvSpPr>
          <p:cNvPr id="12" name="TextBox 11">
            <a:extLst>
              <a:ext uri="{FF2B5EF4-FFF2-40B4-BE49-F238E27FC236}">
                <a16:creationId xmlns:a16="http://schemas.microsoft.com/office/drawing/2014/main" id="{455749A5-82BE-460D-BF7C-179EF7B01E9B}"/>
              </a:ext>
            </a:extLst>
          </p:cNvPr>
          <p:cNvSpPr txBox="1"/>
          <p:nvPr/>
        </p:nvSpPr>
        <p:spPr>
          <a:xfrm>
            <a:off x="9375820" y="3515932"/>
            <a:ext cx="2202287" cy="646331"/>
          </a:xfrm>
          <a:prstGeom prst="rect">
            <a:avLst/>
          </a:prstGeom>
          <a:noFill/>
        </p:spPr>
        <p:txBody>
          <a:bodyPr wrap="square" rtlCol="0">
            <a:spAutoFit/>
          </a:bodyPr>
          <a:lstStyle/>
          <a:p>
            <a:r>
              <a:rPr lang="cs-CZ" b="1" dirty="0">
                <a:solidFill>
                  <a:schemeClr val="tx2">
                    <a:lumMod val="50000"/>
                    <a:lumOff val="50000"/>
                  </a:schemeClr>
                </a:solidFill>
              </a:rPr>
              <a:t>Výsledek</a:t>
            </a:r>
          </a:p>
          <a:p>
            <a:r>
              <a:rPr lang="cs-CZ" dirty="0">
                <a:solidFill>
                  <a:schemeClr val="tx2">
                    <a:lumMod val="50000"/>
                    <a:lumOff val="50000"/>
                  </a:schemeClr>
                </a:solidFill>
              </a:rPr>
              <a:t>Poučení </a:t>
            </a:r>
            <a:r>
              <a:rPr lang="en-CZ" dirty="0">
                <a:solidFill>
                  <a:schemeClr val="tx2">
                    <a:lumMod val="50000"/>
                    <a:lumOff val="50000"/>
                  </a:schemeClr>
                </a:solidFill>
                <a:sym typeface="Wingdings" pitchFamily="2" charset="2"/>
              </a:rPr>
              <a:t> diskuze</a:t>
            </a:r>
            <a:r>
              <a:rPr lang="cs-CZ" dirty="0">
                <a:solidFill>
                  <a:schemeClr val="tx2">
                    <a:lumMod val="50000"/>
                    <a:lumOff val="50000"/>
                  </a:schemeClr>
                </a:solidFill>
              </a:rPr>
              <a:t> </a:t>
            </a:r>
            <a:endParaRPr lang="en-CZ" dirty="0">
              <a:solidFill>
                <a:schemeClr val="tx2">
                  <a:lumMod val="50000"/>
                  <a:lumOff val="50000"/>
                </a:schemeClr>
              </a:solidFill>
            </a:endParaRPr>
          </a:p>
        </p:txBody>
      </p:sp>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5F7EFC19-B85A-F21A-96D6-AAD8A70421CD}"/>
                  </a:ext>
                </a:extLst>
              </p14:cNvPr>
              <p14:cNvContentPartPr/>
              <p14:nvPr/>
            </p14:nvContentPartPr>
            <p14:xfrm>
              <a:off x="4782096" y="4437852"/>
              <a:ext cx="1140840" cy="1098360"/>
            </p14:xfrm>
          </p:contentPart>
        </mc:Choice>
        <mc:Fallback xmlns="">
          <p:pic>
            <p:nvPicPr>
              <p:cNvPr id="16" name="Ink 15">
                <a:extLst>
                  <a:ext uri="{FF2B5EF4-FFF2-40B4-BE49-F238E27FC236}">
                    <a16:creationId xmlns:a16="http://schemas.microsoft.com/office/drawing/2014/main" id="{5F7EFC19-B85A-F21A-96D6-AAD8A70421CD}"/>
                  </a:ext>
                </a:extLst>
              </p:cNvPr>
              <p:cNvPicPr/>
              <p:nvPr/>
            </p:nvPicPr>
            <p:blipFill>
              <a:blip r:embed="rId8"/>
              <a:stretch>
                <a:fillRect/>
              </a:stretch>
            </p:blipFill>
            <p:spPr>
              <a:xfrm>
                <a:off x="4773456" y="4429212"/>
                <a:ext cx="1158480" cy="11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20FE3CD0-7BA2-3BAA-A9FC-FEEAEA61F54F}"/>
                  </a:ext>
                </a:extLst>
              </p14:cNvPr>
              <p14:cNvContentPartPr/>
              <p14:nvPr/>
            </p14:nvContentPartPr>
            <p14:xfrm>
              <a:off x="5671656" y="4417692"/>
              <a:ext cx="1153440" cy="1009440"/>
            </p14:xfrm>
          </p:contentPart>
        </mc:Choice>
        <mc:Fallback xmlns="">
          <p:pic>
            <p:nvPicPr>
              <p:cNvPr id="17" name="Ink 16">
                <a:extLst>
                  <a:ext uri="{FF2B5EF4-FFF2-40B4-BE49-F238E27FC236}">
                    <a16:creationId xmlns:a16="http://schemas.microsoft.com/office/drawing/2014/main" id="{20FE3CD0-7BA2-3BAA-A9FC-FEEAEA61F54F}"/>
                  </a:ext>
                </a:extLst>
              </p:cNvPr>
              <p:cNvPicPr/>
              <p:nvPr/>
            </p:nvPicPr>
            <p:blipFill>
              <a:blip r:embed="rId10"/>
              <a:stretch>
                <a:fillRect/>
              </a:stretch>
            </p:blipFill>
            <p:spPr>
              <a:xfrm>
                <a:off x="5663016" y="4408692"/>
                <a:ext cx="1171080" cy="1027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Ink 17">
                <a:extLst>
                  <a:ext uri="{FF2B5EF4-FFF2-40B4-BE49-F238E27FC236}">
                    <a16:creationId xmlns:a16="http://schemas.microsoft.com/office/drawing/2014/main" id="{7778A4AE-0EB7-D149-E60A-50C3781030A3}"/>
                  </a:ext>
                </a:extLst>
              </p14:cNvPr>
              <p14:cNvContentPartPr/>
              <p14:nvPr/>
            </p14:nvContentPartPr>
            <p14:xfrm>
              <a:off x="5284656" y="5081172"/>
              <a:ext cx="1153080" cy="961200"/>
            </p14:xfrm>
          </p:contentPart>
        </mc:Choice>
        <mc:Fallback xmlns="">
          <p:pic>
            <p:nvPicPr>
              <p:cNvPr id="18" name="Ink 17">
                <a:extLst>
                  <a:ext uri="{FF2B5EF4-FFF2-40B4-BE49-F238E27FC236}">
                    <a16:creationId xmlns:a16="http://schemas.microsoft.com/office/drawing/2014/main" id="{7778A4AE-0EB7-D149-E60A-50C3781030A3}"/>
                  </a:ext>
                </a:extLst>
              </p:cNvPr>
              <p:cNvPicPr/>
              <p:nvPr/>
            </p:nvPicPr>
            <p:blipFill>
              <a:blip r:embed="rId12"/>
              <a:stretch>
                <a:fillRect/>
              </a:stretch>
            </p:blipFill>
            <p:spPr>
              <a:xfrm>
                <a:off x="5276016" y="5072532"/>
                <a:ext cx="1170720" cy="978840"/>
              </a:xfrm>
              <a:prstGeom prst="rect">
                <a:avLst/>
              </a:prstGeom>
            </p:spPr>
          </p:pic>
        </mc:Fallback>
      </mc:AlternateContent>
      <p:sp>
        <p:nvSpPr>
          <p:cNvPr id="19" name="TextBox 18">
            <a:extLst>
              <a:ext uri="{FF2B5EF4-FFF2-40B4-BE49-F238E27FC236}">
                <a16:creationId xmlns:a16="http://schemas.microsoft.com/office/drawing/2014/main" id="{A9E39C14-BA46-6AEF-6271-45B00979D192}"/>
              </a:ext>
            </a:extLst>
          </p:cNvPr>
          <p:cNvSpPr txBox="1"/>
          <p:nvPr/>
        </p:nvSpPr>
        <p:spPr>
          <a:xfrm>
            <a:off x="3308827" y="4705857"/>
            <a:ext cx="1782329" cy="369332"/>
          </a:xfrm>
          <a:prstGeom prst="rect">
            <a:avLst/>
          </a:prstGeom>
          <a:noFill/>
        </p:spPr>
        <p:txBody>
          <a:bodyPr wrap="square" rtlCol="0">
            <a:spAutoFit/>
          </a:bodyPr>
          <a:lstStyle/>
          <a:p>
            <a:r>
              <a:rPr lang="en-GB" dirty="0"/>
              <a:t>P</a:t>
            </a:r>
            <a:r>
              <a:rPr lang="en-CZ" dirty="0"/>
              <a:t>říběh vědce</a:t>
            </a:r>
          </a:p>
        </p:txBody>
      </p:sp>
      <p:sp>
        <p:nvSpPr>
          <p:cNvPr id="20" name="TextBox 19">
            <a:extLst>
              <a:ext uri="{FF2B5EF4-FFF2-40B4-BE49-F238E27FC236}">
                <a16:creationId xmlns:a16="http://schemas.microsoft.com/office/drawing/2014/main" id="{94388CC8-B15E-348F-D2C8-B0CFF1FFACC7}"/>
              </a:ext>
            </a:extLst>
          </p:cNvPr>
          <p:cNvSpPr txBox="1"/>
          <p:nvPr/>
        </p:nvSpPr>
        <p:spPr>
          <a:xfrm>
            <a:off x="6914911" y="4770251"/>
            <a:ext cx="1782329" cy="369332"/>
          </a:xfrm>
          <a:prstGeom prst="rect">
            <a:avLst/>
          </a:prstGeom>
          <a:noFill/>
        </p:spPr>
        <p:txBody>
          <a:bodyPr wrap="square" rtlCol="0">
            <a:spAutoFit/>
          </a:bodyPr>
          <a:lstStyle/>
          <a:p>
            <a:r>
              <a:rPr lang="en-GB" dirty="0"/>
              <a:t>P</a:t>
            </a:r>
            <a:r>
              <a:rPr lang="en-CZ" dirty="0"/>
              <a:t>říběh objektu</a:t>
            </a:r>
          </a:p>
        </p:txBody>
      </p:sp>
      <p:sp>
        <p:nvSpPr>
          <p:cNvPr id="21" name="TextBox 20">
            <a:extLst>
              <a:ext uri="{FF2B5EF4-FFF2-40B4-BE49-F238E27FC236}">
                <a16:creationId xmlns:a16="http://schemas.microsoft.com/office/drawing/2014/main" id="{F94AEB4B-D9C8-655E-E913-148712323D22}"/>
              </a:ext>
            </a:extLst>
          </p:cNvPr>
          <p:cNvSpPr txBox="1"/>
          <p:nvPr/>
        </p:nvSpPr>
        <p:spPr>
          <a:xfrm>
            <a:off x="5150505" y="6058139"/>
            <a:ext cx="1782329" cy="369332"/>
          </a:xfrm>
          <a:prstGeom prst="rect">
            <a:avLst/>
          </a:prstGeom>
          <a:noFill/>
        </p:spPr>
        <p:txBody>
          <a:bodyPr wrap="square" rtlCol="0">
            <a:spAutoFit/>
          </a:bodyPr>
          <a:lstStyle/>
          <a:p>
            <a:r>
              <a:rPr lang="en-GB" dirty="0"/>
              <a:t>P</a:t>
            </a:r>
            <a:r>
              <a:rPr lang="en-CZ" dirty="0"/>
              <a:t>říběh výzkumu</a:t>
            </a:r>
          </a:p>
        </p:txBody>
      </p:sp>
      <p:grpSp>
        <p:nvGrpSpPr>
          <p:cNvPr id="22" name="Group 21">
            <a:extLst>
              <a:ext uri="{FF2B5EF4-FFF2-40B4-BE49-F238E27FC236}">
                <a16:creationId xmlns:a16="http://schemas.microsoft.com/office/drawing/2014/main" id="{184AA6A0-F420-80BD-EF09-F1BEE014DB51}"/>
              </a:ext>
            </a:extLst>
          </p:cNvPr>
          <p:cNvGrpSpPr/>
          <p:nvPr/>
        </p:nvGrpSpPr>
        <p:grpSpPr>
          <a:xfrm>
            <a:off x="3694016" y="2804106"/>
            <a:ext cx="435240" cy="320400"/>
            <a:chOff x="3694016" y="2804106"/>
            <a:chExt cx="435240" cy="320400"/>
          </a:xfrm>
        </p:grpSpPr>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D82BFF8D-6D98-76DC-F77F-7CC869F096D5}"/>
                    </a:ext>
                  </a:extLst>
                </p14:cNvPr>
                <p14:cNvContentPartPr/>
                <p14:nvPr/>
              </p14:nvContentPartPr>
              <p14:xfrm>
                <a:off x="3694016" y="3071226"/>
                <a:ext cx="227880" cy="53280"/>
              </p14:xfrm>
            </p:contentPart>
          </mc:Choice>
          <mc:Fallback xmlns="">
            <p:pic>
              <p:nvPicPr>
                <p:cNvPr id="23" name="Ink 22">
                  <a:extLst>
                    <a:ext uri="{FF2B5EF4-FFF2-40B4-BE49-F238E27FC236}">
                      <a16:creationId xmlns:a16="http://schemas.microsoft.com/office/drawing/2014/main" id="{D82BFF8D-6D98-76DC-F77F-7CC869F096D5}"/>
                    </a:ext>
                  </a:extLst>
                </p:cNvPr>
                <p:cNvPicPr/>
                <p:nvPr/>
              </p:nvPicPr>
              <p:blipFill>
                <a:blip r:embed="rId14"/>
                <a:stretch>
                  <a:fillRect/>
                </a:stretch>
              </p:blipFill>
              <p:spPr>
                <a:xfrm>
                  <a:off x="3685376" y="3062586"/>
                  <a:ext cx="24552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Ink 23">
                  <a:extLst>
                    <a:ext uri="{FF2B5EF4-FFF2-40B4-BE49-F238E27FC236}">
                      <a16:creationId xmlns:a16="http://schemas.microsoft.com/office/drawing/2014/main" id="{4FD2E787-702B-6507-500A-9BBF102086CF}"/>
                    </a:ext>
                  </a:extLst>
                </p14:cNvPr>
                <p14:cNvContentPartPr/>
                <p14:nvPr/>
              </p14:nvContentPartPr>
              <p14:xfrm>
                <a:off x="4016216" y="2804106"/>
                <a:ext cx="113040" cy="187560"/>
              </p14:xfrm>
            </p:contentPart>
          </mc:Choice>
          <mc:Fallback xmlns="">
            <p:pic>
              <p:nvPicPr>
                <p:cNvPr id="24" name="Ink 23">
                  <a:extLst>
                    <a:ext uri="{FF2B5EF4-FFF2-40B4-BE49-F238E27FC236}">
                      <a16:creationId xmlns:a16="http://schemas.microsoft.com/office/drawing/2014/main" id="{4FD2E787-702B-6507-500A-9BBF102086CF}"/>
                    </a:ext>
                  </a:extLst>
                </p:cNvPr>
                <p:cNvPicPr/>
                <p:nvPr/>
              </p:nvPicPr>
              <p:blipFill>
                <a:blip r:embed="rId16"/>
                <a:stretch>
                  <a:fillRect/>
                </a:stretch>
              </p:blipFill>
              <p:spPr>
                <a:xfrm>
                  <a:off x="4007216" y="2795106"/>
                  <a:ext cx="130680" cy="205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25" name="Ink 24">
                <a:extLst>
                  <a:ext uri="{FF2B5EF4-FFF2-40B4-BE49-F238E27FC236}">
                    <a16:creationId xmlns:a16="http://schemas.microsoft.com/office/drawing/2014/main" id="{C1E35370-AFA3-52CC-075B-6360FFD6FC5D}"/>
                  </a:ext>
                </a:extLst>
              </p14:cNvPr>
              <p14:cNvContentPartPr/>
              <p14:nvPr/>
            </p14:nvContentPartPr>
            <p14:xfrm>
              <a:off x="4322936" y="2303706"/>
              <a:ext cx="132840" cy="248400"/>
            </p14:xfrm>
          </p:contentPart>
        </mc:Choice>
        <mc:Fallback xmlns="">
          <p:pic>
            <p:nvPicPr>
              <p:cNvPr id="25" name="Ink 24">
                <a:extLst>
                  <a:ext uri="{FF2B5EF4-FFF2-40B4-BE49-F238E27FC236}">
                    <a16:creationId xmlns:a16="http://schemas.microsoft.com/office/drawing/2014/main" id="{C1E35370-AFA3-52CC-075B-6360FFD6FC5D}"/>
                  </a:ext>
                </a:extLst>
              </p:cNvPr>
              <p:cNvPicPr/>
              <p:nvPr/>
            </p:nvPicPr>
            <p:blipFill>
              <a:blip r:embed="rId18"/>
              <a:stretch>
                <a:fillRect/>
              </a:stretch>
            </p:blipFill>
            <p:spPr>
              <a:xfrm>
                <a:off x="4314296" y="2295066"/>
                <a:ext cx="15048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6" name="Ink 25">
                <a:extLst>
                  <a:ext uri="{FF2B5EF4-FFF2-40B4-BE49-F238E27FC236}">
                    <a16:creationId xmlns:a16="http://schemas.microsoft.com/office/drawing/2014/main" id="{B52708F7-5E01-8376-F527-09C1420BBF35}"/>
                  </a:ext>
                </a:extLst>
              </p14:cNvPr>
              <p14:cNvContentPartPr/>
              <p14:nvPr/>
            </p14:nvContentPartPr>
            <p14:xfrm>
              <a:off x="4612376" y="1827426"/>
              <a:ext cx="157320" cy="270360"/>
            </p14:xfrm>
          </p:contentPart>
        </mc:Choice>
        <mc:Fallback xmlns="">
          <p:pic>
            <p:nvPicPr>
              <p:cNvPr id="26" name="Ink 25">
                <a:extLst>
                  <a:ext uri="{FF2B5EF4-FFF2-40B4-BE49-F238E27FC236}">
                    <a16:creationId xmlns:a16="http://schemas.microsoft.com/office/drawing/2014/main" id="{B52708F7-5E01-8376-F527-09C1420BBF35}"/>
                  </a:ext>
                </a:extLst>
              </p:cNvPr>
              <p:cNvPicPr/>
              <p:nvPr/>
            </p:nvPicPr>
            <p:blipFill>
              <a:blip r:embed="rId20"/>
              <a:stretch>
                <a:fillRect/>
              </a:stretch>
            </p:blipFill>
            <p:spPr>
              <a:xfrm>
                <a:off x="4603376" y="1818786"/>
                <a:ext cx="17496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7" name="Ink 26">
                <a:extLst>
                  <a:ext uri="{FF2B5EF4-FFF2-40B4-BE49-F238E27FC236}">
                    <a16:creationId xmlns:a16="http://schemas.microsoft.com/office/drawing/2014/main" id="{A1966B9D-368E-47E8-E8FE-CF943235B8BA}"/>
                  </a:ext>
                </a:extLst>
              </p14:cNvPr>
              <p14:cNvContentPartPr/>
              <p14:nvPr/>
            </p14:nvContentPartPr>
            <p14:xfrm>
              <a:off x="4939976" y="1320546"/>
              <a:ext cx="249120" cy="335880"/>
            </p14:xfrm>
          </p:contentPart>
        </mc:Choice>
        <mc:Fallback xmlns="">
          <p:pic>
            <p:nvPicPr>
              <p:cNvPr id="27" name="Ink 26">
                <a:extLst>
                  <a:ext uri="{FF2B5EF4-FFF2-40B4-BE49-F238E27FC236}">
                    <a16:creationId xmlns:a16="http://schemas.microsoft.com/office/drawing/2014/main" id="{A1966B9D-368E-47E8-E8FE-CF943235B8BA}"/>
                  </a:ext>
                </a:extLst>
              </p:cNvPr>
              <p:cNvPicPr/>
              <p:nvPr/>
            </p:nvPicPr>
            <p:blipFill>
              <a:blip r:embed="rId22"/>
              <a:stretch>
                <a:fillRect/>
              </a:stretch>
            </p:blipFill>
            <p:spPr>
              <a:xfrm>
                <a:off x="4930976" y="1311906"/>
                <a:ext cx="26676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8" name="Ink 27">
                <a:extLst>
                  <a:ext uri="{FF2B5EF4-FFF2-40B4-BE49-F238E27FC236}">
                    <a16:creationId xmlns:a16="http://schemas.microsoft.com/office/drawing/2014/main" id="{6E5CAEE8-3A67-0443-39E3-4B4DD785EE2F}"/>
                  </a:ext>
                </a:extLst>
              </p14:cNvPr>
              <p14:cNvContentPartPr/>
              <p14:nvPr/>
            </p14:nvContentPartPr>
            <p14:xfrm>
              <a:off x="5420576" y="1106706"/>
              <a:ext cx="369000" cy="3600"/>
            </p14:xfrm>
          </p:contentPart>
        </mc:Choice>
        <mc:Fallback xmlns="">
          <p:pic>
            <p:nvPicPr>
              <p:cNvPr id="28" name="Ink 27">
                <a:extLst>
                  <a:ext uri="{FF2B5EF4-FFF2-40B4-BE49-F238E27FC236}">
                    <a16:creationId xmlns:a16="http://schemas.microsoft.com/office/drawing/2014/main" id="{6E5CAEE8-3A67-0443-39E3-4B4DD785EE2F}"/>
                  </a:ext>
                </a:extLst>
              </p:cNvPr>
              <p:cNvPicPr/>
              <p:nvPr/>
            </p:nvPicPr>
            <p:blipFill>
              <a:blip r:embed="rId24"/>
              <a:stretch>
                <a:fillRect/>
              </a:stretch>
            </p:blipFill>
            <p:spPr>
              <a:xfrm>
                <a:off x="5411936" y="1097706"/>
                <a:ext cx="3866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9" name="Ink 28">
                <a:extLst>
                  <a:ext uri="{FF2B5EF4-FFF2-40B4-BE49-F238E27FC236}">
                    <a16:creationId xmlns:a16="http://schemas.microsoft.com/office/drawing/2014/main" id="{7230750E-D044-E88E-15D2-A93A0D99043A}"/>
                  </a:ext>
                </a:extLst>
              </p14:cNvPr>
              <p14:cNvContentPartPr/>
              <p14:nvPr/>
            </p14:nvContentPartPr>
            <p14:xfrm>
              <a:off x="5996936" y="1261146"/>
              <a:ext cx="258480" cy="191160"/>
            </p14:xfrm>
          </p:contentPart>
        </mc:Choice>
        <mc:Fallback xmlns="">
          <p:pic>
            <p:nvPicPr>
              <p:cNvPr id="29" name="Ink 28">
                <a:extLst>
                  <a:ext uri="{FF2B5EF4-FFF2-40B4-BE49-F238E27FC236}">
                    <a16:creationId xmlns:a16="http://schemas.microsoft.com/office/drawing/2014/main" id="{7230750E-D044-E88E-15D2-A93A0D99043A}"/>
                  </a:ext>
                </a:extLst>
              </p:cNvPr>
              <p:cNvPicPr/>
              <p:nvPr/>
            </p:nvPicPr>
            <p:blipFill>
              <a:blip r:embed="rId26"/>
              <a:stretch>
                <a:fillRect/>
              </a:stretch>
            </p:blipFill>
            <p:spPr>
              <a:xfrm>
                <a:off x="5987936" y="1252506"/>
                <a:ext cx="27612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0" name="Ink 29">
                <a:extLst>
                  <a:ext uri="{FF2B5EF4-FFF2-40B4-BE49-F238E27FC236}">
                    <a16:creationId xmlns:a16="http://schemas.microsoft.com/office/drawing/2014/main" id="{DB9C57CF-1994-4103-3DD3-54FCDD906895}"/>
                  </a:ext>
                </a:extLst>
              </p14:cNvPr>
              <p14:cNvContentPartPr/>
              <p14:nvPr/>
            </p14:nvContentPartPr>
            <p14:xfrm>
              <a:off x="6417056" y="1710786"/>
              <a:ext cx="97920" cy="227520"/>
            </p14:xfrm>
          </p:contentPart>
        </mc:Choice>
        <mc:Fallback xmlns="">
          <p:pic>
            <p:nvPicPr>
              <p:cNvPr id="30" name="Ink 29">
                <a:extLst>
                  <a:ext uri="{FF2B5EF4-FFF2-40B4-BE49-F238E27FC236}">
                    <a16:creationId xmlns:a16="http://schemas.microsoft.com/office/drawing/2014/main" id="{DB9C57CF-1994-4103-3DD3-54FCDD906895}"/>
                  </a:ext>
                </a:extLst>
              </p:cNvPr>
              <p:cNvPicPr/>
              <p:nvPr/>
            </p:nvPicPr>
            <p:blipFill>
              <a:blip r:embed="rId28"/>
              <a:stretch>
                <a:fillRect/>
              </a:stretch>
            </p:blipFill>
            <p:spPr>
              <a:xfrm>
                <a:off x="6408416" y="1701786"/>
                <a:ext cx="11556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1" name="Ink 30">
                <a:extLst>
                  <a:ext uri="{FF2B5EF4-FFF2-40B4-BE49-F238E27FC236}">
                    <a16:creationId xmlns:a16="http://schemas.microsoft.com/office/drawing/2014/main" id="{E409E02B-57BB-F7F1-8FB6-8F9C92455B48}"/>
                  </a:ext>
                </a:extLst>
              </p14:cNvPr>
              <p14:cNvContentPartPr/>
              <p14:nvPr/>
            </p14:nvContentPartPr>
            <p14:xfrm>
              <a:off x="6711536" y="2162946"/>
              <a:ext cx="139680" cy="123120"/>
            </p14:xfrm>
          </p:contentPart>
        </mc:Choice>
        <mc:Fallback xmlns="">
          <p:pic>
            <p:nvPicPr>
              <p:cNvPr id="31" name="Ink 30">
                <a:extLst>
                  <a:ext uri="{FF2B5EF4-FFF2-40B4-BE49-F238E27FC236}">
                    <a16:creationId xmlns:a16="http://schemas.microsoft.com/office/drawing/2014/main" id="{E409E02B-57BB-F7F1-8FB6-8F9C92455B48}"/>
                  </a:ext>
                </a:extLst>
              </p:cNvPr>
              <p:cNvPicPr/>
              <p:nvPr/>
            </p:nvPicPr>
            <p:blipFill>
              <a:blip r:embed="rId30"/>
              <a:stretch>
                <a:fillRect/>
              </a:stretch>
            </p:blipFill>
            <p:spPr>
              <a:xfrm>
                <a:off x="6702896" y="2153946"/>
                <a:ext cx="15732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2" name="Ink 31">
                <a:extLst>
                  <a:ext uri="{FF2B5EF4-FFF2-40B4-BE49-F238E27FC236}">
                    <a16:creationId xmlns:a16="http://schemas.microsoft.com/office/drawing/2014/main" id="{959F0D5C-21D7-36EC-F558-05AFAC5835BC}"/>
                  </a:ext>
                </a:extLst>
              </p14:cNvPr>
              <p14:cNvContentPartPr/>
              <p14:nvPr/>
            </p14:nvContentPartPr>
            <p14:xfrm>
              <a:off x="7065056" y="2585946"/>
              <a:ext cx="217080" cy="233280"/>
            </p14:xfrm>
          </p:contentPart>
        </mc:Choice>
        <mc:Fallback xmlns="">
          <p:pic>
            <p:nvPicPr>
              <p:cNvPr id="32" name="Ink 31">
                <a:extLst>
                  <a:ext uri="{FF2B5EF4-FFF2-40B4-BE49-F238E27FC236}">
                    <a16:creationId xmlns:a16="http://schemas.microsoft.com/office/drawing/2014/main" id="{959F0D5C-21D7-36EC-F558-05AFAC5835BC}"/>
                  </a:ext>
                </a:extLst>
              </p:cNvPr>
              <p:cNvPicPr/>
              <p:nvPr/>
            </p:nvPicPr>
            <p:blipFill>
              <a:blip r:embed="rId32"/>
              <a:stretch>
                <a:fillRect/>
              </a:stretch>
            </p:blipFill>
            <p:spPr>
              <a:xfrm>
                <a:off x="7056416" y="2577306"/>
                <a:ext cx="23472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3" name="Ink 32">
                <a:extLst>
                  <a:ext uri="{FF2B5EF4-FFF2-40B4-BE49-F238E27FC236}">
                    <a16:creationId xmlns:a16="http://schemas.microsoft.com/office/drawing/2014/main" id="{BF820A23-B4B6-EA1D-9358-551B423477BE}"/>
                  </a:ext>
                </a:extLst>
              </p14:cNvPr>
              <p14:cNvContentPartPr/>
              <p14:nvPr/>
            </p14:nvContentPartPr>
            <p14:xfrm>
              <a:off x="7396976" y="2956026"/>
              <a:ext cx="205200" cy="145800"/>
            </p14:xfrm>
          </p:contentPart>
        </mc:Choice>
        <mc:Fallback xmlns="">
          <p:pic>
            <p:nvPicPr>
              <p:cNvPr id="33" name="Ink 32">
                <a:extLst>
                  <a:ext uri="{FF2B5EF4-FFF2-40B4-BE49-F238E27FC236}">
                    <a16:creationId xmlns:a16="http://schemas.microsoft.com/office/drawing/2014/main" id="{BF820A23-B4B6-EA1D-9358-551B423477BE}"/>
                  </a:ext>
                </a:extLst>
              </p:cNvPr>
              <p:cNvPicPr/>
              <p:nvPr/>
            </p:nvPicPr>
            <p:blipFill>
              <a:blip r:embed="rId34"/>
              <a:stretch>
                <a:fillRect/>
              </a:stretch>
            </p:blipFill>
            <p:spPr>
              <a:xfrm>
                <a:off x="7388336" y="2947026"/>
                <a:ext cx="222840" cy="163440"/>
              </a:xfrm>
              <a:prstGeom prst="rect">
                <a:avLst/>
              </a:prstGeom>
            </p:spPr>
          </p:pic>
        </mc:Fallback>
      </mc:AlternateContent>
    </p:spTree>
    <p:extLst>
      <p:ext uri="{BB962C8B-B14F-4D97-AF65-F5344CB8AC3E}">
        <p14:creationId xmlns:p14="http://schemas.microsoft.com/office/powerpoint/2010/main" val="654621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19929F-5A4E-B323-022E-B15CCB107F17}"/>
              </a:ext>
            </a:extLst>
          </p:cNvPr>
          <p:cNvSpPr>
            <a:spLocks noGrp="1"/>
          </p:cNvSpPr>
          <p:nvPr>
            <p:ph idx="1"/>
          </p:nvPr>
        </p:nvSpPr>
        <p:spPr>
          <a:xfrm>
            <a:off x="1251678" y="1822704"/>
            <a:ext cx="4964065" cy="3212592"/>
          </a:xfrm>
        </p:spPr>
        <p:txBody>
          <a:bodyPr>
            <a:normAutofit/>
          </a:bodyPr>
          <a:lstStyle/>
          <a:p>
            <a:pPr>
              <a:lnSpc>
                <a:spcPct val="100000"/>
              </a:lnSpc>
            </a:pPr>
            <a:r>
              <a:rPr lang="en-CZ" sz="1300" dirty="0">
                <a:solidFill>
                  <a:schemeClr val="tx1">
                    <a:lumMod val="85000"/>
                    <a:lumOff val="15000"/>
                  </a:schemeClr>
                </a:solidFill>
              </a:rPr>
              <a:t>ARTE.TV – dokumentární filmy s titulkami</a:t>
            </a:r>
          </a:p>
          <a:p>
            <a:pPr>
              <a:lnSpc>
                <a:spcPct val="100000"/>
              </a:lnSpc>
            </a:pPr>
            <a:r>
              <a:rPr lang="en-CZ" sz="1300" dirty="0">
                <a:solidFill>
                  <a:schemeClr val="tx1">
                    <a:lumMod val="85000"/>
                    <a:lumOff val="15000"/>
                  </a:schemeClr>
                </a:solidFill>
              </a:rPr>
              <a:t>TedTalks</a:t>
            </a:r>
          </a:p>
          <a:p>
            <a:pPr>
              <a:lnSpc>
                <a:spcPct val="100000"/>
              </a:lnSpc>
            </a:pPr>
            <a:r>
              <a:rPr lang="en-GB" sz="1300" dirty="0">
                <a:solidFill>
                  <a:schemeClr val="tx1">
                    <a:lumMod val="85000"/>
                    <a:lumOff val="15000"/>
                  </a:schemeClr>
                </a:solidFill>
              </a:rPr>
              <a:t>V</a:t>
            </a:r>
            <a:r>
              <a:rPr lang="en-CZ" sz="1300" dirty="0">
                <a:solidFill>
                  <a:schemeClr val="tx1">
                    <a:lumMod val="85000"/>
                    <a:lumOff val="15000"/>
                  </a:schemeClr>
                </a:solidFill>
              </a:rPr>
              <a:t>edavyzkum.cz</a:t>
            </a:r>
          </a:p>
          <a:p>
            <a:pPr>
              <a:lnSpc>
                <a:spcPct val="100000"/>
              </a:lnSpc>
            </a:pPr>
            <a:endParaRPr lang="en-CZ" sz="1300" dirty="0">
              <a:solidFill>
                <a:schemeClr val="tx1">
                  <a:lumMod val="85000"/>
                  <a:lumOff val="15000"/>
                </a:schemeClr>
              </a:solidFill>
            </a:endParaRPr>
          </a:p>
          <a:p>
            <a:pPr marL="0" indent="0">
              <a:lnSpc>
                <a:spcPct val="100000"/>
              </a:lnSpc>
              <a:buNone/>
            </a:pPr>
            <a:endParaRPr lang="en-CZ" sz="1300" dirty="0">
              <a:solidFill>
                <a:schemeClr val="tx1">
                  <a:lumMod val="85000"/>
                  <a:lumOff val="15000"/>
                </a:schemeClr>
              </a:solidFill>
            </a:endParaRPr>
          </a:p>
          <a:p>
            <a:pPr marL="0" indent="0">
              <a:lnSpc>
                <a:spcPct val="100000"/>
              </a:lnSpc>
              <a:buNone/>
            </a:pPr>
            <a:r>
              <a:rPr lang="en-GB" sz="1300" dirty="0" err="1">
                <a:solidFill>
                  <a:schemeClr val="tx1">
                    <a:lumMod val="85000"/>
                    <a:lumOff val="15000"/>
                  </a:schemeClr>
                </a:solidFill>
              </a:rPr>
              <a:t>C</a:t>
            </a:r>
            <a:r>
              <a:rPr lang="en-GB" sz="1300" b="0" i="0" dirty="0" err="1">
                <a:solidFill>
                  <a:schemeClr val="tx1">
                    <a:lumMod val="85000"/>
                    <a:lumOff val="15000"/>
                  </a:schemeClr>
                </a:solidFill>
                <a:effectLst/>
                <a:latin typeface="Roboto" panose="02000000000000000000" pitchFamily="2" charset="0"/>
              </a:rPr>
              <a:t>limateTalk</a:t>
            </a:r>
            <a:r>
              <a:rPr lang="en-GB" sz="1300" b="0" i="0" dirty="0">
                <a:solidFill>
                  <a:schemeClr val="tx1">
                    <a:lumMod val="85000"/>
                    <a:lumOff val="15000"/>
                  </a:schemeClr>
                </a:solidFill>
                <a:effectLst/>
                <a:latin typeface="Roboto" panose="02000000000000000000" pitchFamily="2" charset="0"/>
              </a:rPr>
              <a:t>: Science and Solutions | Susan Joy </a:t>
            </a:r>
            <a:r>
              <a:rPr lang="en-GB" sz="1300" b="0" i="0" dirty="0" err="1">
                <a:solidFill>
                  <a:schemeClr val="tx1">
                    <a:lumMod val="85000"/>
                    <a:lumOff val="15000"/>
                  </a:schemeClr>
                </a:solidFill>
                <a:effectLst/>
                <a:latin typeface="Roboto" panose="02000000000000000000" pitchFamily="2" charset="0"/>
              </a:rPr>
              <a:t>Hassol</a:t>
            </a:r>
            <a:r>
              <a:rPr lang="en-GB" sz="1300" b="0" i="0" dirty="0">
                <a:solidFill>
                  <a:schemeClr val="tx1">
                    <a:lumMod val="85000"/>
                    <a:lumOff val="15000"/>
                  </a:schemeClr>
                </a:solidFill>
                <a:effectLst/>
                <a:latin typeface="Roboto" panose="02000000000000000000" pitchFamily="2" charset="0"/>
              </a:rPr>
              <a:t> | </a:t>
            </a:r>
            <a:r>
              <a:rPr lang="en-GB" sz="1300" b="0" i="0" dirty="0" err="1">
                <a:solidFill>
                  <a:schemeClr val="tx1">
                    <a:lumMod val="85000"/>
                    <a:lumOff val="15000"/>
                  </a:schemeClr>
                </a:solidFill>
                <a:effectLst/>
                <a:latin typeface="Roboto" panose="02000000000000000000" pitchFamily="2" charset="0"/>
              </a:rPr>
              <a:t>TEDxUMontana</a:t>
            </a:r>
            <a:r>
              <a:rPr lang="en-GB" sz="1300" b="0" i="0" dirty="0">
                <a:solidFill>
                  <a:schemeClr val="tx1">
                    <a:lumMod val="85000"/>
                    <a:lumOff val="15000"/>
                  </a:schemeClr>
                </a:solidFill>
                <a:effectLst/>
                <a:latin typeface="Roboto" panose="02000000000000000000" pitchFamily="2" charset="0"/>
              </a:rPr>
              <a:t>  </a:t>
            </a:r>
            <a:r>
              <a:rPr lang="en-GB" sz="1300" dirty="0">
                <a:solidFill>
                  <a:schemeClr val="tx1">
                    <a:lumMod val="85000"/>
                    <a:lumOff val="15000"/>
                  </a:schemeClr>
                </a:solidFill>
                <a:hlinkClick r:id="rId3"/>
              </a:rPr>
              <a:t>https://www.youtube.com/watch?v=V-tEmE85QDE</a:t>
            </a:r>
            <a:r>
              <a:rPr lang="en-GB" sz="1300" dirty="0">
                <a:solidFill>
                  <a:schemeClr val="tx1">
                    <a:lumMod val="85000"/>
                    <a:lumOff val="15000"/>
                  </a:schemeClr>
                </a:solidFill>
              </a:rPr>
              <a:t> : Jak </a:t>
            </a:r>
            <a:r>
              <a:rPr lang="en-GB" sz="1300" dirty="0" err="1">
                <a:solidFill>
                  <a:schemeClr val="tx1">
                    <a:lumMod val="85000"/>
                    <a:lumOff val="15000"/>
                  </a:schemeClr>
                </a:solidFill>
              </a:rPr>
              <a:t>komunikovat</a:t>
            </a:r>
            <a:r>
              <a:rPr lang="en-GB" sz="1300" dirty="0">
                <a:solidFill>
                  <a:schemeClr val="tx1">
                    <a:lumMod val="85000"/>
                    <a:lumOff val="15000"/>
                  </a:schemeClr>
                </a:solidFill>
              </a:rPr>
              <a:t> </a:t>
            </a:r>
            <a:r>
              <a:rPr lang="en-GB" sz="1300" dirty="0" err="1">
                <a:solidFill>
                  <a:schemeClr val="tx1">
                    <a:lumMod val="85000"/>
                    <a:lumOff val="15000"/>
                  </a:schemeClr>
                </a:solidFill>
              </a:rPr>
              <a:t>vědu</a:t>
            </a:r>
            <a:r>
              <a:rPr lang="en-GB" sz="1300" dirty="0">
                <a:solidFill>
                  <a:schemeClr val="tx1">
                    <a:lumMod val="85000"/>
                    <a:lumOff val="15000"/>
                  </a:schemeClr>
                </a:solidFill>
              </a:rPr>
              <a:t> (</a:t>
            </a:r>
            <a:r>
              <a:rPr lang="en-GB" sz="1300" dirty="0" err="1">
                <a:solidFill>
                  <a:schemeClr val="tx1">
                    <a:lumMod val="85000"/>
                    <a:lumOff val="15000"/>
                  </a:schemeClr>
                </a:solidFill>
              </a:rPr>
              <a:t>klimatické</a:t>
            </a:r>
            <a:r>
              <a:rPr lang="en-GB" sz="1300" dirty="0">
                <a:solidFill>
                  <a:schemeClr val="tx1">
                    <a:lumMod val="85000"/>
                    <a:lumOff val="15000"/>
                  </a:schemeClr>
                </a:solidFill>
              </a:rPr>
              <a:t> </a:t>
            </a:r>
            <a:r>
              <a:rPr lang="en-GB" sz="1300" dirty="0" err="1">
                <a:solidFill>
                  <a:schemeClr val="tx1">
                    <a:lumMod val="85000"/>
                    <a:lumOff val="15000"/>
                  </a:schemeClr>
                </a:solidFill>
              </a:rPr>
              <a:t>změny</a:t>
            </a:r>
            <a:r>
              <a:rPr lang="en-GB" sz="1300" dirty="0">
                <a:solidFill>
                  <a:schemeClr val="tx1">
                    <a:lumMod val="85000"/>
                    <a:lumOff val="15000"/>
                  </a:schemeClr>
                </a:solidFill>
              </a:rPr>
              <a:t>) s </a:t>
            </a:r>
            <a:r>
              <a:rPr lang="en-GB" sz="1300" dirty="0" err="1">
                <a:solidFill>
                  <a:schemeClr val="tx1">
                    <a:lumMod val="85000"/>
                    <a:lumOff val="15000"/>
                  </a:schemeClr>
                </a:solidFill>
              </a:rPr>
              <a:t>širokou</a:t>
            </a:r>
            <a:r>
              <a:rPr lang="en-GB" sz="1300" dirty="0">
                <a:solidFill>
                  <a:schemeClr val="tx1">
                    <a:lumMod val="85000"/>
                    <a:lumOff val="15000"/>
                  </a:schemeClr>
                </a:solidFill>
              </a:rPr>
              <a:t> </a:t>
            </a:r>
            <a:r>
              <a:rPr lang="en-GB" sz="1300" dirty="0" err="1">
                <a:solidFill>
                  <a:schemeClr val="tx1">
                    <a:lumMod val="85000"/>
                    <a:lumOff val="15000"/>
                  </a:schemeClr>
                </a:solidFill>
              </a:rPr>
              <a:t>veřejností</a:t>
            </a:r>
            <a:r>
              <a:rPr lang="en-GB" sz="1300" dirty="0">
                <a:solidFill>
                  <a:schemeClr val="tx1">
                    <a:lumMod val="85000"/>
                    <a:lumOff val="15000"/>
                  </a:schemeClr>
                </a:solidFill>
              </a:rPr>
              <a:t>, </a:t>
            </a:r>
            <a:r>
              <a:rPr lang="en-GB" sz="1300" dirty="0" err="1">
                <a:solidFill>
                  <a:schemeClr val="tx1">
                    <a:lumMod val="85000"/>
                    <a:lumOff val="15000"/>
                  </a:schemeClr>
                </a:solidFill>
              </a:rPr>
              <a:t>zejména</a:t>
            </a:r>
            <a:r>
              <a:rPr lang="en-GB" sz="1300" dirty="0">
                <a:solidFill>
                  <a:schemeClr val="tx1">
                    <a:lumMod val="85000"/>
                    <a:lumOff val="15000"/>
                  </a:schemeClr>
                </a:solidFill>
              </a:rPr>
              <a:t> jak </a:t>
            </a:r>
            <a:r>
              <a:rPr lang="en-GB" sz="1300" dirty="0" err="1">
                <a:solidFill>
                  <a:schemeClr val="tx1">
                    <a:lumMod val="85000"/>
                    <a:lumOff val="15000"/>
                  </a:schemeClr>
                </a:solidFill>
              </a:rPr>
              <a:t>odborníci</a:t>
            </a:r>
            <a:r>
              <a:rPr lang="en-GB" sz="1300" dirty="0">
                <a:solidFill>
                  <a:schemeClr val="tx1">
                    <a:lumMod val="85000"/>
                    <a:lumOff val="15000"/>
                  </a:schemeClr>
                </a:solidFill>
              </a:rPr>
              <a:t> a </a:t>
            </a:r>
            <a:r>
              <a:rPr lang="en-GB" sz="1300" dirty="0" err="1">
                <a:solidFill>
                  <a:schemeClr val="tx1">
                    <a:lumMod val="85000"/>
                    <a:lumOff val="15000"/>
                  </a:schemeClr>
                </a:solidFill>
              </a:rPr>
              <a:t>veřejnost</a:t>
            </a:r>
            <a:r>
              <a:rPr lang="en-GB" sz="1300" dirty="0">
                <a:solidFill>
                  <a:schemeClr val="tx1">
                    <a:lumMod val="85000"/>
                    <a:lumOff val="15000"/>
                  </a:schemeClr>
                </a:solidFill>
              </a:rPr>
              <a:t> </a:t>
            </a:r>
            <a:r>
              <a:rPr lang="en-GB" sz="1300" dirty="0" err="1">
                <a:solidFill>
                  <a:schemeClr val="tx1">
                    <a:lumMod val="85000"/>
                    <a:lumOff val="15000"/>
                  </a:schemeClr>
                </a:solidFill>
              </a:rPr>
              <a:t>používají</a:t>
            </a:r>
            <a:r>
              <a:rPr lang="en-GB" sz="1300" dirty="0">
                <a:solidFill>
                  <a:schemeClr val="tx1">
                    <a:lumMod val="85000"/>
                    <a:lumOff val="15000"/>
                  </a:schemeClr>
                </a:solidFill>
              </a:rPr>
              <a:t> </a:t>
            </a:r>
            <a:r>
              <a:rPr lang="en-GB" sz="1300" dirty="0" err="1">
                <a:solidFill>
                  <a:schemeClr val="tx1">
                    <a:lumMod val="85000"/>
                    <a:lumOff val="15000"/>
                  </a:schemeClr>
                </a:solidFill>
              </a:rPr>
              <a:t>stejná</a:t>
            </a:r>
            <a:r>
              <a:rPr lang="en-GB" sz="1300" dirty="0">
                <a:solidFill>
                  <a:schemeClr val="tx1">
                    <a:lumMod val="85000"/>
                    <a:lumOff val="15000"/>
                  </a:schemeClr>
                </a:solidFill>
              </a:rPr>
              <a:t> </a:t>
            </a:r>
            <a:r>
              <a:rPr lang="en-GB" sz="1300" dirty="0" err="1">
                <a:solidFill>
                  <a:schemeClr val="tx1">
                    <a:lumMod val="85000"/>
                    <a:lumOff val="15000"/>
                  </a:schemeClr>
                </a:solidFill>
              </a:rPr>
              <a:t>slova</a:t>
            </a:r>
            <a:r>
              <a:rPr lang="en-GB" sz="1300" dirty="0">
                <a:solidFill>
                  <a:schemeClr val="tx1">
                    <a:lumMod val="85000"/>
                    <a:lumOff val="15000"/>
                  </a:schemeClr>
                </a:solidFill>
              </a:rPr>
              <a:t>, ale pro </a:t>
            </a:r>
            <a:r>
              <a:rPr lang="en-GB" sz="1300" dirty="0" err="1">
                <a:solidFill>
                  <a:schemeClr val="tx1">
                    <a:lumMod val="85000"/>
                    <a:lumOff val="15000"/>
                  </a:schemeClr>
                </a:solidFill>
              </a:rPr>
              <a:t>každou</a:t>
            </a:r>
            <a:r>
              <a:rPr lang="en-GB" sz="1300" dirty="0">
                <a:solidFill>
                  <a:schemeClr val="tx1">
                    <a:lumMod val="85000"/>
                    <a:lumOff val="15000"/>
                  </a:schemeClr>
                </a:solidFill>
              </a:rPr>
              <a:t> </a:t>
            </a:r>
            <a:r>
              <a:rPr lang="en-GB" sz="1300" dirty="0" err="1">
                <a:solidFill>
                  <a:schemeClr val="tx1">
                    <a:lumMod val="85000"/>
                    <a:lumOff val="15000"/>
                  </a:schemeClr>
                </a:solidFill>
              </a:rPr>
              <a:t>skupinu</a:t>
            </a:r>
            <a:r>
              <a:rPr lang="en-GB" sz="1300" dirty="0">
                <a:solidFill>
                  <a:schemeClr val="tx1">
                    <a:lumMod val="85000"/>
                    <a:lumOff val="15000"/>
                  </a:schemeClr>
                </a:solidFill>
              </a:rPr>
              <a:t> to </a:t>
            </a:r>
            <a:r>
              <a:rPr lang="en-GB" sz="1300" dirty="0" err="1">
                <a:solidFill>
                  <a:schemeClr val="tx1">
                    <a:lumMod val="85000"/>
                    <a:lumOff val="15000"/>
                  </a:schemeClr>
                </a:solidFill>
              </a:rPr>
              <a:t>znamená</a:t>
            </a:r>
            <a:r>
              <a:rPr lang="en-GB" sz="1300" dirty="0">
                <a:solidFill>
                  <a:schemeClr val="tx1">
                    <a:lumMod val="85000"/>
                    <a:lumOff val="15000"/>
                  </a:schemeClr>
                </a:solidFill>
              </a:rPr>
              <a:t> </a:t>
            </a:r>
            <a:r>
              <a:rPr lang="en-GB" sz="1300" dirty="0" err="1">
                <a:solidFill>
                  <a:schemeClr val="tx1">
                    <a:lumMod val="85000"/>
                    <a:lumOff val="15000"/>
                  </a:schemeClr>
                </a:solidFill>
              </a:rPr>
              <a:t>něco</a:t>
            </a:r>
            <a:r>
              <a:rPr lang="en-GB" sz="1300" dirty="0">
                <a:solidFill>
                  <a:schemeClr val="tx1">
                    <a:lumMod val="85000"/>
                    <a:lumOff val="15000"/>
                  </a:schemeClr>
                </a:solidFill>
              </a:rPr>
              <a:t> </a:t>
            </a:r>
            <a:r>
              <a:rPr lang="en-GB" sz="1300" dirty="0" err="1">
                <a:solidFill>
                  <a:schemeClr val="tx1">
                    <a:lumMod val="85000"/>
                    <a:lumOff val="15000"/>
                  </a:schemeClr>
                </a:solidFill>
              </a:rPr>
              <a:t>jiného</a:t>
            </a:r>
            <a:r>
              <a:rPr lang="en-GB" sz="1300" dirty="0">
                <a:solidFill>
                  <a:schemeClr val="tx1">
                    <a:lumMod val="85000"/>
                    <a:lumOff val="15000"/>
                  </a:schemeClr>
                </a:solidFill>
              </a:rPr>
              <a:t>. </a:t>
            </a:r>
          </a:p>
          <a:p>
            <a:pPr marL="0" indent="0">
              <a:lnSpc>
                <a:spcPct val="100000"/>
              </a:lnSpc>
              <a:buNone/>
            </a:pPr>
            <a:r>
              <a:rPr lang="en-GB" sz="1300" b="0" i="0" dirty="0">
                <a:solidFill>
                  <a:schemeClr val="tx1">
                    <a:lumMod val="85000"/>
                    <a:lumOff val="15000"/>
                  </a:schemeClr>
                </a:solidFill>
                <a:effectLst/>
                <a:latin typeface="Roboto" panose="02000000000000000000" pitchFamily="2" charset="0"/>
                <a:hlinkClick r:id="rId4"/>
              </a:rPr>
              <a:t>https://ncics.org/ncics/pdfs/events/comm-avl/Susan%20Joy%20Hassol%20list%20of%20words.pdf</a:t>
            </a:r>
            <a:endParaRPr lang="en-GB" sz="1300" b="0" i="0" dirty="0">
              <a:solidFill>
                <a:schemeClr val="tx1">
                  <a:lumMod val="85000"/>
                  <a:lumOff val="15000"/>
                </a:schemeClr>
              </a:solidFill>
              <a:effectLst/>
              <a:latin typeface="Roboto" panose="02000000000000000000" pitchFamily="2" charset="0"/>
            </a:endParaRPr>
          </a:p>
          <a:p>
            <a:pPr marL="0" indent="0">
              <a:lnSpc>
                <a:spcPct val="100000"/>
              </a:lnSpc>
              <a:buNone/>
            </a:pPr>
            <a:endParaRPr lang="en-GB" sz="1300" b="0" i="0" dirty="0">
              <a:solidFill>
                <a:schemeClr val="tx1">
                  <a:lumMod val="85000"/>
                  <a:lumOff val="15000"/>
                </a:schemeClr>
              </a:solidFill>
              <a:effectLst/>
              <a:latin typeface="Roboto" panose="02000000000000000000" pitchFamily="2" charset="0"/>
            </a:endParaRPr>
          </a:p>
          <a:p>
            <a:pPr>
              <a:lnSpc>
                <a:spcPct val="100000"/>
              </a:lnSpc>
            </a:pPr>
            <a:endParaRPr lang="en-CZ" sz="1300" dirty="0">
              <a:solidFill>
                <a:schemeClr val="tx1">
                  <a:lumMod val="85000"/>
                  <a:lumOff val="15000"/>
                </a:schemeClr>
              </a:solidFill>
            </a:endParaRPr>
          </a:p>
          <a:p>
            <a:pPr>
              <a:lnSpc>
                <a:spcPct val="100000"/>
              </a:lnSpc>
            </a:pPr>
            <a:endParaRPr lang="en-CZ" sz="1300" dirty="0">
              <a:solidFill>
                <a:schemeClr val="tx1">
                  <a:lumMod val="85000"/>
                  <a:lumOff val="15000"/>
                </a:schemeClr>
              </a:solidFill>
            </a:endParaRPr>
          </a:p>
        </p:txBody>
      </p:sp>
      <p:pic>
        <p:nvPicPr>
          <p:cNvPr id="5" name="Picture 4" descr="Table&#10;&#10;Description automatically generated">
            <a:extLst>
              <a:ext uri="{FF2B5EF4-FFF2-40B4-BE49-F238E27FC236}">
                <a16:creationId xmlns:a16="http://schemas.microsoft.com/office/drawing/2014/main" id="{DADFF16B-B495-CE58-C8B8-095E5E574172}"/>
              </a:ext>
            </a:extLst>
          </p:cNvPr>
          <p:cNvPicPr>
            <a:picLocks noChangeAspect="1"/>
          </p:cNvPicPr>
          <p:nvPr/>
        </p:nvPicPr>
        <p:blipFill>
          <a:blip r:embed="rId5"/>
          <a:stretch>
            <a:fillRect/>
          </a:stretch>
        </p:blipFill>
        <p:spPr>
          <a:xfrm>
            <a:off x="6565771" y="1077626"/>
            <a:ext cx="4638849" cy="4488084"/>
          </a:xfrm>
          <a:prstGeom prst="rect">
            <a:avLst/>
          </a:prstGeom>
        </p:spPr>
      </p:pic>
    </p:spTree>
    <p:extLst>
      <p:ext uri="{BB962C8B-B14F-4D97-AF65-F5344CB8AC3E}">
        <p14:creationId xmlns:p14="http://schemas.microsoft.com/office/powerpoint/2010/main" val="1730382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69DD1-3B43-8F6A-5B87-9348608EDDB2}"/>
              </a:ext>
            </a:extLst>
          </p:cNvPr>
          <p:cNvSpPr>
            <a:spLocks noGrp="1"/>
          </p:cNvSpPr>
          <p:nvPr>
            <p:ph type="title"/>
          </p:nvPr>
        </p:nvSpPr>
        <p:spPr>
          <a:xfrm>
            <a:off x="5531224" y="2178528"/>
            <a:ext cx="8534399" cy="1413758"/>
          </a:xfrm>
        </p:spPr>
        <p:txBody>
          <a:bodyPr anchor="b">
            <a:normAutofit/>
          </a:bodyPr>
          <a:lstStyle/>
          <a:p>
            <a:pPr algn="ctr"/>
            <a:r>
              <a:rPr lang="en-CZ" sz="4400" dirty="0"/>
              <a:t>ROzhovor</a:t>
            </a:r>
          </a:p>
        </p:txBody>
      </p:sp>
      <p:sp>
        <p:nvSpPr>
          <p:cNvPr id="3" name="Content Placeholder 2">
            <a:extLst>
              <a:ext uri="{FF2B5EF4-FFF2-40B4-BE49-F238E27FC236}">
                <a16:creationId xmlns:a16="http://schemas.microsoft.com/office/drawing/2014/main" id="{F33AE223-1FC1-045F-F7D2-2E471ABA00DE}"/>
              </a:ext>
            </a:extLst>
          </p:cNvPr>
          <p:cNvSpPr>
            <a:spLocks noGrp="1"/>
          </p:cNvSpPr>
          <p:nvPr>
            <p:ph idx="1"/>
          </p:nvPr>
        </p:nvSpPr>
        <p:spPr>
          <a:xfrm>
            <a:off x="2895600" y="2178528"/>
            <a:ext cx="8534400" cy="3701065"/>
          </a:xfrm>
        </p:spPr>
        <p:txBody>
          <a:bodyPr>
            <a:normAutofit/>
          </a:bodyPr>
          <a:lstStyle/>
          <a:p>
            <a:endParaRPr lang="en-CZ" dirty="0"/>
          </a:p>
        </p:txBody>
      </p:sp>
    </p:spTree>
    <p:extLst>
      <p:ext uri="{BB962C8B-B14F-4D97-AF65-F5344CB8AC3E}">
        <p14:creationId xmlns:p14="http://schemas.microsoft.com/office/powerpoint/2010/main" val="2098646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8F79E-A18E-9BE6-3FF7-FE28CBB2C6CA}"/>
              </a:ext>
            </a:extLst>
          </p:cNvPr>
          <p:cNvSpPr>
            <a:spLocks noGrp="1"/>
          </p:cNvSpPr>
          <p:nvPr>
            <p:ph type="title"/>
          </p:nvPr>
        </p:nvSpPr>
        <p:spPr/>
        <p:txBody>
          <a:bodyPr/>
          <a:lstStyle/>
          <a:p>
            <a:r>
              <a:rPr lang="cs-CZ" dirty="0"/>
              <a:t>Druhy rozhovoru</a:t>
            </a:r>
            <a:endParaRPr lang="en-CZ" dirty="0"/>
          </a:p>
        </p:txBody>
      </p:sp>
      <p:sp>
        <p:nvSpPr>
          <p:cNvPr id="3" name="Content Placeholder 2">
            <a:extLst>
              <a:ext uri="{FF2B5EF4-FFF2-40B4-BE49-F238E27FC236}">
                <a16:creationId xmlns:a16="http://schemas.microsoft.com/office/drawing/2014/main" id="{4BAD8440-8791-A51C-9004-BE2C1F4EE382}"/>
              </a:ext>
            </a:extLst>
          </p:cNvPr>
          <p:cNvSpPr>
            <a:spLocks noGrp="1"/>
          </p:cNvSpPr>
          <p:nvPr>
            <p:ph idx="1"/>
          </p:nvPr>
        </p:nvSpPr>
        <p:spPr/>
        <p:txBody>
          <a:bodyPr>
            <a:normAutofit fontScale="92500" lnSpcReduction="10000"/>
          </a:bodyPr>
          <a:lstStyle/>
          <a:p>
            <a:r>
              <a:rPr lang="en-GB" dirty="0" err="1"/>
              <a:t>Podle</a:t>
            </a:r>
            <a:r>
              <a:rPr lang="en-GB" dirty="0"/>
              <a:t> </a:t>
            </a:r>
            <a:r>
              <a:rPr lang="en-GB" dirty="0" err="1"/>
              <a:t>průběhu</a:t>
            </a:r>
            <a:r>
              <a:rPr lang="en-GB" dirty="0"/>
              <a:t>:</a:t>
            </a:r>
          </a:p>
          <a:p>
            <a:pPr lvl="1"/>
            <a:r>
              <a:rPr lang="en-GB" dirty="0"/>
              <a:t>O</a:t>
            </a:r>
            <a:r>
              <a:rPr lang="en-CZ" dirty="0"/>
              <a:t>sobní</a:t>
            </a:r>
          </a:p>
          <a:p>
            <a:pPr lvl="1"/>
            <a:r>
              <a:rPr lang="en-GB" dirty="0"/>
              <a:t>K</a:t>
            </a:r>
            <a:r>
              <a:rPr lang="en-CZ" dirty="0"/>
              <a:t>orespondenční</a:t>
            </a:r>
          </a:p>
          <a:p>
            <a:pPr lvl="1"/>
            <a:r>
              <a:rPr lang="en-CZ" dirty="0"/>
              <a:t>Videohovor</a:t>
            </a:r>
          </a:p>
          <a:p>
            <a:endParaRPr lang="en-CZ" dirty="0"/>
          </a:p>
          <a:p>
            <a:r>
              <a:rPr lang="en-GB" dirty="0"/>
              <a:t>D</a:t>
            </a:r>
            <a:r>
              <a:rPr lang="en-CZ" dirty="0"/>
              <a:t>ruhy výstupu rozhovoru:</a:t>
            </a:r>
          </a:p>
          <a:p>
            <a:pPr lvl="1"/>
            <a:r>
              <a:rPr lang="en-GB" dirty="0"/>
              <a:t>P</a:t>
            </a:r>
            <a:r>
              <a:rPr lang="en-CZ" dirty="0"/>
              <a:t>saný</a:t>
            </a:r>
          </a:p>
          <a:p>
            <a:pPr lvl="1"/>
            <a:r>
              <a:rPr lang="cs-CZ" dirty="0"/>
              <a:t>Video</a:t>
            </a:r>
          </a:p>
          <a:p>
            <a:pPr lvl="1"/>
            <a:r>
              <a:rPr lang="cs-CZ" dirty="0" err="1"/>
              <a:t>Podcast</a:t>
            </a:r>
            <a:endParaRPr lang="cs-CZ" dirty="0"/>
          </a:p>
          <a:p>
            <a:pPr marL="457200" lvl="1" indent="0">
              <a:buNone/>
            </a:pPr>
            <a:r>
              <a:rPr lang="en-CZ" dirty="0"/>
              <a:t>– …</a:t>
            </a:r>
          </a:p>
        </p:txBody>
      </p:sp>
    </p:spTree>
    <p:extLst>
      <p:ext uri="{BB962C8B-B14F-4D97-AF65-F5344CB8AC3E}">
        <p14:creationId xmlns:p14="http://schemas.microsoft.com/office/powerpoint/2010/main" val="1482646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CACF1-6D5F-6C4E-4585-155BA3B7D0A5}"/>
              </a:ext>
            </a:extLst>
          </p:cNvPr>
          <p:cNvSpPr>
            <a:spLocks noGrp="1"/>
          </p:cNvSpPr>
          <p:nvPr>
            <p:ph type="title"/>
          </p:nvPr>
        </p:nvSpPr>
        <p:spPr/>
        <p:txBody>
          <a:bodyPr/>
          <a:lstStyle/>
          <a:p>
            <a:r>
              <a:rPr lang="en-GB" dirty="0"/>
              <a:t>P</a:t>
            </a:r>
            <a:r>
              <a:rPr lang="en-CZ" dirty="0"/>
              <a:t>říprava na rozhovor</a:t>
            </a:r>
          </a:p>
        </p:txBody>
      </p:sp>
      <p:sp>
        <p:nvSpPr>
          <p:cNvPr id="3" name="Content Placeholder 2">
            <a:extLst>
              <a:ext uri="{FF2B5EF4-FFF2-40B4-BE49-F238E27FC236}">
                <a16:creationId xmlns:a16="http://schemas.microsoft.com/office/drawing/2014/main" id="{B3978FC4-FE7A-9A56-9F6E-9585EA891DB1}"/>
              </a:ext>
            </a:extLst>
          </p:cNvPr>
          <p:cNvSpPr>
            <a:spLocks noGrp="1"/>
          </p:cNvSpPr>
          <p:nvPr>
            <p:ph idx="1"/>
          </p:nvPr>
        </p:nvSpPr>
        <p:spPr>
          <a:xfrm>
            <a:off x="1251678" y="1146221"/>
            <a:ext cx="10178322" cy="5329394"/>
          </a:xfrm>
        </p:spPr>
        <p:txBody>
          <a:bodyPr>
            <a:normAutofit fontScale="85000" lnSpcReduction="20000"/>
          </a:bodyPr>
          <a:lstStyle/>
          <a:p>
            <a:r>
              <a:rPr lang="cs-CZ" dirty="0"/>
              <a:t>Domluva s respondentem (kdy, kde, jaké téma, jak dlouho bude rozhovor trvat a kde hovor budete publikovat) </a:t>
            </a:r>
          </a:p>
          <a:p>
            <a:r>
              <a:rPr lang="cs-CZ" dirty="0"/>
              <a:t>Kdo je cílová skupina? </a:t>
            </a:r>
          </a:p>
          <a:p>
            <a:r>
              <a:rPr lang="cs-CZ" dirty="0"/>
              <a:t>Zjistit si o respondentovi informace: </a:t>
            </a:r>
          </a:p>
          <a:p>
            <a:pPr lvl="1"/>
            <a:r>
              <a:rPr lang="cs-CZ" dirty="0"/>
              <a:t>Kdo to je?</a:t>
            </a:r>
          </a:p>
          <a:p>
            <a:pPr lvl="1"/>
            <a:r>
              <a:rPr lang="cs-CZ" dirty="0"/>
              <a:t>co dělal a dělá? (projekty, publikace, studium…)</a:t>
            </a:r>
          </a:p>
          <a:p>
            <a:pPr lvl="1"/>
            <a:r>
              <a:rPr lang="cs-CZ" dirty="0"/>
              <a:t>neexistuje rozhovor na podobné téma?</a:t>
            </a:r>
          </a:p>
          <a:p>
            <a:r>
              <a:rPr lang="cs-CZ" dirty="0"/>
              <a:t> Vytvořit otázky formou příběhu:</a:t>
            </a:r>
          </a:p>
          <a:p>
            <a:pPr lvl="1"/>
            <a:r>
              <a:rPr lang="cs-CZ" dirty="0"/>
              <a:t>Okruhy:</a:t>
            </a:r>
          </a:p>
          <a:p>
            <a:pPr lvl="2"/>
            <a:r>
              <a:rPr lang="cs-CZ" dirty="0"/>
              <a:t>Začátek – neznámé</a:t>
            </a:r>
          </a:p>
          <a:p>
            <a:pPr lvl="2"/>
            <a:r>
              <a:rPr lang="cs-CZ" dirty="0"/>
              <a:t>Průběh – odkrývat neznámé, doplňovat informace</a:t>
            </a:r>
          </a:p>
          <a:p>
            <a:pPr lvl="2"/>
            <a:r>
              <a:rPr lang="cs-CZ" dirty="0"/>
              <a:t>Konec – rozuzlení, výsledek, poučení</a:t>
            </a:r>
          </a:p>
          <a:p>
            <a:r>
              <a:rPr lang="cs-CZ" dirty="0"/>
              <a:t>Formální stránka otázek:  </a:t>
            </a:r>
          </a:p>
          <a:p>
            <a:pPr lvl="1"/>
            <a:r>
              <a:rPr lang="cs-CZ" dirty="0"/>
              <a:t>Vyhnout se tzv. uzavřeným otázkám, na které se dá odpověď pouze „ano“ nebo „ne“.  Vytvářejte tzv. otevřené otázky, na které se musí odpověď alespoň jednou větou. </a:t>
            </a:r>
          </a:p>
          <a:p>
            <a:pPr lvl="1"/>
            <a:r>
              <a:rPr lang="cs-CZ" dirty="0"/>
              <a:t>Formulujte věty spíše pomocí “JAK” než “proč”</a:t>
            </a:r>
          </a:p>
          <a:p>
            <a:pPr lvl="1"/>
            <a:r>
              <a:rPr lang="cs-CZ" dirty="0"/>
              <a:t>Vyhněte se otázkám, které nutí respondenta odpovídat za někoho jiného</a:t>
            </a:r>
          </a:p>
          <a:p>
            <a:r>
              <a:rPr lang="cs-CZ" dirty="0"/>
              <a:t>Zajistěte si diktafon </a:t>
            </a:r>
          </a:p>
        </p:txBody>
      </p:sp>
    </p:spTree>
    <p:extLst>
      <p:ext uri="{BB962C8B-B14F-4D97-AF65-F5344CB8AC3E}">
        <p14:creationId xmlns:p14="http://schemas.microsoft.com/office/powerpoint/2010/main" val="224259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3CA1-963B-FB5A-AD2B-42D3089F03E0}"/>
              </a:ext>
            </a:extLst>
          </p:cNvPr>
          <p:cNvSpPr>
            <a:spLocks noGrp="1"/>
          </p:cNvSpPr>
          <p:nvPr>
            <p:ph type="title"/>
          </p:nvPr>
        </p:nvSpPr>
        <p:spPr/>
        <p:txBody>
          <a:bodyPr/>
          <a:lstStyle/>
          <a:p>
            <a:r>
              <a:rPr lang="en-CZ" dirty="0"/>
              <a:t>okamžik před rozhovorem</a:t>
            </a:r>
          </a:p>
        </p:txBody>
      </p:sp>
      <p:sp>
        <p:nvSpPr>
          <p:cNvPr id="3" name="Content Placeholder 2">
            <a:extLst>
              <a:ext uri="{FF2B5EF4-FFF2-40B4-BE49-F238E27FC236}">
                <a16:creationId xmlns:a16="http://schemas.microsoft.com/office/drawing/2014/main" id="{926CB5AE-F4CB-FC02-085F-B481271763B5}"/>
              </a:ext>
            </a:extLst>
          </p:cNvPr>
          <p:cNvSpPr>
            <a:spLocks noGrp="1"/>
          </p:cNvSpPr>
          <p:nvPr>
            <p:ph idx="1"/>
          </p:nvPr>
        </p:nvSpPr>
        <p:spPr/>
        <p:txBody>
          <a:bodyPr/>
          <a:lstStyle/>
          <a:p>
            <a:r>
              <a:rPr lang="en-GB" dirty="0" err="1"/>
              <a:t>Místo</a:t>
            </a:r>
            <a:endParaRPr lang="en-GB" dirty="0"/>
          </a:p>
          <a:p>
            <a:r>
              <a:rPr lang="en-GB" dirty="0"/>
              <a:t>N</a:t>
            </a:r>
            <a:r>
              <a:rPr lang="en-CZ" dirty="0"/>
              <a:t>álada </a:t>
            </a:r>
          </a:p>
          <a:p>
            <a:r>
              <a:rPr lang="en-CZ" dirty="0"/>
              <a:t>Funguje Vám diktafon? </a:t>
            </a:r>
          </a:p>
        </p:txBody>
      </p:sp>
    </p:spTree>
    <p:extLst>
      <p:ext uri="{BB962C8B-B14F-4D97-AF65-F5344CB8AC3E}">
        <p14:creationId xmlns:p14="http://schemas.microsoft.com/office/powerpoint/2010/main" val="727101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C6CC6-C3B7-CF56-86FF-1521A85F984B}"/>
              </a:ext>
            </a:extLst>
          </p:cNvPr>
          <p:cNvSpPr>
            <a:spLocks noGrp="1"/>
          </p:cNvSpPr>
          <p:nvPr>
            <p:ph type="title"/>
          </p:nvPr>
        </p:nvSpPr>
        <p:spPr/>
        <p:txBody>
          <a:bodyPr/>
          <a:lstStyle/>
          <a:p>
            <a:r>
              <a:rPr lang="en-CZ" dirty="0"/>
              <a:t>Rozhovor</a:t>
            </a:r>
          </a:p>
        </p:txBody>
      </p:sp>
      <p:sp>
        <p:nvSpPr>
          <p:cNvPr id="3" name="Content Placeholder 2">
            <a:extLst>
              <a:ext uri="{FF2B5EF4-FFF2-40B4-BE49-F238E27FC236}">
                <a16:creationId xmlns:a16="http://schemas.microsoft.com/office/drawing/2014/main" id="{B7B63171-54B2-261C-B916-EEB0758080F2}"/>
              </a:ext>
            </a:extLst>
          </p:cNvPr>
          <p:cNvSpPr>
            <a:spLocks noGrp="1"/>
          </p:cNvSpPr>
          <p:nvPr>
            <p:ph idx="1"/>
          </p:nvPr>
        </p:nvSpPr>
        <p:spPr>
          <a:xfrm>
            <a:off x="1251678" y="1874517"/>
            <a:ext cx="10178322" cy="3676917"/>
          </a:xfrm>
        </p:spPr>
        <p:txBody>
          <a:bodyPr>
            <a:normAutofit fontScale="92500" lnSpcReduction="10000"/>
          </a:bodyPr>
          <a:lstStyle/>
          <a:p>
            <a:r>
              <a:rPr lang="en-CZ" dirty="0"/>
              <a:t>Nahráváte? </a:t>
            </a:r>
          </a:p>
          <a:p>
            <a:r>
              <a:rPr lang="en-CZ" dirty="0"/>
              <a:t>Pište si poznámky</a:t>
            </a:r>
          </a:p>
          <a:p>
            <a:r>
              <a:rPr lang="en-CZ" dirty="0"/>
              <a:t>Při rozhovoru: </a:t>
            </a:r>
          </a:p>
          <a:p>
            <a:pPr lvl="1"/>
            <a:r>
              <a:rPr lang="en-CZ" dirty="0"/>
              <a:t>budťe příjemní, vytvořte příjemnou atmosféru</a:t>
            </a:r>
          </a:p>
          <a:p>
            <a:pPr lvl="1"/>
            <a:r>
              <a:rPr lang="en-CZ" dirty="0"/>
              <a:t>držte se cíle</a:t>
            </a:r>
          </a:p>
          <a:p>
            <a:pPr lvl="1"/>
            <a:r>
              <a:rPr lang="en-CZ" dirty="0"/>
              <a:t>dobře poslouchejte a doptávejte se. Nedržte se striktně seznamu otázek. Reagujte na odpovědi respondenta, a pak se můžete zase vrátit ke svým připraveným otázkám</a:t>
            </a:r>
          </a:p>
          <a:p>
            <a:pPr lvl="1"/>
            <a:r>
              <a:rPr lang="en-CZ" dirty="0"/>
              <a:t>soustřeďte se plně na respondenta a mějte o něj zájem </a:t>
            </a:r>
          </a:p>
          <a:p>
            <a:pPr lvl="1"/>
            <a:r>
              <a:rPr lang="en-CZ" dirty="0"/>
              <a:t>nesnažte se respondenta tlačit do potvrzení vašich vlastních názorů</a:t>
            </a:r>
          </a:p>
          <a:p>
            <a:pPr lvl="1"/>
            <a:r>
              <a:rPr lang="en-CZ" dirty="0"/>
              <a:t>dejte respondentovi čas na odpověď</a:t>
            </a:r>
          </a:p>
          <a:p>
            <a:pPr lvl="1"/>
            <a:endParaRPr lang="en-CZ" dirty="0"/>
          </a:p>
          <a:p>
            <a:pPr marL="457200" lvl="1" indent="0">
              <a:buNone/>
            </a:pPr>
            <a:endParaRPr lang="en-CZ" dirty="0"/>
          </a:p>
        </p:txBody>
      </p:sp>
    </p:spTree>
    <p:extLst>
      <p:ext uri="{BB962C8B-B14F-4D97-AF65-F5344CB8AC3E}">
        <p14:creationId xmlns:p14="http://schemas.microsoft.com/office/powerpoint/2010/main" val="3007731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D919-2A9F-0282-7843-77DDD91CBA30}"/>
              </a:ext>
            </a:extLst>
          </p:cNvPr>
          <p:cNvSpPr>
            <a:spLocks noGrp="1"/>
          </p:cNvSpPr>
          <p:nvPr>
            <p:ph type="title"/>
          </p:nvPr>
        </p:nvSpPr>
        <p:spPr>
          <a:xfrm>
            <a:off x="1251678" y="2286001"/>
            <a:ext cx="10178322" cy="1492132"/>
          </a:xfrm>
        </p:spPr>
        <p:txBody>
          <a:bodyPr/>
          <a:lstStyle/>
          <a:p>
            <a:r>
              <a:rPr lang="en-CZ" dirty="0"/>
              <a:t>Proč komunikovat vědu?</a:t>
            </a:r>
          </a:p>
        </p:txBody>
      </p:sp>
    </p:spTree>
    <p:extLst>
      <p:ext uri="{BB962C8B-B14F-4D97-AF65-F5344CB8AC3E}">
        <p14:creationId xmlns:p14="http://schemas.microsoft.com/office/powerpoint/2010/main" val="797020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9E69F-861D-A8CD-221B-B21C468E25BF}"/>
              </a:ext>
            </a:extLst>
          </p:cNvPr>
          <p:cNvSpPr>
            <a:spLocks noGrp="1"/>
          </p:cNvSpPr>
          <p:nvPr>
            <p:ph type="title"/>
          </p:nvPr>
        </p:nvSpPr>
        <p:spPr/>
        <p:txBody>
          <a:bodyPr/>
          <a:lstStyle/>
          <a:p>
            <a:r>
              <a:rPr lang="en-GB" dirty="0"/>
              <a:t>V</a:t>
            </a:r>
            <a:r>
              <a:rPr lang="en-CZ" dirty="0"/>
              <a:t>ýstup (časově náročnější než samotný rozhovor) </a:t>
            </a:r>
          </a:p>
        </p:txBody>
      </p:sp>
      <p:sp>
        <p:nvSpPr>
          <p:cNvPr id="3" name="Content Placeholder 2">
            <a:extLst>
              <a:ext uri="{FF2B5EF4-FFF2-40B4-BE49-F238E27FC236}">
                <a16:creationId xmlns:a16="http://schemas.microsoft.com/office/drawing/2014/main" id="{3B9912DC-1D71-031C-D07E-CDF97CD962BD}"/>
              </a:ext>
            </a:extLst>
          </p:cNvPr>
          <p:cNvSpPr>
            <a:spLocks noGrp="1"/>
          </p:cNvSpPr>
          <p:nvPr>
            <p:ph idx="1"/>
          </p:nvPr>
        </p:nvSpPr>
        <p:spPr/>
        <p:txBody>
          <a:bodyPr/>
          <a:lstStyle/>
          <a:p>
            <a:r>
              <a:rPr lang="en-GB" dirty="0"/>
              <a:t>P</a:t>
            </a:r>
            <a:r>
              <a:rPr lang="en-CZ" dirty="0"/>
              <a:t>odcast </a:t>
            </a:r>
          </a:p>
          <a:p>
            <a:r>
              <a:rPr lang="en-CZ" dirty="0"/>
              <a:t>Video</a:t>
            </a:r>
          </a:p>
          <a:p>
            <a:r>
              <a:rPr lang="en-CZ" dirty="0"/>
              <a:t>Článek formou:</a:t>
            </a:r>
          </a:p>
          <a:p>
            <a:pPr lvl="1"/>
            <a:r>
              <a:rPr lang="en-CZ" dirty="0"/>
              <a:t>otázky a odpovědi</a:t>
            </a:r>
          </a:p>
          <a:p>
            <a:pPr lvl="1"/>
            <a:r>
              <a:rPr lang="en-CZ" dirty="0"/>
              <a:t>příběhu se zakonponovanými citacemi (Vy vyprávíte)</a:t>
            </a:r>
          </a:p>
          <a:p>
            <a:pPr lvl="1"/>
            <a:r>
              <a:rPr lang="en-CZ" dirty="0"/>
              <a:t>příbehu s citacemi mezi odstavci</a:t>
            </a:r>
          </a:p>
          <a:p>
            <a:pPr lvl="1"/>
            <a:r>
              <a:rPr lang="cs-CZ" dirty="0"/>
              <a:t>z </a:t>
            </a:r>
            <a:r>
              <a:rPr lang="en-CZ" dirty="0"/>
              <a:t>pohledu respondenta (1. osoba) </a:t>
            </a:r>
          </a:p>
        </p:txBody>
      </p:sp>
    </p:spTree>
    <p:extLst>
      <p:ext uri="{BB962C8B-B14F-4D97-AF65-F5344CB8AC3E}">
        <p14:creationId xmlns:p14="http://schemas.microsoft.com/office/powerpoint/2010/main" val="2365411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7B48-CF5D-4510-CB8F-87BB54371331}"/>
              </a:ext>
            </a:extLst>
          </p:cNvPr>
          <p:cNvSpPr>
            <a:spLocks noGrp="1"/>
          </p:cNvSpPr>
          <p:nvPr>
            <p:ph type="title"/>
          </p:nvPr>
        </p:nvSpPr>
        <p:spPr/>
        <p:txBody>
          <a:bodyPr/>
          <a:lstStyle/>
          <a:p>
            <a:r>
              <a:rPr lang="en-CZ" dirty="0"/>
              <a:t>Textová úprava rozhovoru</a:t>
            </a:r>
          </a:p>
        </p:txBody>
      </p:sp>
      <p:sp>
        <p:nvSpPr>
          <p:cNvPr id="3" name="Content Placeholder 2">
            <a:extLst>
              <a:ext uri="{FF2B5EF4-FFF2-40B4-BE49-F238E27FC236}">
                <a16:creationId xmlns:a16="http://schemas.microsoft.com/office/drawing/2014/main" id="{60C64134-75A0-D362-F928-6FCE37BA9170}"/>
              </a:ext>
            </a:extLst>
          </p:cNvPr>
          <p:cNvSpPr>
            <a:spLocks noGrp="1"/>
          </p:cNvSpPr>
          <p:nvPr>
            <p:ph idx="1"/>
          </p:nvPr>
        </p:nvSpPr>
        <p:spPr>
          <a:xfrm>
            <a:off x="1251678" y="1639614"/>
            <a:ext cx="10178322" cy="4713889"/>
          </a:xfrm>
        </p:spPr>
        <p:txBody>
          <a:bodyPr>
            <a:normAutofit/>
          </a:bodyPr>
          <a:lstStyle/>
          <a:p>
            <a:r>
              <a:rPr lang="en-CZ" dirty="0"/>
              <a:t>Vaším úkolem je z mluveného slova udělat čtivý textem –&gt;</a:t>
            </a:r>
          </a:p>
          <a:p>
            <a:pPr lvl="1"/>
            <a:r>
              <a:rPr lang="en-CZ" dirty="0"/>
              <a:t>Pokud se Vám to bude hodit, otázky můžete zpřeházet</a:t>
            </a:r>
          </a:p>
          <a:p>
            <a:pPr lvl="1"/>
            <a:r>
              <a:rPr lang="en-CZ" dirty="0"/>
              <a:t>Pokud se v některých otázkách budou informace opakovat, můžete je vynechat </a:t>
            </a:r>
          </a:p>
          <a:p>
            <a:pPr lvl="1"/>
            <a:r>
              <a:rPr lang="en-GB" dirty="0"/>
              <a:t>V</a:t>
            </a:r>
            <a:r>
              <a:rPr lang="en-CZ" dirty="0"/>
              <a:t>ynechejte formální fráze na začátku rozhovoru (přivítání, oslovení…)</a:t>
            </a:r>
          </a:p>
          <a:p>
            <a:pPr lvl="1"/>
            <a:r>
              <a:rPr lang="en-CZ" dirty="0"/>
              <a:t>Je důležité zachovat osobnost dotazovaného</a:t>
            </a:r>
          </a:p>
          <a:p>
            <a:pPr lvl="1"/>
            <a:r>
              <a:rPr lang="en-GB" dirty="0"/>
              <a:t>S</a:t>
            </a:r>
            <a:r>
              <a:rPr lang="en-CZ" dirty="0"/>
              <a:t>mažte vyplňková slova </a:t>
            </a:r>
            <a:r>
              <a:rPr lang="en-CZ" b="1" dirty="0"/>
              <a:t>takže, nějaký, prostě</a:t>
            </a:r>
            <a:r>
              <a:rPr lang="en-CZ" dirty="0"/>
              <a:t>…</a:t>
            </a:r>
          </a:p>
          <a:p>
            <a:pPr lvl="1"/>
            <a:r>
              <a:rPr lang="en-CZ" dirty="0"/>
              <a:t>Pokud není ukazovací zájmeno </a:t>
            </a:r>
            <a:r>
              <a:rPr lang="en-CZ" b="1" dirty="0"/>
              <a:t>ten, ta, tato, tento</a:t>
            </a:r>
            <a:r>
              <a:rPr lang="en-CZ" dirty="0"/>
              <a:t>,… záměrně použito, pokládá se za vyplňující slovo a taktéž ho vymažte. Není potřeba pro psaný text</a:t>
            </a:r>
          </a:p>
          <a:p>
            <a:pPr lvl="1"/>
            <a:endParaRPr lang="en-CZ" dirty="0"/>
          </a:p>
          <a:p>
            <a:pPr marL="457200" lvl="1" indent="0">
              <a:buNone/>
            </a:pPr>
            <a:r>
              <a:rPr lang="en-CZ" b="1" dirty="0"/>
              <a:t>Po úpravě rozhovoru je zapotřebí, abyste rozhovor před vydáním ještě jednou jednou poslali člověku, s kterým jste rozhovor dělali. </a:t>
            </a:r>
            <a:endParaRPr lang="en-CZ" dirty="0"/>
          </a:p>
        </p:txBody>
      </p:sp>
    </p:spTree>
    <p:extLst>
      <p:ext uri="{BB962C8B-B14F-4D97-AF65-F5344CB8AC3E}">
        <p14:creationId xmlns:p14="http://schemas.microsoft.com/office/powerpoint/2010/main" val="2911269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D7DF8-DE02-57DA-6CA4-2FB7D89505E7}"/>
              </a:ext>
            </a:extLst>
          </p:cNvPr>
          <p:cNvSpPr>
            <a:spLocks noGrp="1"/>
          </p:cNvSpPr>
          <p:nvPr>
            <p:ph type="title"/>
          </p:nvPr>
        </p:nvSpPr>
        <p:spPr/>
        <p:txBody>
          <a:bodyPr/>
          <a:lstStyle/>
          <a:p>
            <a:r>
              <a:rPr lang="en-CZ" dirty="0"/>
              <a:t>příklady</a:t>
            </a:r>
          </a:p>
        </p:txBody>
      </p:sp>
      <p:sp>
        <p:nvSpPr>
          <p:cNvPr id="3" name="Content Placeholder 2">
            <a:extLst>
              <a:ext uri="{FF2B5EF4-FFF2-40B4-BE49-F238E27FC236}">
                <a16:creationId xmlns:a16="http://schemas.microsoft.com/office/drawing/2014/main" id="{684BFA39-D274-9959-CD71-AB79D69BB4AC}"/>
              </a:ext>
            </a:extLst>
          </p:cNvPr>
          <p:cNvSpPr>
            <a:spLocks noGrp="1"/>
          </p:cNvSpPr>
          <p:nvPr>
            <p:ph idx="1"/>
          </p:nvPr>
        </p:nvSpPr>
        <p:spPr>
          <a:xfrm>
            <a:off x="1251678" y="1550503"/>
            <a:ext cx="10178322" cy="6042993"/>
          </a:xfrm>
        </p:spPr>
        <p:txBody>
          <a:bodyPr>
            <a:normAutofit/>
          </a:bodyPr>
          <a:lstStyle/>
          <a:p>
            <a:pPr marL="0" indent="0">
              <a:buNone/>
            </a:pPr>
            <a:r>
              <a:rPr lang="cs-CZ" sz="1800" b="1" dirty="0">
                <a:effectLst/>
                <a:latin typeface="Calibri Light" panose="020F0302020204030204" pitchFamily="34" charset="0"/>
                <a:ea typeface="Batang" panose="02030600000101010101" pitchFamily="18" charset="-127"/>
                <a:cs typeface="Times New Roman" panose="02020603050405020304" pitchFamily="18" charset="0"/>
              </a:rPr>
              <a:t>Jak se seminář dějin umění, konkrétněji Centrum ranně středověkých studií spojilo s ČTART a co tomu předcházelo?</a:t>
            </a:r>
          </a:p>
          <a:p>
            <a:pPr marL="0" indent="0">
              <a:buNone/>
            </a:pPr>
            <a:endParaRPr lang="cs-CZ" sz="1800" b="1" dirty="0">
              <a:latin typeface="Calibri Light" panose="020F0302020204030204" pitchFamily="34" charset="0"/>
              <a:ea typeface="Batang" panose="02030600000101010101" pitchFamily="18" charset="-127"/>
              <a:cs typeface="Times New Roman" panose="02020603050405020304" pitchFamily="18" charset="0"/>
            </a:endParaRPr>
          </a:p>
          <a:p>
            <a:pPr marL="0" indent="0">
              <a:buNone/>
            </a:pPr>
            <a:r>
              <a:rPr lang="cs-CZ" sz="1800" b="1" dirty="0">
                <a:effectLst/>
                <a:latin typeface="Calibri Light" panose="020F0302020204030204" pitchFamily="34" charset="0"/>
                <a:ea typeface="Batang" panose="02030600000101010101" pitchFamily="18" charset="-127"/>
                <a:cs typeface="Times New Roman" panose="02020603050405020304" pitchFamily="18" charset="0"/>
              </a:rPr>
              <a:t>No, tak</a:t>
            </a:r>
            <a:r>
              <a:rPr lang="cs-CZ" sz="1800" b="1" dirty="0">
                <a:latin typeface="Calibri Light" panose="020F0302020204030204" pitchFamily="34" charset="0"/>
                <a:ea typeface="Batang" panose="02030600000101010101" pitchFamily="18" charset="-127"/>
                <a:cs typeface="Times New Roman" panose="02020603050405020304" pitchFamily="18" charset="0"/>
              </a:rPr>
              <a:t>, toto není úplně otázka na mě, ale odpovím ji, protože vím jak to začalo. Je to vlastně o tom, že Ivan </a:t>
            </a:r>
            <a:r>
              <a:rPr lang="cs-CZ" sz="1800" b="1" dirty="0" err="1">
                <a:latin typeface="Calibri Light" panose="020F0302020204030204" pitchFamily="34" charset="0"/>
                <a:ea typeface="Batang" panose="02030600000101010101" pitchFamily="18" charset="-127"/>
                <a:cs typeface="Times New Roman" panose="02020603050405020304" pitchFamily="18" charset="0"/>
              </a:rPr>
              <a:t>Foletti</a:t>
            </a:r>
            <a:r>
              <a:rPr lang="cs-CZ" sz="1800" b="1" dirty="0">
                <a:latin typeface="Calibri Light" panose="020F0302020204030204" pitchFamily="34" charset="0"/>
                <a:ea typeface="Batang" panose="02030600000101010101" pitchFamily="18" charset="-127"/>
                <a:cs typeface="Times New Roman" panose="02020603050405020304" pitchFamily="18" charset="0"/>
              </a:rPr>
              <a:t>, pan profesor, už dříve psal nějaké články na ČT Art stránky o…, myslím že jeden z prvních článků byl o nějakých Mariánských poutích a reagoval myslím na </a:t>
            </a:r>
            <a:r>
              <a:rPr lang="cs-CZ" sz="1800" b="1" dirty="0" err="1">
                <a:latin typeface="Calibri Light" panose="020F0302020204030204" pitchFamily="34" charset="0"/>
                <a:ea typeface="Batang" panose="02030600000101010101" pitchFamily="18" charset="-127"/>
                <a:cs typeface="Times New Roman" panose="02020603050405020304" pitchFamily="18" charset="0"/>
              </a:rPr>
              <a:t>nějakej</a:t>
            </a:r>
            <a:r>
              <a:rPr lang="cs-CZ" sz="1800" b="1" dirty="0">
                <a:latin typeface="Calibri Light" panose="020F0302020204030204" pitchFamily="34" charset="0"/>
                <a:ea typeface="Batang" panose="02030600000101010101" pitchFamily="18" charset="-127"/>
                <a:cs typeface="Times New Roman" panose="02020603050405020304" pitchFamily="18" charset="0"/>
              </a:rPr>
              <a:t> aktuální problém. Oni mu to nějak vydali, a na základě toho jako, se jich zeptal, jestli by jako neměli zájem o něco, co jako je, pro širokou veřejnost a zároveň to jako popularizuje dějiny umění jako obor, ale nějakým stravitelným způsobem typu že právě se zaměříš na jeden prostě předmět a ten předmět nějakým způsobem zpracuješ od počátku až do současnosti, proto taky ten název jakože to nějak zaktuálníš. Takže ukážeš že středověk není, to něco hrozně daleko, ale je to prostě věc která je spojená s námi tady a teď. Takže to byl jako ten point. A to bylo jak jsme se dostali k České televizi. Nebylo to, že by nás oslovili, že by za námi přišli a prosili nás ať Centrum raně středověkých studií a Seminář dějin umění, jako něco vydává pro ně, ale byla to spíše jako  spolupráce, která teda ale naopak jako velmi dobře funguje a takže to dál jako pokračuje. Takže teď už si dokážu představit že by za námi i přišli. </a:t>
            </a:r>
            <a:endParaRPr lang="en-CZ" dirty="0"/>
          </a:p>
        </p:txBody>
      </p:sp>
    </p:spTree>
    <p:extLst>
      <p:ext uri="{BB962C8B-B14F-4D97-AF65-F5344CB8AC3E}">
        <p14:creationId xmlns:p14="http://schemas.microsoft.com/office/powerpoint/2010/main" val="2601742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D7DF8-DE02-57DA-6CA4-2FB7D89505E7}"/>
              </a:ext>
            </a:extLst>
          </p:cNvPr>
          <p:cNvSpPr>
            <a:spLocks noGrp="1"/>
          </p:cNvSpPr>
          <p:nvPr>
            <p:ph type="title"/>
          </p:nvPr>
        </p:nvSpPr>
        <p:spPr/>
        <p:txBody>
          <a:bodyPr/>
          <a:lstStyle/>
          <a:p>
            <a:r>
              <a:rPr lang="en-CZ" dirty="0"/>
              <a:t>příklady</a:t>
            </a:r>
          </a:p>
        </p:txBody>
      </p:sp>
      <p:sp>
        <p:nvSpPr>
          <p:cNvPr id="3" name="Content Placeholder 2">
            <a:extLst>
              <a:ext uri="{FF2B5EF4-FFF2-40B4-BE49-F238E27FC236}">
                <a16:creationId xmlns:a16="http://schemas.microsoft.com/office/drawing/2014/main" id="{684BFA39-D274-9959-CD71-AB79D69BB4AC}"/>
              </a:ext>
            </a:extLst>
          </p:cNvPr>
          <p:cNvSpPr>
            <a:spLocks noGrp="1"/>
          </p:cNvSpPr>
          <p:nvPr>
            <p:ph idx="1"/>
          </p:nvPr>
        </p:nvSpPr>
        <p:spPr>
          <a:xfrm>
            <a:off x="1251678" y="1341539"/>
            <a:ext cx="10178322" cy="5134076"/>
          </a:xfrm>
        </p:spPr>
        <p:txBody>
          <a:bodyPr>
            <a:normAutofit lnSpcReduction="10000"/>
          </a:bodyPr>
          <a:lstStyle/>
          <a:p>
            <a:pPr marL="0" indent="0">
              <a:buNone/>
            </a:pPr>
            <a:r>
              <a:rPr lang="cs-CZ" sz="1800" b="1" dirty="0">
                <a:effectLst/>
                <a:latin typeface="Calibri Light" panose="020F0302020204030204" pitchFamily="34" charset="0"/>
                <a:ea typeface="Batang" panose="02030600000101010101" pitchFamily="18" charset="-127"/>
                <a:cs typeface="Times New Roman" panose="02020603050405020304" pitchFamily="18" charset="0"/>
              </a:rPr>
              <a:t>Jak se seminář dějin umění, konkrétněji Centrum ranně středověkých studií spojilo s ČTART a co tomu předcházelo?</a:t>
            </a:r>
          </a:p>
          <a:p>
            <a:pPr marL="0" indent="0">
              <a:buNone/>
            </a:pPr>
            <a:endParaRPr lang="cs-CZ" sz="1800" b="1" dirty="0">
              <a:latin typeface="Calibri Light" panose="020F0302020204030204" pitchFamily="34" charset="0"/>
              <a:ea typeface="Batang" panose="02030600000101010101" pitchFamily="18" charset="-127"/>
              <a:cs typeface="Times New Roman" panose="02020603050405020304" pitchFamily="18" charset="0"/>
            </a:endParaRPr>
          </a:p>
          <a:p>
            <a:pPr marL="0" indent="0">
              <a:buNone/>
            </a:pPr>
            <a:r>
              <a:rPr lang="cs-CZ" sz="1800" b="1" strike="sngStrike" dirty="0">
                <a:effectLst/>
                <a:latin typeface="Calibri Light" panose="020F0302020204030204" pitchFamily="34" charset="0"/>
                <a:ea typeface="Batang" panose="02030600000101010101" pitchFamily="18" charset="-127"/>
                <a:cs typeface="Times New Roman" panose="02020603050405020304" pitchFamily="18" charset="0"/>
              </a:rPr>
              <a:t>No, tak</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 toto není úplně otázka na mě, ale odpovím ji, protože vím jak to začalo. Je to vlastně o tom </a:t>
            </a:r>
            <a:r>
              <a:rPr lang="cs-CZ" sz="1800" b="1" dirty="0">
                <a:latin typeface="Calibri Light" panose="020F0302020204030204" pitchFamily="34" charset="0"/>
                <a:ea typeface="Batang" panose="02030600000101010101" pitchFamily="18" charset="-127"/>
                <a:cs typeface="Times New Roman" panose="02020603050405020304" pitchFamily="18" charset="0"/>
              </a:rPr>
              <a:t> Nápad na spolupráci vznikl tak, že profesor Ivan </a:t>
            </a:r>
            <a:r>
              <a:rPr lang="cs-CZ" sz="1800" b="1" dirty="0" err="1">
                <a:latin typeface="Calibri Light" panose="020F0302020204030204" pitchFamily="34" charset="0"/>
                <a:ea typeface="Batang" panose="02030600000101010101" pitchFamily="18" charset="-127"/>
                <a:cs typeface="Times New Roman" panose="02020603050405020304" pitchFamily="18" charset="0"/>
              </a:rPr>
              <a:t>Foletti</a:t>
            </a:r>
            <a:r>
              <a:rPr lang="cs-CZ" sz="1800" b="1" dirty="0">
                <a:latin typeface="Calibri Light" panose="020F0302020204030204" pitchFamily="34" charset="0"/>
                <a:ea typeface="Batang" panose="02030600000101010101" pitchFamily="18" charset="-127"/>
                <a:cs typeface="Times New Roman" panose="02020603050405020304" pitchFamily="18" charset="0"/>
              </a:rPr>
              <a:t>,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pan profesor</a:t>
            </a:r>
            <a:r>
              <a:rPr lang="cs-CZ" sz="1800" b="1" dirty="0">
                <a:latin typeface="Calibri Light" panose="020F0302020204030204" pitchFamily="34" charset="0"/>
                <a:ea typeface="Batang" panose="02030600000101010101" pitchFamily="18" charset="-127"/>
                <a:cs typeface="Times New Roman" panose="02020603050405020304" pitchFamily="18" charset="0"/>
              </a:rPr>
              <a:t>, už dříve psal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nějaké</a:t>
            </a:r>
            <a:r>
              <a:rPr lang="cs-CZ" sz="1800" b="1" dirty="0">
                <a:latin typeface="Calibri Light" panose="020F0302020204030204" pitchFamily="34" charset="0"/>
                <a:ea typeface="Batang" panose="02030600000101010101" pitchFamily="18" charset="-127"/>
                <a:cs typeface="Times New Roman" panose="02020603050405020304" pitchFamily="18" charset="0"/>
              </a:rPr>
              <a:t> články na </a:t>
            </a:r>
            <a:r>
              <a:rPr lang="cs-CZ" sz="1800" b="1" dirty="0" err="1">
                <a:latin typeface="Calibri Light" panose="020F0302020204030204" pitchFamily="34" charset="0"/>
                <a:ea typeface="Batang" panose="02030600000101010101" pitchFamily="18" charset="-127"/>
                <a:cs typeface="Times New Roman" panose="02020603050405020304" pitchFamily="18" charset="0"/>
              </a:rPr>
              <a:t>ČTArt</a:t>
            </a:r>
            <a:r>
              <a:rPr lang="cs-CZ" sz="1800" b="1" dirty="0">
                <a:latin typeface="Calibri Light" panose="020F0302020204030204" pitchFamily="34" charset="0"/>
                <a:ea typeface="Batang" panose="02030600000101010101" pitchFamily="18" charset="-127"/>
                <a:cs typeface="Times New Roman" panose="02020603050405020304" pitchFamily="18" charset="0"/>
              </a:rPr>
              <a:t> stránky</a:t>
            </a:r>
            <a:r>
              <a:rPr lang="cs-CZ" sz="1800" b="1" dirty="0">
                <a:highlight>
                  <a:srgbClr val="FFFF00"/>
                </a:highlight>
                <a:latin typeface="Calibri Light" panose="020F0302020204030204" pitchFamily="34" charset="0"/>
                <a:ea typeface="Batang" panose="02030600000101010101" pitchFamily="18" charset="-127"/>
                <a:cs typeface="Times New Roman" panose="02020603050405020304" pitchFamily="18" charset="0"/>
              </a:rPr>
              <a:t>.</a:t>
            </a:r>
            <a:r>
              <a:rPr lang="cs-CZ" sz="1800" b="1" dirty="0">
                <a:latin typeface="Calibri Light" panose="020F0302020204030204" pitchFamily="34" charset="0"/>
                <a:ea typeface="Batang" panose="02030600000101010101" pitchFamily="18" charset="-127"/>
                <a:cs typeface="Times New Roman" panose="02020603050405020304" pitchFamily="18" charset="0"/>
              </a:rPr>
              <a:t>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o…, myslím že ,a </a:t>
            </a:r>
            <a:r>
              <a:rPr lang="cs-CZ" sz="1800" b="1" dirty="0">
                <a:latin typeface="Calibri Light" panose="020F0302020204030204" pitchFamily="34" charset="0"/>
                <a:ea typeface="Batang" panose="02030600000101010101" pitchFamily="18" charset="-127"/>
                <a:cs typeface="Times New Roman" panose="02020603050405020304" pitchFamily="18" charset="0"/>
              </a:rPr>
              <a:t>Jeden z prvních článků byl o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nějakých </a:t>
            </a:r>
            <a:r>
              <a:rPr lang="cs-CZ" sz="1800" b="1" dirty="0">
                <a:latin typeface="Calibri Light" panose="020F0302020204030204" pitchFamily="34" charset="0"/>
                <a:ea typeface="Batang" panose="02030600000101010101" pitchFamily="18" charset="-127"/>
                <a:cs typeface="Times New Roman" panose="02020603050405020304" pitchFamily="18" charset="0"/>
              </a:rPr>
              <a:t>Mariánských poutích a reagoval tím na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myslím na </a:t>
            </a:r>
            <a:r>
              <a:rPr lang="cs-CZ" sz="1800" b="1" strike="sngStrike" dirty="0" err="1">
                <a:latin typeface="Calibri Light" panose="020F0302020204030204" pitchFamily="34" charset="0"/>
                <a:ea typeface="Batang" panose="02030600000101010101" pitchFamily="18" charset="-127"/>
                <a:cs typeface="Times New Roman" panose="02020603050405020304" pitchFamily="18" charset="0"/>
              </a:rPr>
              <a:t>nějakej</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 </a:t>
            </a:r>
            <a:r>
              <a:rPr lang="cs-CZ" sz="1800" b="1" dirty="0">
                <a:latin typeface="Calibri Light" panose="020F0302020204030204" pitchFamily="34" charset="0"/>
                <a:ea typeface="Batang" panose="02030600000101010101" pitchFamily="18" charset="-127"/>
                <a:cs typeface="Times New Roman" panose="02020603050405020304" pitchFamily="18" charset="0"/>
              </a:rPr>
              <a:t>aktuální problém. Oni mu to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nějak </a:t>
            </a:r>
            <a:r>
              <a:rPr lang="cs-CZ" sz="1800" b="1" dirty="0">
                <a:latin typeface="Calibri Light" panose="020F0302020204030204" pitchFamily="34" charset="0"/>
                <a:ea typeface="Batang" panose="02030600000101010101" pitchFamily="18" charset="-127"/>
                <a:cs typeface="Times New Roman" panose="02020603050405020304" pitchFamily="18" charset="0"/>
              </a:rPr>
              <a:t>vydali, a na základě toho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jako, </a:t>
            </a:r>
            <a:r>
              <a:rPr lang="cs-CZ" sz="1800" b="1" dirty="0">
                <a:latin typeface="Calibri Light" panose="020F0302020204030204" pitchFamily="34" charset="0"/>
                <a:ea typeface="Batang" panose="02030600000101010101" pitchFamily="18" charset="-127"/>
                <a:cs typeface="Times New Roman" panose="02020603050405020304" pitchFamily="18" charset="0"/>
              </a:rPr>
              <a:t>se jich zeptal, jestli by</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 jako </a:t>
            </a:r>
            <a:r>
              <a:rPr lang="cs-CZ" sz="1800" b="1" dirty="0">
                <a:latin typeface="Calibri Light" panose="020F0302020204030204" pitchFamily="34" charset="0"/>
                <a:ea typeface="Batang" panose="02030600000101010101" pitchFamily="18" charset="-127"/>
                <a:cs typeface="Times New Roman" panose="02020603050405020304" pitchFamily="18" charset="0"/>
              </a:rPr>
              <a:t>neměli zájem o něco,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co jako je, </a:t>
            </a:r>
            <a:r>
              <a:rPr lang="cs-CZ" sz="1800" b="1" dirty="0">
                <a:latin typeface="Calibri Light" panose="020F0302020204030204" pitchFamily="34" charset="0"/>
                <a:ea typeface="Batang" panose="02030600000101010101" pitchFamily="18" charset="-127"/>
                <a:cs typeface="Times New Roman" panose="02020603050405020304" pitchFamily="18" charset="0"/>
              </a:rPr>
              <a:t>pro širokou veřejnost a zároveň by to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to jako </a:t>
            </a:r>
            <a:r>
              <a:rPr lang="cs-CZ" sz="1800" b="1" dirty="0" err="1">
                <a:latin typeface="Calibri Light" panose="020F0302020204030204" pitchFamily="34" charset="0"/>
                <a:ea typeface="Batang" panose="02030600000101010101" pitchFamily="18" charset="-127"/>
                <a:cs typeface="Times New Roman" panose="02020603050405020304" pitchFamily="18" charset="0"/>
              </a:rPr>
              <a:t>popularizovalo</a:t>
            </a:r>
            <a:r>
              <a:rPr lang="cs-CZ" sz="1800" b="1" strike="sngStrike" dirty="0" err="1">
                <a:latin typeface="Calibri Light" panose="020F0302020204030204" pitchFamily="34" charset="0"/>
                <a:ea typeface="Batang" panose="02030600000101010101" pitchFamily="18" charset="-127"/>
                <a:cs typeface="Times New Roman" panose="02020603050405020304" pitchFamily="18" charset="0"/>
              </a:rPr>
              <a:t>uje</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 </a:t>
            </a:r>
            <a:r>
              <a:rPr lang="cs-CZ" sz="1800" b="1" dirty="0">
                <a:latin typeface="Calibri Light" panose="020F0302020204030204" pitchFamily="34" charset="0"/>
                <a:ea typeface="Batang" panose="02030600000101010101" pitchFamily="18" charset="-127"/>
                <a:cs typeface="Times New Roman" panose="02020603050405020304" pitchFamily="18" charset="0"/>
              </a:rPr>
              <a:t>dějiny umění jako obor</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 ale nějakým </a:t>
            </a:r>
            <a:r>
              <a:rPr lang="cs-CZ" sz="1800" b="1" dirty="0">
                <a:latin typeface="Calibri Light" panose="020F0302020204030204" pitchFamily="34" charset="0"/>
                <a:ea typeface="Batang" panose="02030600000101010101" pitchFamily="18" charset="-127"/>
                <a:cs typeface="Times New Roman" panose="02020603050405020304" pitchFamily="18" charset="0"/>
              </a:rPr>
              <a:t>stravitelným způsobem. Například tak,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typu </a:t>
            </a:r>
            <a:r>
              <a:rPr lang="cs-CZ" sz="1800" b="1" dirty="0">
                <a:latin typeface="Calibri Light" panose="020F0302020204030204" pitchFamily="34" charset="0"/>
                <a:ea typeface="Batang" panose="02030600000101010101" pitchFamily="18" charset="-127"/>
                <a:cs typeface="Times New Roman" panose="02020603050405020304" pitchFamily="18" charset="0"/>
              </a:rPr>
              <a:t>že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právě </a:t>
            </a:r>
            <a:r>
              <a:rPr lang="cs-CZ" sz="1800" b="1" dirty="0">
                <a:latin typeface="Calibri Light" panose="020F0302020204030204" pitchFamily="34" charset="0"/>
                <a:ea typeface="Batang" panose="02030600000101010101" pitchFamily="18" charset="-127"/>
                <a:cs typeface="Times New Roman" panose="02020603050405020304" pitchFamily="18" charset="0"/>
              </a:rPr>
              <a:t> každý díl by byl zaměřený na jeden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prostě </a:t>
            </a:r>
            <a:r>
              <a:rPr lang="cs-CZ" sz="1800" b="1" dirty="0">
                <a:latin typeface="Calibri Light" panose="020F0302020204030204" pitchFamily="34" charset="0"/>
                <a:ea typeface="Batang" panose="02030600000101010101" pitchFamily="18" charset="-127"/>
                <a:cs typeface="Times New Roman" panose="02020603050405020304" pitchFamily="18" charset="0"/>
              </a:rPr>
              <a:t>předmět a ten předmět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nějakým způsobem </a:t>
            </a:r>
            <a:r>
              <a:rPr lang="cs-CZ" sz="1800" b="1" dirty="0">
                <a:latin typeface="Calibri Light" panose="020F0302020204030204" pitchFamily="34" charset="0"/>
                <a:ea typeface="Batang" panose="02030600000101010101" pitchFamily="18" charset="-127"/>
                <a:cs typeface="Times New Roman" panose="02020603050405020304" pitchFamily="18" charset="0"/>
              </a:rPr>
              <a:t>by byl zpracovaný od počátku až do současnosti</a:t>
            </a:r>
            <a:r>
              <a:rPr lang="cs-CZ" sz="1800" b="1" dirty="0">
                <a:highlight>
                  <a:srgbClr val="FFFF00"/>
                </a:highlight>
                <a:latin typeface="Calibri Light" panose="020F0302020204030204" pitchFamily="34" charset="0"/>
                <a:ea typeface="Batang" panose="02030600000101010101" pitchFamily="18" charset="-127"/>
                <a:cs typeface="Times New Roman" panose="02020603050405020304" pitchFamily="18" charset="0"/>
              </a:rPr>
              <a:t>.</a:t>
            </a:r>
            <a:r>
              <a:rPr lang="cs-CZ" sz="1800" b="1" dirty="0">
                <a:latin typeface="Calibri Light" panose="020F0302020204030204" pitchFamily="34" charset="0"/>
                <a:ea typeface="Batang" panose="02030600000101010101" pitchFamily="18" charset="-127"/>
                <a:cs typeface="Times New Roman" panose="02020603050405020304" pitchFamily="18" charset="0"/>
              </a:rPr>
              <a:t> Proto taky ten název – zaktuálnění historického předmětu a jeho kontextu vzniku</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 jakože to nějak zaktuálníš</a:t>
            </a:r>
            <a:r>
              <a:rPr lang="cs-CZ" sz="1800" b="1" dirty="0">
                <a:latin typeface="Calibri Light" panose="020F0302020204030204" pitchFamily="34" charset="0"/>
                <a:ea typeface="Batang" panose="02030600000101010101" pitchFamily="18" charset="-127"/>
                <a:cs typeface="Times New Roman" panose="02020603050405020304" pitchFamily="18" charset="0"/>
              </a:rPr>
              <a:t>. Tím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Takže</a:t>
            </a:r>
            <a:r>
              <a:rPr lang="cs-CZ" sz="1800" b="1" dirty="0">
                <a:latin typeface="Calibri Light" panose="020F0302020204030204" pitchFamily="34" charset="0"/>
                <a:ea typeface="Batang" panose="02030600000101010101" pitchFamily="18" charset="-127"/>
                <a:cs typeface="Times New Roman" panose="02020603050405020304" pitchFamily="18" charset="0"/>
              </a:rPr>
              <a:t> se ukáže, že středověk není, to něco hrozně daleko, ale je to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prostě</a:t>
            </a:r>
            <a:r>
              <a:rPr lang="cs-CZ" sz="1800" b="1" dirty="0">
                <a:latin typeface="Calibri Light" panose="020F0302020204030204" pitchFamily="34" charset="0"/>
                <a:ea typeface="Batang" panose="02030600000101010101" pitchFamily="18" charset="-127"/>
                <a:cs typeface="Times New Roman" panose="02020603050405020304" pitchFamily="18" charset="0"/>
              </a:rPr>
              <a:t> věc, která je spojená s námi tady a teď. Takže to byl jako ten point. A to bylo jak jsme se dostali k České televizi. Nebylo to, že by nás oslovili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že by za námi přišli </a:t>
            </a:r>
            <a:r>
              <a:rPr lang="cs-CZ" sz="1800" b="1" dirty="0">
                <a:latin typeface="Calibri Light" panose="020F0302020204030204" pitchFamily="34" charset="0"/>
                <a:ea typeface="Batang" panose="02030600000101010101" pitchFamily="18" charset="-127"/>
                <a:cs typeface="Times New Roman" panose="02020603050405020304" pitchFamily="18" charset="0"/>
              </a:rPr>
              <a:t>a prosili nás ať Centrum raně středověkých studií a Seminář dějin umění,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jako </a:t>
            </a:r>
            <a:r>
              <a:rPr lang="cs-CZ" sz="1800" b="1" dirty="0">
                <a:latin typeface="Calibri Light" panose="020F0302020204030204" pitchFamily="34" charset="0"/>
                <a:ea typeface="Batang" panose="02030600000101010101" pitchFamily="18" charset="-127"/>
                <a:cs typeface="Times New Roman" panose="02020603050405020304" pitchFamily="18" charset="0"/>
              </a:rPr>
              <a:t>něco vydává pro ně, ale byla to spíše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jako  </a:t>
            </a:r>
            <a:r>
              <a:rPr lang="cs-CZ" sz="1800" b="1" dirty="0">
                <a:latin typeface="Calibri Light" panose="020F0302020204030204" pitchFamily="34" charset="0"/>
                <a:ea typeface="Batang" panose="02030600000101010101" pitchFamily="18" charset="-127"/>
                <a:cs typeface="Times New Roman" panose="02020603050405020304" pitchFamily="18" charset="0"/>
              </a:rPr>
              <a:t>spolupráce, která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teda ale naopak jako </a:t>
            </a:r>
            <a:r>
              <a:rPr lang="cs-CZ" sz="1800" b="1" dirty="0">
                <a:latin typeface="Calibri Light" panose="020F0302020204030204" pitchFamily="34" charset="0"/>
                <a:ea typeface="Batang" panose="02030600000101010101" pitchFamily="18" charset="-127"/>
                <a:cs typeface="Times New Roman" panose="02020603050405020304" pitchFamily="18" charset="0"/>
              </a:rPr>
              <a:t>velmi dobře funguje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a takže to dál jako pokračuje</a:t>
            </a:r>
            <a:r>
              <a:rPr lang="cs-CZ" sz="1800" b="1" dirty="0">
                <a:latin typeface="Calibri Light" panose="020F0302020204030204" pitchFamily="34" charset="0"/>
                <a:ea typeface="Batang" panose="02030600000101010101" pitchFamily="18" charset="-127"/>
                <a:cs typeface="Times New Roman" panose="02020603050405020304" pitchFamily="18" charset="0"/>
              </a:rPr>
              <a:t>. </a:t>
            </a:r>
            <a:r>
              <a:rPr lang="cs-CZ" sz="1800" b="1" strike="sngStrike" dirty="0">
                <a:latin typeface="Calibri Light" panose="020F0302020204030204" pitchFamily="34" charset="0"/>
                <a:ea typeface="Batang" panose="02030600000101010101" pitchFamily="18" charset="-127"/>
                <a:cs typeface="Times New Roman" panose="02020603050405020304" pitchFamily="18" charset="0"/>
              </a:rPr>
              <a:t>Takže teď už si dokážu představit že by za námi i přišli. </a:t>
            </a:r>
            <a:endParaRPr lang="en-CZ" strike="sngStrike" dirty="0"/>
          </a:p>
        </p:txBody>
      </p:sp>
    </p:spTree>
    <p:extLst>
      <p:ext uri="{BB962C8B-B14F-4D97-AF65-F5344CB8AC3E}">
        <p14:creationId xmlns:p14="http://schemas.microsoft.com/office/powerpoint/2010/main" val="2105694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E48A9-6C41-D68A-B786-317FC934DB13}"/>
              </a:ext>
            </a:extLst>
          </p:cNvPr>
          <p:cNvSpPr>
            <a:spLocks noGrp="1"/>
          </p:cNvSpPr>
          <p:nvPr>
            <p:ph type="title"/>
          </p:nvPr>
        </p:nvSpPr>
        <p:spPr/>
        <p:txBody>
          <a:bodyPr/>
          <a:lstStyle/>
          <a:p>
            <a:r>
              <a:rPr lang="en-CZ" dirty="0"/>
              <a:t>Struktura psaného rozhovoru</a:t>
            </a:r>
          </a:p>
        </p:txBody>
      </p:sp>
      <p:sp>
        <p:nvSpPr>
          <p:cNvPr id="3" name="Content Placeholder 2">
            <a:extLst>
              <a:ext uri="{FF2B5EF4-FFF2-40B4-BE49-F238E27FC236}">
                <a16:creationId xmlns:a16="http://schemas.microsoft.com/office/drawing/2014/main" id="{E164A710-35FB-4D04-2252-7A0E807A3E0C}"/>
              </a:ext>
            </a:extLst>
          </p:cNvPr>
          <p:cNvSpPr>
            <a:spLocks noGrp="1"/>
          </p:cNvSpPr>
          <p:nvPr>
            <p:ph idx="1"/>
          </p:nvPr>
        </p:nvSpPr>
        <p:spPr>
          <a:xfrm>
            <a:off x="1251678" y="2286001"/>
            <a:ext cx="5544907" cy="3593591"/>
          </a:xfrm>
        </p:spPr>
        <p:txBody>
          <a:bodyPr>
            <a:normAutofit fontScale="92500" lnSpcReduction="10000"/>
          </a:bodyPr>
          <a:lstStyle/>
          <a:p>
            <a:r>
              <a:rPr lang="en-CZ" dirty="0"/>
              <a:t>Titulek</a:t>
            </a:r>
          </a:p>
          <a:p>
            <a:r>
              <a:rPr lang="en-CZ" dirty="0"/>
              <a:t>Perex – informace o respondentovi a k tématu rozhovoru</a:t>
            </a:r>
          </a:p>
          <a:p>
            <a:r>
              <a:rPr lang="en-CZ" dirty="0"/>
              <a:t>Rozhovor (+Mezitituly – rozdělují jednotlivé sekce otázek. Shrnují, co se čtenář dozvěděl před tím a co ho čeká dále. )</a:t>
            </a:r>
          </a:p>
          <a:p>
            <a:r>
              <a:rPr lang="en-CZ" dirty="0"/>
              <a:t>Závěr </a:t>
            </a:r>
          </a:p>
          <a:p>
            <a:pPr lvl="1"/>
            <a:r>
              <a:rPr lang="en-CZ" dirty="0"/>
              <a:t>podle požadavků media, kde chcete článek publikovat</a:t>
            </a:r>
          </a:p>
          <a:p>
            <a:pPr lvl="1"/>
            <a:r>
              <a:rPr lang="en-CZ" dirty="0"/>
              <a:t>jména tvůrce/ů rozhovoru</a:t>
            </a:r>
          </a:p>
          <a:p>
            <a:pPr lvl="1"/>
            <a:r>
              <a:rPr lang="en-CZ" dirty="0"/>
              <a:t>doplňující informace</a:t>
            </a:r>
          </a:p>
          <a:p>
            <a:pPr marL="0" indent="0">
              <a:buNone/>
            </a:pPr>
            <a:endParaRPr lang="en-CZ" dirty="0"/>
          </a:p>
          <a:p>
            <a:endParaRPr lang="en-CZ" dirty="0"/>
          </a:p>
          <a:p>
            <a:endParaRPr lang="en-CZ" dirty="0"/>
          </a:p>
        </p:txBody>
      </p:sp>
      <p:pic>
        <p:nvPicPr>
          <p:cNvPr id="5" name="Picture 4">
            <a:extLst>
              <a:ext uri="{FF2B5EF4-FFF2-40B4-BE49-F238E27FC236}">
                <a16:creationId xmlns:a16="http://schemas.microsoft.com/office/drawing/2014/main" id="{450E2E19-B1E3-FE61-54A1-302966BB1531}"/>
              </a:ext>
            </a:extLst>
          </p:cNvPr>
          <p:cNvPicPr>
            <a:picLocks noChangeAspect="1"/>
          </p:cNvPicPr>
          <p:nvPr/>
        </p:nvPicPr>
        <p:blipFill>
          <a:blip r:embed="rId3"/>
          <a:stretch>
            <a:fillRect/>
          </a:stretch>
        </p:blipFill>
        <p:spPr>
          <a:xfrm>
            <a:off x="7233270" y="1323833"/>
            <a:ext cx="3707052" cy="5261211"/>
          </a:xfrm>
          <a:prstGeom prst="rect">
            <a:avLst/>
          </a:prstGeom>
        </p:spPr>
      </p:pic>
      <p:cxnSp>
        <p:nvCxnSpPr>
          <p:cNvPr id="8" name="Straight Arrow Connector 7">
            <a:extLst>
              <a:ext uri="{FF2B5EF4-FFF2-40B4-BE49-F238E27FC236}">
                <a16:creationId xmlns:a16="http://schemas.microsoft.com/office/drawing/2014/main" id="{D6D149D0-D258-DA1B-66BE-37244E233DAF}"/>
              </a:ext>
            </a:extLst>
          </p:cNvPr>
          <p:cNvCxnSpPr/>
          <p:nvPr/>
        </p:nvCxnSpPr>
        <p:spPr>
          <a:xfrm flipV="1">
            <a:off x="2438400" y="1749287"/>
            <a:ext cx="5618922" cy="675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C88A0DB-6A7D-6BEC-C087-E02A6AE95F68}"/>
              </a:ext>
            </a:extLst>
          </p:cNvPr>
          <p:cNvCxnSpPr/>
          <p:nvPr/>
        </p:nvCxnSpPr>
        <p:spPr>
          <a:xfrm flipV="1">
            <a:off x="6546574" y="2544417"/>
            <a:ext cx="901148" cy="318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93F353E-9D9D-FDFD-44B3-04EA9D86F2A8}"/>
              </a:ext>
            </a:extLst>
          </p:cNvPr>
          <p:cNvCxnSpPr/>
          <p:nvPr/>
        </p:nvCxnSpPr>
        <p:spPr>
          <a:xfrm>
            <a:off x="2902226" y="4082796"/>
            <a:ext cx="44792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952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DC29-303F-3A4D-4053-A314581F7892}"/>
              </a:ext>
            </a:extLst>
          </p:cNvPr>
          <p:cNvSpPr>
            <a:spLocks noGrp="1"/>
          </p:cNvSpPr>
          <p:nvPr>
            <p:ph type="title"/>
          </p:nvPr>
        </p:nvSpPr>
        <p:spPr/>
        <p:txBody>
          <a:bodyPr/>
          <a:lstStyle/>
          <a:p>
            <a:r>
              <a:rPr lang="en-GB" dirty="0"/>
              <a:t>P</a:t>
            </a:r>
            <a:r>
              <a:rPr lang="en-CZ" dirty="0"/>
              <a:t>říklady</a:t>
            </a:r>
          </a:p>
        </p:txBody>
      </p:sp>
      <p:sp>
        <p:nvSpPr>
          <p:cNvPr id="3" name="Content Placeholder 2">
            <a:extLst>
              <a:ext uri="{FF2B5EF4-FFF2-40B4-BE49-F238E27FC236}">
                <a16:creationId xmlns:a16="http://schemas.microsoft.com/office/drawing/2014/main" id="{831401EE-0BD3-8CCA-CDFF-41879A6D2118}"/>
              </a:ext>
            </a:extLst>
          </p:cNvPr>
          <p:cNvSpPr>
            <a:spLocks noGrp="1"/>
          </p:cNvSpPr>
          <p:nvPr>
            <p:ph idx="1"/>
          </p:nvPr>
        </p:nvSpPr>
        <p:spPr/>
        <p:txBody>
          <a:bodyPr>
            <a:normAutofit lnSpcReduction="10000"/>
          </a:bodyPr>
          <a:lstStyle/>
          <a:p>
            <a:r>
              <a:rPr lang="en-GB" dirty="0">
                <a:hlinkClick r:id="rId2"/>
              </a:rPr>
              <a:t>https://vedavyzkum.cz</a:t>
            </a:r>
            <a:endParaRPr lang="en-GB" dirty="0"/>
          </a:p>
          <a:p>
            <a:r>
              <a:rPr lang="en-GB" dirty="0">
                <a:hlinkClick r:id="rId3"/>
              </a:rPr>
              <a:t>https://www.em.muni.cz</a:t>
            </a:r>
            <a:endParaRPr lang="en-GB" dirty="0"/>
          </a:p>
          <a:p>
            <a:r>
              <a:rPr lang="en-GB" dirty="0"/>
              <a:t>(</a:t>
            </a:r>
            <a:r>
              <a:rPr lang="en-GB" dirty="0">
                <a:hlinkClick r:id="rId4"/>
              </a:rPr>
              <a:t>https://www.em.muni.cz/veda-a-vyzkum/15560-urcita-mira-stresu-je-prospesna-tvrdi-libor-ustohal</a:t>
            </a:r>
            <a:r>
              <a:rPr lang="en-GB" dirty="0"/>
              <a:t>; https://</a:t>
            </a:r>
            <a:r>
              <a:rPr lang="en-GB" dirty="0" err="1"/>
              <a:t>www.em.muni.cz</a:t>
            </a:r>
            <a:r>
              <a:rPr lang="en-GB" dirty="0"/>
              <a:t>/</a:t>
            </a:r>
            <a:r>
              <a:rPr lang="en-GB" dirty="0" err="1"/>
              <a:t>veda</a:t>
            </a:r>
            <a:r>
              <a:rPr lang="en-GB" dirty="0"/>
              <a:t>-a-</a:t>
            </a:r>
            <a:r>
              <a:rPr lang="en-GB" dirty="0" err="1"/>
              <a:t>vyzkum</a:t>
            </a:r>
            <a:r>
              <a:rPr lang="en-GB" dirty="0"/>
              <a:t>/15334-studie-piti-alkoholu-u-deti-cim-driv-tim-vic-2)</a:t>
            </a:r>
          </a:p>
          <a:p>
            <a:pPr marL="0" indent="0">
              <a:buNone/>
            </a:pPr>
            <a:endParaRPr lang="en-GB" dirty="0"/>
          </a:p>
          <a:p>
            <a:pPr marL="0" indent="0">
              <a:buNone/>
            </a:pPr>
            <a:endParaRPr lang="en-GB" dirty="0"/>
          </a:p>
          <a:p>
            <a:pPr marL="0" indent="0">
              <a:buNone/>
            </a:pPr>
            <a:r>
              <a:rPr lang="en-GB" dirty="0" err="1"/>
              <a:t>Záznam</a:t>
            </a:r>
            <a:r>
              <a:rPr lang="en-GB" dirty="0"/>
              <a:t> </a:t>
            </a:r>
            <a:r>
              <a:rPr lang="en-GB" dirty="0" err="1"/>
              <a:t>rozhovoru</a:t>
            </a:r>
            <a:r>
              <a:rPr lang="en-GB" dirty="0"/>
              <a:t>:</a:t>
            </a:r>
          </a:p>
          <a:p>
            <a:pPr marL="0" indent="0">
              <a:buNone/>
            </a:pPr>
            <a:r>
              <a:rPr lang="en-GB" dirty="0">
                <a:hlinkClick r:id="rId5"/>
              </a:rPr>
              <a:t>https://plus.rozhlas.cz/host-studia-leonardo-archeolog-jiri-machacek-6602561</a:t>
            </a:r>
            <a:endParaRPr lang="en-GB" dirty="0"/>
          </a:p>
          <a:p>
            <a:pPr marL="0" indent="0">
              <a:buNone/>
            </a:pPr>
            <a:endParaRPr lang="en-GB" dirty="0"/>
          </a:p>
          <a:p>
            <a:pPr marL="0" indent="0">
              <a:buNone/>
            </a:pPr>
            <a:endParaRPr lang="en-CZ" dirty="0"/>
          </a:p>
        </p:txBody>
      </p:sp>
    </p:spTree>
    <p:extLst>
      <p:ext uri="{BB962C8B-B14F-4D97-AF65-F5344CB8AC3E}">
        <p14:creationId xmlns:p14="http://schemas.microsoft.com/office/powerpoint/2010/main" val="15336309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52F95-EC04-FB5D-1A86-4153CC479E2E}"/>
              </a:ext>
            </a:extLst>
          </p:cNvPr>
          <p:cNvSpPr>
            <a:spLocks noGrp="1"/>
          </p:cNvSpPr>
          <p:nvPr>
            <p:ph type="title"/>
          </p:nvPr>
        </p:nvSpPr>
        <p:spPr/>
        <p:txBody>
          <a:bodyPr/>
          <a:lstStyle/>
          <a:p>
            <a:r>
              <a:rPr lang="en-CZ" dirty="0"/>
              <a:t>Skupinový úkol</a:t>
            </a:r>
          </a:p>
        </p:txBody>
      </p:sp>
      <p:sp>
        <p:nvSpPr>
          <p:cNvPr id="3" name="Content Placeholder 2">
            <a:extLst>
              <a:ext uri="{FF2B5EF4-FFF2-40B4-BE49-F238E27FC236}">
                <a16:creationId xmlns:a16="http://schemas.microsoft.com/office/drawing/2014/main" id="{71CA1D90-6BF2-2A8B-2403-4693DDA4CAE0}"/>
              </a:ext>
            </a:extLst>
          </p:cNvPr>
          <p:cNvSpPr>
            <a:spLocks noGrp="1"/>
          </p:cNvSpPr>
          <p:nvPr>
            <p:ph idx="1"/>
          </p:nvPr>
        </p:nvSpPr>
        <p:spPr>
          <a:xfrm>
            <a:off x="1202557" y="1510822"/>
            <a:ext cx="10178322" cy="4761510"/>
          </a:xfrm>
        </p:spPr>
        <p:txBody>
          <a:bodyPr>
            <a:normAutofit/>
          </a:bodyPr>
          <a:lstStyle/>
          <a:p>
            <a:pPr lvl="1"/>
            <a:r>
              <a:rPr lang="cs-CZ" dirty="0"/>
              <a:t>Rozhovor:</a:t>
            </a:r>
          </a:p>
          <a:p>
            <a:pPr lvl="2"/>
            <a:r>
              <a:rPr lang="cs-CZ" dirty="0"/>
              <a:t>Rozhovor s Bc. Marií Hvozdeckou: </a:t>
            </a:r>
            <a:r>
              <a:rPr lang="cs-CZ" dirty="0" err="1"/>
              <a:t>Folkór</a:t>
            </a:r>
            <a:r>
              <a:rPr lang="cs-CZ" dirty="0"/>
              <a:t> v Brně. </a:t>
            </a:r>
            <a:r>
              <a:rPr lang="cs-CZ" dirty="0">
                <a:hlinkClick r:id="rId3"/>
              </a:rPr>
              <a:t>https://www.gotobrno.cz/fenomen-brno/marie-hvozdecka-brno-a-folklor-patri-k-sobe/</a:t>
            </a:r>
            <a:endParaRPr lang="cs-CZ" dirty="0"/>
          </a:p>
          <a:p>
            <a:pPr lvl="2"/>
            <a:r>
              <a:rPr lang="cs-CZ" dirty="0"/>
              <a:t>Rozhovor s Alžbětou Filipovou M.A., Ph.D.: Proč studovat historiografii v Gruzii? </a:t>
            </a:r>
            <a:r>
              <a:rPr lang="cs-CZ" dirty="0">
                <a:hlinkClick r:id="rId4"/>
              </a:rPr>
              <a:t>https://is.muni.cz/auth/osoba/alzbeta.filipova#projekty</a:t>
            </a:r>
            <a:r>
              <a:rPr lang="cs-CZ" dirty="0"/>
              <a:t>, </a:t>
            </a:r>
            <a:r>
              <a:rPr lang="cs-CZ" dirty="0">
                <a:hlinkClick r:id="rId5"/>
              </a:rPr>
              <a:t>https://www.academia.edu/60804238/28_2018_Discovering_the_Art_of_Medieval_Caucasus_1801_1945_</a:t>
            </a:r>
            <a:r>
              <a:rPr lang="cs-CZ" dirty="0"/>
              <a:t> , „Gruzínský národní poklad“ </a:t>
            </a:r>
            <a:r>
              <a:rPr lang="cs-CZ" i="1" dirty="0"/>
              <a:t>v Zápisky z cest 4, Jižní Kavkaz</a:t>
            </a:r>
            <a:r>
              <a:rPr lang="cs-CZ"/>
              <a:t>, s. </a:t>
            </a:r>
            <a:r>
              <a:rPr lang="cs-CZ" dirty="0"/>
              <a:t>267–273, </a:t>
            </a:r>
            <a:r>
              <a:rPr lang="cs-CZ" dirty="0">
                <a:hlinkClick r:id="rId6"/>
              </a:rPr>
              <a:t>https://is.muni.cz/auth/publication/2242037/cs</a:t>
            </a:r>
            <a:endParaRPr lang="cs-CZ" dirty="0"/>
          </a:p>
          <a:p>
            <a:pPr lvl="2"/>
            <a:r>
              <a:rPr lang="cs-CZ" dirty="0"/>
              <a:t>Rozhovor s Mgr. Katarínou </a:t>
            </a:r>
            <a:r>
              <a:rPr lang="cs-CZ" dirty="0" err="1"/>
              <a:t>Kravčíkovou</a:t>
            </a:r>
            <a:r>
              <a:rPr lang="cs-CZ" dirty="0"/>
              <a:t>: </a:t>
            </a:r>
            <a:r>
              <a:rPr lang="cs-CZ" dirty="0" err="1"/>
              <a:t>Klulturní</a:t>
            </a:r>
            <a:r>
              <a:rPr lang="cs-CZ" dirty="0"/>
              <a:t> genocida.  Arménie. </a:t>
            </a:r>
            <a:r>
              <a:rPr lang="cs-CZ" dirty="0">
                <a:hlinkClick r:id="rId7"/>
              </a:rPr>
              <a:t>https://art.ceskatelevize.cz/inside/umeni-minulosti-otazky-dneska-kulturni-genocida-nacionalisticke-pomyleni-a-bazilika-v-mrenu-vF5ak</a:t>
            </a:r>
            <a:r>
              <a:rPr lang="cs-CZ" dirty="0"/>
              <a:t> , https://</a:t>
            </a:r>
            <a:r>
              <a:rPr lang="cs-CZ" dirty="0" err="1"/>
              <a:t>www.youtube.com</a:t>
            </a:r>
            <a:r>
              <a:rPr lang="cs-CZ" dirty="0"/>
              <a:t>/</a:t>
            </a:r>
            <a:r>
              <a:rPr lang="cs-CZ" dirty="0" err="1"/>
              <a:t>watch?v</a:t>
            </a:r>
            <a:r>
              <a:rPr lang="cs-CZ" dirty="0"/>
              <a:t>=7CplWai3lao</a:t>
            </a:r>
          </a:p>
          <a:p>
            <a:pPr lvl="1"/>
            <a:r>
              <a:rPr lang="cs-CZ" dirty="0"/>
              <a:t>Vytvořte </a:t>
            </a:r>
            <a:r>
              <a:rPr lang="cs-CZ" b="1" dirty="0"/>
              <a:t>5–10 otázek</a:t>
            </a:r>
          </a:p>
          <a:p>
            <a:pPr lvl="1"/>
            <a:r>
              <a:rPr lang="cs-CZ" dirty="0"/>
              <a:t>Soubor otázek mi pošlete od každé skupiny do neděle </a:t>
            </a:r>
            <a:r>
              <a:rPr lang="cs-CZ" b="1" dirty="0"/>
              <a:t>22.10. 2023</a:t>
            </a:r>
          </a:p>
          <a:p>
            <a:pPr lvl="1"/>
            <a:r>
              <a:rPr lang="cs-CZ" dirty="0"/>
              <a:t>Vyberte jednoho zástupce skupiny, který bude vést rozhovor</a:t>
            </a:r>
          </a:p>
        </p:txBody>
      </p:sp>
    </p:spTree>
    <p:extLst>
      <p:ext uri="{BB962C8B-B14F-4D97-AF65-F5344CB8AC3E}">
        <p14:creationId xmlns:p14="http://schemas.microsoft.com/office/powerpoint/2010/main" val="3628416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D919-2A9F-0282-7843-77DDD91CBA30}"/>
              </a:ext>
            </a:extLst>
          </p:cNvPr>
          <p:cNvSpPr>
            <a:spLocks noGrp="1"/>
          </p:cNvSpPr>
          <p:nvPr>
            <p:ph type="title"/>
          </p:nvPr>
        </p:nvSpPr>
        <p:spPr/>
        <p:txBody>
          <a:bodyPr/>
          <a:lstStyle/>
          <a:p>
            <a:r>
              <a:rPr lang="en-CZ" dirty="0"/>
              <a:t>Proč komunikovat vědu?</a:t>
            </a:r>
          </a:p>
        </p:txBody>
      </p:sp>
      <p:sp>
        <p:nvSpPr>
          <p:cNvPr id="3" name="Content Placeholder 2">
            <a:extLst>
              <a:ext uri="{FF2B5EF4-FFF2-40B4-BE49-F238E27FC236}">
                <a16:creationId xmlns:a16="http://schemas.microsoft.com/office/drawing/2014/main" id="{EE6F49AB-3E2B-5525-1DEA-134114F56BE1}"/>
              </a:ext>
            </a:extLst>
          </p:cNvPr>
          <p:cNvSpPr>
            <a:spLocks noGrp="1"/>
          </p:cNvSpPr>
          <p:nvPr>
            <p:ph idx="1"/>
          </p:nvPr>
        </p:nvSpPr>
        <p:spPr/>
        <p:txBody>
          <a:bodyPr/>
          <a:lstStyle/>
          <a:p>
            <a:r>
              <a:rPr lang="en-GB" dirty="0"/>
              <a:t>A</a:t>
            </a:r>
            <a:r>
              <a:rPr lang="en-CZ" dirty="0"/>
              <a:t>by lidi věděli, co děláte, jak a proč (zejména v humanitních vědách).</a:t>
            </a:r>
          </a:p>
          <a:p>
            <a:r>
              <a:rPr lang="en-CZ" dirty="0"/>
              <a:t>Aby rostlo povědomí o vědě a jejích výsledcích (její ocenění).</a:t>
            </a:r>
          </a:p>
          <a:p>
            <a:r>
              <a:rPr lang="en-CZ" dirty="0"/>
              <a:t>Aby vědecké výzkumy měli finanční prostředky (získávání grantů).</a:t>
            </a:r>
          </a:p>
          <a:p>
            <a:r>
              <a:rPr lang="en-CZ" dirty="0"/>
              <a:t>Zvýšené povědomí o vědě a jejich aktuálních výsledcích a otázkách je klíčové při rozhodování například v politice, etických otázkách atd. (např. Covid 19, otázka nakládání s poškozenými historickými objekty…).</a:t>
            </a:r>
          </a:p>
          <a:p>
            <a:endParaRPr lang="en-CZ" dirty="0"/>
          </a:p>
        </p:txBody>
      </p:sp>
    </p:spTree>
    <p:extLst>
      <p:ext uri="{BB962C8B-B14F-4D97-AF65-F5344CB8AC3E}">
        <p14:creationId xmlns:p14="http://schemas.microsoft.com/office/powerpoint/2010/main" val="2984847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175F4-5F1B-815C-2239-4D7A383279F0}"/>
              </a:ext>
            </a:extLst>
          </p:cNvPr>
          <p:cNvSpPr>
            <a:spLocks noGrp="1"/>
          </p:cNvSpPr>
          <p:nvPr>
            <p:ph type="title"/>
          </p:nvPr>
        </p:nvSpPr>
        <p:spPr/>
        <p:txBody>
          <a:bodyPr/>
          <a:lstStyle/>
          <a:p>
            <a:r>
              <a:rPr lang="en-CZ" dirty="0"/>
              <a:t>Kdo je komunikátor vědy?</a:t>
            </a:r>
          </a:p>
        </p:txBody>
      </p:sp>
      <p:sp>
        <p:nvSpPr>
          <p:cNvPr id="3" name="Content Placeholder 2">
            <a:extLst>
              <a:ext uri="{FF2B5EF4-FFF2-40B4-BE49-F238E27FC236}">
                <a16:creationId xmlns:a16="http://schemas.microsoft.com/office/drawing/2014/main" id="{D4F5C1E1-BBD9-C508-C779-94504ADD7ECF}"/>
              </a:ext>
            </a:extLst>
          </p:cNvPr>
          <p:cNvSpPr>
            <a:spLocks noGrp="1"/>
          </p:cNvSpPr>
          <p:nvPr>
            <p:ph idx="1"/>
          </p:nvPr>
        </p:nvSpPr>
        <p:spPr/>
        <p:txBody>
          <a:bodyPr/>
          <a:lstStyle/>
          <a:p>
            <a:r>
              <a:rPr lang="cs-CZ" dirty="0"/>
              <a:t>Člověk, který předává informace o vědeckých výzkumech a výsledcích. Většinou jde o předávání informací zábavnou, zajímavou formou určenou pro laickou veřejnost.</a:t>
            </a:r>
          </a:p>
          <a:p>
            <a:r>
              <a:rPr lang="cs-CZ" dirty="0"/>
              <a:t>Tým lidí, kteří pomáhají badatelům s různými formami prezentování/předávání jejich vědeckých výsledků veřejnosti </a:t>
            </a:r>
          </a:p>
        </p:txBody>
      </p:sp>
    </p:spTree>
    <p:extLst>
      <p:ext uri="{BB962C8B-B14F-4D97-AF65-F5344CB8AC3E}">
        <p14:creationId xmlns:p14="http://schemas.microsoft.com/office/powerpoint/2010/main" val="3268718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63D7-AC5F-CCB4-C890-5F0887284AE7}"/>
              </a:ext>
            </a:extLst>
          </p:cNvPr>
          <p:cNvSpPr>
            <a:spLocks noGrp="1"/>
          </p:cNvSpPr>
          <p:nvPr>
            <p:ph type="title"/>
          </p:nvPr>
        </p:nvSpPr>
        <p:spPr/>
        <p:txBody>
          <a:bodyPr/>
          <a:lstStyle/>
          <a:p>
            <a:r>
              <a:rPr lang="en-CZ" dirty="0"/>
              <a:t>Jak komunikovat vědu?</a:t>
            </a:r>
          </a:p>
        </p:txBody>
      </p:sp>
      <p:sp>
        <p:nvSpPr>
          <p:cNvPr id="3" name="Content Placeholder 2">
            <a:extLst>
              <a:ext uri="{FF2B5EF4-FFF2-40B4-BE49-F238E27FC236}">
                <a16:creationId xmlns:a16="http://schemas.microsoft.com/office/drawing/2014/main" id="{9399D214-73FC-6304-F872-ACAAFE2F335A}"/>
              </a:ext>
            </a:extLst>
          </p:cNvPr>
          <p:cNvSpPr>
            <a:spLocks noGrp="1"/>
          </p:cNvSpPr>
          <p:nvPr>
            <p:ph idx="1"/>
          </p:nvPr>
        </p:nvSpPr>
        <p:spPr/>
        <p:txBody>
          <a:bodyPr/>
          <a:lstStyle/>
          <a:p>
            <a:endParaRPr lang="en-CZ" dirty="0"/>
          </a:p>
        </p:txBody>
      </p:sp>
      <p:sp>
        <p:nvSpPr>
          <p:cNvPr id="6" name="TextBox 5">
            <a:extLst>
              <a:ext uri="{FF2B5EF4-FFF2-40B4-BE49-F238E27FC236}">
                <a16:creationId xmlns:a16="http://schemas.microsoft.com/office/drawing/2014/main" id="{4A97E4E0-E64D-6A1B-EC3A-2A8DE4D43D10}"/>
              </a:ext>
            </a:extLst>
          </p:cNvPr>
          <p:cNvSpPr txBox="1"/>
          <p:nvPr/>
        </p:nvSpPr>
        <p:spPr>
          <a:xfrm>
            <a:off x="2290628" y="3248165"/>
            <a:ext cx="3111689" cy="646331"/>
          </a:xfrm>
          <a:prstGeom prst="rect">
            <a:avLst/>
          </a:prstGeom>
          <a:noFill/>
        </p:spPr>
        <p:txBody>
          <a:bodyPr wrap="square" rtlCol="0">
            <a:spAutoFit/>
          </a:bodyPr>
          <a:lstStyle/>
          <a:p>
            <a:pPr algn="ctr"/>
            <a:r>
              <a:rPr lang="en-CZ" dirty="0"/>
              <a:t>VNITŘNÍ </a:t>
            </a:r>
          </a:p>
          <a:p>
            <a:pPr algn="ctr"/>
            <a:r>
              <a:rPr lang="en-CZ" dirty="0"/>
              <a:t>(odborná)</a:t>
            </a:r>
          </a:p>
        </p:txBody>
      </p:sp>
      <p:sp>
        <p:nvSpPr>
          <p:cNvPr id="7" name="TextBox 6">
            <a:extLst>
              <a:ext uri="{FF2B5EF4-FFF2-40B4-BE49-F238E27FC236}">
                <a16:creationId xmlns:a16="http://schemas.microsoft.com/office/drawing/2014/main" id="{A23A8613-4CE2-711D-6275-DB56ED6A1734}"/>
              </a:ext>
            </a:extLst>
          </p:cNvPr>
          <p:cNvSpPr txBox="1"/>
          <p:nvPr/>
        </p:nvSpPr>
        <p:spPr>
          <a:xfrm>
            <a:off x="7021302" y="3248166"/>
            <a:ext cx="3111689" cy="646331"/>
          </a:xfrm>
          <a:prstGeom prst="rect">
            <a:avLst/>
          </a:prstGeom>
          <a:noFill/>
        </p:spPr>
        <p:txBody>
          <a:bodyPr wrap="square" rtlCol="0">
            <a:spAutoFit/>
          </a:bodyPr>
          <a:lstStyle/>
          <a:p>
            <a:pPr algn="ctr"/>
            <a:r>
              <a:rPr lang="en-CZ" dirty="0"/>
              <a:t>VNĚJŠÍ</a:t>
            </a:r>
          </a:p>
          <a:p>
            <a:pPr algn="ctr"/>
            <a:r>
              <a:rPr lang="en-CZ" dirty="0"/>
              <a:t>(popularizační)</a:t>
            </a:r>
          </a:p>
        </p:txBody>
      </p:sp>
    </p:spTree>
    <p:extLst>
      <p:ext uri="{BB962C8B-B14F-4D97-AF65-F5344CB8AC3E}">
        <p14:creationId xmlns:p14="http://schemas.microsoft.com/office/powerpoint/2010/main" val="2906729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78B15C8-96C4-A5CB-211C-A4C018F96228}"/>
              </a:ext>
            </a:extLst>
          </p:cNvPr>
          <p:cNvSpPr/>
          <p:nvPr/>
        </p:nvSpPr>
        <p:spPr>
          <a:xfrm>
            <a:off x="474837" y="442359"/>
            <a:ext cx="6189419" cy="5973280"/>
          </a:xfrm>
          <a:prstGeom prst="ellipse">
            <a:avLst/>
          </a:prstGeom>
          <a:solidFill>
            <a:srgbClr val="F8B323">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6" name="Oval 5">
            <a:extLst>
              <a:ext uri="{FF2B5EF4-FFF2-40B4-BE49-F238E27FC236}">
                <a16:creationId xmlns:a16="http://schemas.microsoft.com/office/drawing/2014/main" id="{0C2E2C1E-49B5-3EEB-BAD9-9095118BA2CA}"/>
              </a:ext>
            </a:extLst>
          </p:cNvPr>
          <p:cNvSpPr/>
          <p:nvPr/>
        </p:nvSpPr>
        <p:spPr>
          <a:xfrm>
            <a:off x="5098353" y="442359"/>
            <a:ext cx="6189419" cy="5973280"/>
          </a:xfrm>
          <a:prstGeom prst="ellipse">
            <a:avLst/>
          </a:prstGeom>
          <a:solidFill>
            <a:srgbClr val="46B2B5">
              <a:alpha val="52157"/>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Z"/>
          </a:p>
        </p:txBody>
      </p:sp>
      <p:sp>
        <p:nvSpPr>
          <p:cNvPr id="4" name="TextBox 3">
            <a:extLst>
              <a:ext uri="{FF2B5EF4-FFF2-40B4-BE49-F238E27FC236}">
                <a16:creationId xmlns:a16="http://schemas.microsoft.com/office/drawing/2014/main" id="{F8B3B639-6340-63E5-F367-C5797DC879D8}"/>
              </a:ext>
            </a:extLst>
          </p:cNvPr>
          <p:cNvSpPr txBox="1"/>
          <p:nvPr/>
        </p:nvSpPr>
        <p:spPr>
          <a:xfrm>
            <a:off x="2984311" y="3248167"/>
            <a:ext cx="3111689" cy="369332"/>
          </a:xfrm>
          <a:prstGeom prst="rect">
            <a:avLst/>
          </a:prstGeom>
          <a:noFill/>
        </p:spPr>
        <p:txBody>
          <a:bodyPr wrap="square" rtlCol="0">
            <a:spAutoFit/>
          </a:bodyPr>
          <a:lstStyle/>
          <a:p>
            <a:r>
              <a:rPr lang="en-CZ" dirty="0"/>
              <a:t>VNITŘNÍ</a:t>
            </a:r>
          </a:p>
        </p:txBody>
      </p:sp>
      <p:sp>
        <p:nvSpPr>
          <p:cNvPr id="5" name="TextBox 4">
            <a:extLst>
              <a:ext uri="{FF2B5EF4-FFF2-40B4-BE49-F238E27FC236}">
                <a16:creationId xmlns:a16="http://schemas.microsoft.com/office/drawing/2014/main" id="{242DE29D-0634-B973-2D26-AA46B69B50D7}"/>
              </a:ext>
            </a:extLst>
          </p:cNvPr>
          <p:cNvSpPr txBox="1"/>
          <p:nvPr/>
        </p:nvSpPr>
        <p:spPr>
          <a:xfrm>
            <a:off x="7888405" y="3248167"/>
            <a:ext cx="3111689" cy="369332"/>
          </a:xfrm>
          <a:prstGeom prst="rect">
            <a:avLst/>
          </a:prstGeom>
          <a:noFill/>
        </p:spPr>
        <p:txBody>
          <a:bodyPr wrap="square" rtlCol="0">
            <a:spAutoFit/>
          </a:bodyPr>
          <a:lstStyle/>
          <a:p>
            <a:r>
              <a:rPr lang="en-CZ" dirty="0"/>
              <a:t>VNĚJŠÍ</a:t>
            </a:r>
          </a:p>
        </p:txBody>
      </p:sp>
      <p:sp>
        <p:nvSpPr>
          <p:cNvPr id="9" name="TextBox 8">
            <a:extLst>
              <a:ext uri="{FF2B5EF4-FFF2-40B4-BE49-F238E27FC236}">
                <a16:creationId xmlns:a16="http://schemas.microsoft.com/office/drawing/2014/main" id="{88F49E3E-2DE1-1379-EA61-9477A3AA9573}"/>
              </a:ext>
            </a:extLst>
          </p:cNvPr>
          <p:cNvSpPr txBox="1"/>
          <p:nvPr/>
        </p:nvSpPr>
        <p:spPr>
          <a:xfrm>
            <a:off x="2353247" y="1715581"/>
            <a:ext cx="3111689" cy="369332"/>
          </a:xfrm>
          <a:prstGeom prst="rect">
            <a:avLst/>
          </a:prstGeom>
          <a:noFill/>
        </p:spPr>
        <p:txBody>
          <a:bodyPr wrap="square" rtlCol="0">
            <a:spAutoFit/>
          </a:bodyPr>
          <a:lstStyle/>
          <a:p>
            <a:r>
              <a:rPr lang="en-CZ" dirty="0"/>
              <a:t>Odborník k odborníkovi</a:t>
            </a:r>
          </a:p>
        </p:txBody>
      </p:sp>
      <p:sp>
        <p:nvSpPr>
          <p:cNvPr id="10" name="TextBox 9">
            <a:extLst>
              <a:ext uri="{FF2B5EF4-FFF2-40B4-BE49-F238E27FC236}">
                <a16:creationId xmlns:a16="http://schemas.microsoft.com/office/drawing/2014/main" id="{5619EFD2-7A60-8BD9-6F7D-7AAF8EEA5434}"/>
              </a:ext>
            </a:extLst>
          </p:cNvPr>
          <p:cNvSpPr txBox="1"/>
          <p:nvPr/>
        </p:nvSpPr>
        <p:spPr>
          <a:xfrm>
            <a:off x="7343346" y="1715581"/>
            <a:ext cx="3111689" cy="369332"/>
          </a:xfrm>
          <a:prstGeom prst="rect">
            <a:avLst/>
          </a:prstGeom>
          <a:noFill/>
        </p:spPr>
        <p:txBody>
          <a:bodyPr wrap="square" rtlCol="0">
            <a:spAutoFit/>
          </a:bodyPr>
          <a:lstStyle/>
          <a:p>
            <a:r>
              <a:rPr lang="en-CZ" dirty="0"/>
              <a:t>Odborník k laikovi</a:t>
            </a:r>
          </a:p>
        </p:txBody>
      </p:sp>
    </p:spTree>
    <p:extLst>
      <p:ext uri="{BB962C8B-B14F-4D97-AF65-F5344CB8AC3E}">
        <p14:creationId xmlns:p14="http://schemas.microsoft.com/office/powerpoint/2010/main" val="1595263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78B15C8-96C4-A5CB-211C-A4C018F96228}"/>
              </a:ext>
            </a:extLst>
          </p:cNvPr>
          <p:cNvSpPr/>
          <p:nvPr/>
        </p:nvSpPr>
        <p:spPr>
          <a:xfrm>
            <a:off x="474837" y="442359"/>
            <a:ext cx="6189419" cy="5973280"/>
          </a:xfrm>
          <a:prstGeom prst="ellipse">
            <a:avLst/>
          </a:prstGeom>
          <a:solidFill>
            <a:srgbClr val="F8B323">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6" name="Oval 5">
            <a:extLst>
              <a:ext uri="{FF2B5EF4-FFF2-40B4-BE49-F238E27FC236}">
                <a16:creationId xmlns:a16="http://schemas.microsoft.com/office/drawing/2014/main" id="{0C2E2C1E-49B5-3EEB-BAD9-9095118BA2CA}"/>
              </a:ext>
            </a:extLst>
          </p:cNvPr>
          <p:cNvSpPr/>
          <p:nvPr/>
        </p:nvSpPr>
        <p:spPr>
          <a:xfrm>
            <a:off x="5098353" y="442359"/>
            <a:ext cx="6189419" cy="5973280"/>
          </a:xfrm>
          <a:prstGeom prst="ellipse">
            <a:avLst/>
          </a:prstGeom>
          <a:solidFill>
            <a:srgbClr val="46B2B5">
              <a:alpha val="52157"/>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Z"/>
          </a:p>
        </p:txBody>
      </p:sp>
      <p:sp>
        <p:nvSpPr>
          <p:cNvPr id="4" name="TextBox 3">
            <a:extLst>
              <a:ext uri="{FF2B5EF4-FFF2-40B4-BE49-F238E27FC236}">
                <a16:creationId xmlns:a16="http://schemas.microsoft.com/office/drawing/2014/main" id="{F8B3B639-6340-63E5-F367-C5797DC879D8}"/>
              </a:ext>
            </a:extLst>
          </p:cNvPr>
          <p:cNvSpPr txBox="1"/>
          <p:nvPr/>
        </p:nvSpPr>
        <p:spPr>
          <a:xfrm>
            <a:off x="2984311" y="2514071"/>
            <a:ext cx="3111689" cy="369332"/>
          </a:xfrm>
          <a:prstGeom prst="rect">
            <a:avLst/>
          </a:prstGeom>
          <a:noFill/>
        </p:spPr>
        <p:txBody>
          <a:bodyPr wrap="square" rtlCol="0">
            <a:spAutoFit/>
          </a:bodyPr>
          <a:lstStyle/>
          <a:p>
            <a:r>
              <a:rPr lang="en-CZ" dirty="0"/>
              <a:t>VNITŘNÍ</a:t>
            </a:r>
          </a:p>
        </p:txBody>
      </p:sp>
      <p:sp>
        <p:nvSpPr>
          <p:cNvPr id="5" name="TextBox 4">
            <a:extLst>
              <a:ext uri="{FF2B5EF4-FFF2-40B4-BE49-F238E27FC236}">
                <a16:creationId xmlns:a16="http://schemas.microsoft.com/office/drawing/2014/main" id="{242DE29D-0634-B973-2D26-AA46B69B50D7}"/>
              </a:ext>
            </a:extLst>
          </p:cNvPr>
          <p:cNvSpPr txBox="1"/>
          <p:nvPr/>
        </p:nvSpPr>
        <p:spPr>
          <a:xfrm>
            <a:off x="7888405" y="2514071"/>
            <a:ext cx="3111689" cy="369332"/>
          </a:xfrm>
          <a:prstGeom prst="rect">
            <a:avLst/>
          </a:prstGeom>
          <a:noFill/>
        </p:spPr>
        <p:txBody>
          <a:bodyPr wrap="square" rtlCol="0">
            <a:spAutoFit/>
          </a:bodyPr>
          <a:lstStyle/>
          <a:p>
            <a:r>
              <a:rPr lang="en-CZ" dirty="0"/>
              <a:t>VNĚJŠÍ</a:t>
            </a:r>
          </a:p>
        </p:txBody>
      </p:sp>
      <p:sp>
        <p:nvSpPr>
          <p:cNvPr id="3" name="TextBox 2">
            <a:extLst>
              <a:ext uri="{FF2B5EF4-FFF2-40B4-BE49-F238E27FC236}">
                <a16:creationId xmlns:a16="http://schemas.microsoft.com/office/drawing/2014/main" id="{C5DF135D-D550-6B1F-C233-4688440643F4}"/>
              </a:ext>
            </a:extLst>
          </p:cNvPr>
          <p:cNvSpPr txBox="1"/>
          <p:nvPr/>
        </p:nvSpPr>
        <p:spPr>
          <a:xfrm>
            <a:off x="1986664" y="2883403"/>
            <a:ext cx="3111689" cy="923330"/>
          </a:xfrm>
          <a:prstGeom prst="rect">
            <a:avLst/>
          </a:prstGeom>
          <a:noFill/>
        </p:spPr>
        <p:txBody>
          <a:bodyPr wrap="square" rtlCol="0">
            <a:spAutoFit/>
          </a:bodyPr>
          <a:lstStyle/>
          <a:p>
            <a:pPr algn="ctr"/>
            <a:r>
              <a:rPr lang="en-GB" dirty="0" err="1"/>
              <a:t>Konference</a:t>
            </a:r>
            <a:r>
              <a:rPr lang="en-GB" dirty="0"/>
              <a:t>, </a:t>
            </a:r>
            <a:r>
              <a:rPr lang="en-GB" dirty="0" err="1"/>
              <a:t>vědecká</a:t>
            </a:r>
            <a:r>
              <a:rPr lang="en-GB" dirty="0"/>
              <a:t> </a:t>
            </a:r>
            <a:r>
              <a:rPr lang="en-GB" dirty="0" err="1"/>
              <a:t>monografie</a:t>
            </a:r>
            <a:r>
              <a:rPr lang="en-GB" dirty="0"/>
              <a:t>, </a:t>
            </a:r>
            <a:r>
              <a:rPr lang="en-GB" dirty="0" err="1"/>
              <a:t>abstrakt</a:t>
            </a:r>
            <a:r>
              <a:rPr lang="en-GB" dirty="0"/>
              <a:t>, </a:t>
            </a:r>
            <a:r>
              <a:rPr lang="en-GB" dirty="0" err="1"/>
              <a:t>odborná</a:t>
            </a:r>
            <a:r>
              <a:rPr lang="en-GB" dirty="0"/>
              <a:t> </a:t>
            </a:r>
            <a:r>
              <a:rPr lang="en-GB" dirty="0" err="1"/>
              <a:t>recenze</a:t>
            </a:r>
            <a:r>
              <a:rPr lang="en-GB" dirty="0"/>
              <a:t>, </a:t>
            </a:r>
            <a:r>
              <a:rPr lang="en-GB" dirty="0" err="1"/>
              <a:t>anotace</a:t>
            </a:r>
            <a:r>
              <a:rPr lang="en-GB" dirty="0"/>
              <a:t>…</a:t>
            </a:r>
            <a:endParaRPr lang="en-CZ" dirty="0"/>
          </a:p>
        </p:txBody>
      </p:sp>
    </p:spTree>
    <p:extLst>
      <p:ext uri="{BB962C8B-B14F-4D97-AF65-F5344CB8AC3E}">
        <p14:creationId xmlns:p14="http://schemas.microsoft.com/office/powerpoint/2010/main" val="2947112431"/>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{42A7F2DB-74C6-154E-9762-5893E5D3D20C}tf10001071_mac</Template>
  <TotalTime>48510</TotalTime>
  <Words>2666</Words>
  <Application>Microsoft Macintosh PowerPoint</Application>
  <PresentationFormat>Widescreen</PresentationFormat>
  <Paragraphs>334</Paragraphs>
  <Slides>46</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Calibri Light</vt:lpstr>
      <vt:lpstr>Gill Sans MT</vt:lpstr>
      <vt:lpstr>Impact</vt:lpstr>
      <vt:lpstr>Roboto</vt:lpstr>
      <vt:lpstr>Badge</vt:lpstr>
      <vt:lpstr>Komunikace vědy </vt:lpstr>
      <vt:lpstr>PowerPoint Presentation</vt:lpstr>
      <vt:lpstr>Co je to komunikace vědy?</vt:lpstr>
      <vt:lpstr>Proč komunikovat vědu?</vt:lpstr>
      <vt:lpstr>Proč komunikovat vědu?</vt:lpstr>
      <vt:lpstr>Kdo je komunikátor vědy?</vt:lpstr>
      <vt:lpstr>Jak komunikovat vědu?</vt:lpstr>
      <vt:lpstr>PowerPoint Presentation</vt:lpstr>
      <vt:lpstr>PowerPoint Presentation</vt:lpstr>
      <vt:lpstr>PowerPoint Presentation</vt:lpstr>
      <vt:lpstr>PowerPoint Presentation</vt:lpstr>
      <vt:lpstr>PowerPoint Presentation</vt:lpstr>
      <vt:lpstr>PowerPoint Presentation</vt:lpstr>
      <vt:lpstr>Zahraniční Přednášky a články pro veřejnost</vt:lpstr>
      <vt:lpstr>Komunikace vědy v české republice</vt:lpstr>
      <vt:lpstr>Příklady aktivit masarykovy univerzity</vt:lpstr>
      <vt:lpstr>Příklady aktivit semináře dějin umění</vt:lpstr>
      <vt:lpstr>Podcasty </vt:lpstr>
      <vt:lpstr>Komunikace s médii</vt:lpstr>
      <vt:lpstr>Tisková zpráva</vt:lpstr>
      <vt:lpstr>Struktura tiskové zprávy (TZ) </vt:lpstr>
      <vt:lpstr>Jazyk TZ:</vt:lpstr>
      <vt:lpstr>Kdy a Kam poslat TZ?</vt:lpstr>
      <vt:lpstr>úkol</vt:lpstr>
      <vt:lpstr>Komunikace  s veřejností</vt:lpstr>
      <vt:lpstr>3. skupiny</vt:lpstr>
      <vt:lpstr>Komunikace s veřejností</vt:lpstr>
      <vt:lpstr>Storytelling/příběh</vt:lpstr>
      <vt:lpstr>PowerPoint Presentation</vt:lpstr>
      <vt:lpstr>PowerPoint Presentation</vt:lpstr>
      <vt:lpstr>PowerPoint Presentation</vt:lpstr>
      <vt:lpstr>PowerPoint Presentation</vt:lpstr>
      <vt:lpstr>PowerPoint Presentation</vt:lpstr>
      <vt:lpstr>PowerPoint Presentation</vt:lpstr>
      <vt:lpstr>ROzhovor</vt:lpstr>
      <vt:lpstr>Druhy rozhovoru</vt:lpstr>
      <vt:lpstr>Příprava na rozhovor</vt:lpstr>
      <vt:lpstr>okamžik před rozhovorem</vt:lpstr>
      <vt:lpstr>Rozhovor</vt:lpstr>
      <vt:lpstr>Výstup (časově náročnější než samotný rozhovor) </vt:lpstr>
      <vt:lpstr>Textová úprava rozhovoru</vt:lpstr>
      <vt:lpstr>příklady</vt:lpstr>
      <vt:lpstr>příklady</vt:lpstr>
      <vt:lpstr>Struktura psaného rozhovoru</vt:lpstr>
      <vt:lpstr>Příklady</vt:lpstr>
      <vt:lpstr>Skupinový úkol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Komunikace vědy </dc:title>
  <dc:creator>Anna Kelblová</dc:creator>
  <cp:lastModifiedBy>Annna K</cp:lastModifiedBy>
  <cp:revision>52</cp:revision>
  <dcterms:created xsi:type="dcterms:W3CDTF">2022-08-25T14:56:47Z</dcterms:created>
  <dcterms:modified xsi:type="dcterms:W3CDTF">2023-09-26T09:46:43Z</dcterms:modified>
</cp:coreProperties>
</file>