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1"/>
  </p:sldMasterIdLst>
  <p:notesMasterIdLst>
    <p:notesMasterId r:id="rId14"/>
  </p:notesMasterIdLst>
  <p:sldIdLst>
    <p:sldId id="256" r:id="rId2"/>
    <p:sldId id="297" r:id="rId3"/>
    <p:sldId id="272" r:id="rId4"/>
    <p:sldId id="265" r:id="rId5"/>
    <p:sldId id="299" r:id="rId6"/>
    <p:sldId id="264" r:id="rId7"/>
    <p:sldId id="266" r:id="rId8"/>
    <p:sldId id="267" r:id="rId9"/>
    <p:sldId id="298" r:id="rId10"/>
    <p:sldId id="271" r:id="rId11"/>
    <p:sldId id="30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/>
    <p:restoredTop sz="74694"/>
  </p:normalViewPr>
  <p:slideViewPr>
    <p:cSldViewPr snapToGrid="0" snapToObjects="1">
      <p:cViewPr varScale="1">
        <p:scale>
          <a:sx n="94" d="100"/>
          <a:sy n="94" d="100"/>
        </p:scale>
        <p:origin x="1464" y="184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26B2A-A7B7-D748-8ADE-9F8FBEBD2FD4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09D8-B005-734D-B332-F0A0B534CB4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39262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86166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84612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1682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9270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4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274814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85526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08888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0732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48848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548637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4497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871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3543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4404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128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59826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632779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39782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0445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97034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1904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431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85F4F1-D6C0-3B4B-BF50-9F58C29EAC61}" type="datetimeFigureOut">
              <a:rPr lang="en-CZ" smtClean="0"/>
              <a:t>09.11.2023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27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pistedejiny.cz/2023/11/01/skola-zaklad-zivota/" TargetMode="External"/><Relationship Id="rId7" Type="http://schemas.openxmlformats.org/officeDocument/2006/relationships/hyperlink" Target="https://soundcloud.com/umenipromesto/plav?utm_source=www.ghmp.cz&amp;utm_campaign=wtshare&amp;utm_medium=widget&amp;utm_content=https%253A%252F%252Fsoundcloud.com%252Fumenipromesto%252Fpla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terof.art/cz/podcast/raut-3-essential-workers" TargetMode="External"/><Relationship Id="rId5" Type="http://schemas.openxmlformats.org/officeDocument/2006/relationships/hyperlink" Target="https://open.spotify.com/show/1yCQmF2gdNvW1pyvIRbw1I" TargetMode="External"/><Relationship Id="rId4" Type="http://schemas.openxmlformats.org/officeDocument/2006/relationships/hyperlink" Target="https://podcastbalast.podbean.com/page/2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epistedejiny.cz/2023/11/01/skola-zaklad-zivota/" TargetMode="External"/><Relationship Id="rId7" Type="http://schemas.openxmlformats.org/officeDocument/2006/relationships/hyperlink" Target="https://soundcloud.com/umenipromesto/plav?utm_source=www.ghmp.cz&amp;utm_campaign=wtshare&amp;utm_medium=widget&amp;utm_content=https%253A%252F%252Fsoundcloud.com%252Fumenipromesto%252Fpla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terof.art/cz/podcast/raut-3-essential-workers" TargetMode="External"/><Relationship Id="rId5" Type="http://schemas.openxmlformats.org/officeDocument/2006/relationships/hyperlink" Target="https://open.spotify.com/show/1yCQmF2gdNvW1pyvIRbw1I" TargetMode="External"/><Relationship Id="rId4" Type="http://schemas.openxmlformats.org/officeDocument/2006/relationships/hyperlink" Target="https://podcastbalast.podbean.com/page/2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A880-2F4F-0E35-5AD2-4A7F67B8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6251" y="1231506"/>
            <a:ext cx="6338958" cy="4394988"/>
          </a:xfrm>
        </p:spPr>
        <p:txBody>
          <a:bodyPr>
            <a:normAutofit/>
          </a:bodyPr>
          <a:lstStyle/>
          <a:p>
            <a:r>
              <a:rPr lang="en-CZ" sz="6600"/>
              <a:t>Komunikace vědy </a:t>
            </a:r>
          </a:p>
        </p:txBody>
      </p:sp>
    </p:spTree>
    <p:extLst>
      <p:ext uri="{BB962C8B-B14F-4D97-AF65-F5344CB8AC3E}">
        <p14:creationId xmlns:p14="http://schemas.microsoft.com/office/powerpoint/2010/main" val="391632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D8B03-56C6-9105-C5B3-33EFDE09F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CZ" dirty="0"/>
              <a:t>éma (</a:t>
            </a:r>
            <a:r>
              <a:rPr lang="en-CZ"/>
              <a:t>okruh kultura, </a:t>
            </a:r>
            <a:r>
              <a:rPr lang="en-CZ" dirty="0"/>
              <a:t>dějiny umění</a:t>
            </a:r>
            <a:r>
              <a:rPr lang="en-CZ"/>
              <a:t>, univerzita, Seminář dějin umění)? </a:t>
            </a:r>
            <a:endParaRPr lang="en-CZ" dirty="0"/>
          </a:p>
          <a:p>
            <a:r>
              <a:rPr lang="en-CZ" dirty="0"/>
              <a:t>Cílové publikum?</a:t>
            </a:r>
          </a:p>
          <a:p>
            <a:r>
              <a:rPr lang="en-CZ" dirty="0"/>
              <a:t>Jaké konrétní téma by skupinu mohl zajímat?</a:t>
            </a:r>
          </a:p>
          <a:p>
            <a:r>
              <a:rPr lang="en-CZ" dirty="0"/>
              <a:t>Jakým způsobem této skupině nejlépe předat informace? –&gt; forma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31613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6F59-8792-694F-3DE5-89688DE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Příklady</a:t>
            </a:r>
            <a:r>
              <a:rPr lang="en-GB" dirty="0"/>
              <a:t>: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594E4-B466-EAAC-4DB2-0EDF3EC9C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i="1" dirty="0">
                <a:hlinkClick r:id="rId3"/>
              </a:rPr>
              <a:t>Přepište dějiny</a:t>
            </a:r>
            <a:r>
              <a:rPr lang="en-CZ" dirty="0"/>
              <a:t>, </a:t>
            </a:r>
            <a:r>
              <a:rPr lang="en-CZ" i="1" dirty="0">
                <a:hlinkClick r:id="rId4"/>
              </a:rPr>
              <a:t>Balast</a:t>
            </a:r>
            <a:r>
              <a:rPr lang="en-CZ" i="1" dirty="0"/>
              <a:t>, </a:t>
            </a:r>
            <a:r>
              <a:rPr lang="en-GB" i="1" dirty="0">
                <a:hlinkClick r:id="rId5"/>
              </a:rPr>
              <a:t>Studio UHK</a:t>
            </a:r>
            <a:r>
              <a:rPr lang="en-GB" i="1" dirty="0"/>
              <a:t>, </a:t>
            </a:r>
            <a:r>
              <a:rPr lang="en-GB" i="1" dirty="0">
                <a:hlinkClick r:id="rId6"/>
              </a:rPr>
              <a:t>Raut</a:t>
            </a:r>
            <a:r>
              <a:rPr lang="en-GB" i="1" dirty="0"/>
              <a:t>, </a:t>
            </a:r>
            <a:r>
              <a:rPr lang="en-GB" i="1" dirty="0">
                <a:hlinkClick r:id="rId7"/>
              </a:rPr>
              <a:t>GHMP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19466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75D8-13A2-0D2A-D027-FF1FFE9E1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61730-F704-E40E-A61B-E11154DF0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7699139" cy="3593591"/>
          </a:xfrm>
        </p:spPr>
        <p:txBody>
          <a:bodyPr/>
          <a:lstStyle/>
          <a:p>
            <a:endParaRPr lang="en-GB" dirty="0"/>
          </a:p>
          <a:p>
            <a:r>
              <a:rPr lang="en-CZ" dirty="0"/>
              <a:t>Krátké shrnutí podcastové série: název podcastu, název dílů (který budete připravovat), klíčová slova pro celou sérii</a:t>
            </a:r>
          </a:p>
          <a:p>
            <a:r>
              <a:rPr lang="en-GB" dirty="0"/>
              <a:t>V</a:t>
            </a:r>
            <a:r>
              <a:rPr lang="en-CZ" dirty="0"/>
              <a:t>ytvořit scénář (za použití struktury) pro jeden díl podcastu, který by měl mít maximálně 20 minut </a:t>
            </a:r>
          </a:p>
          <a:p>
            <a:r>
              <a:rPr lang="en-CZ" dirty="0"/>
              <a:t>Poslat do neděle 21. 11. 2023</a:t>
            </a:r>
          </a:p>
        </p:txBody>
      </p:sp>
    </p:spTree>
    <p:extLst>
      <p:ext uri="{BB962C8B-B14F-4D97-AF65-F5344CB8AC3E}">
        <p14:creationId xmlns:p14="http://schemas.microsoft.com/office/powerpoint/2010/main" val="280010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48A9-6C41-D68A-B786-317FC934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Struktura psaného rozhovoru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4A710-35FB-4D04-2252-7A0E807A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0091"/>
            <a:ext cx="10178322" cy="4189614"/>
          </a:xfrm>
        </p:spPr>
        <p:txBody>
          <a:bodyPr/>
          <a:lstStyle/>
          <a:p>
            <a:r>
              <a:rPr lang="en-CZ" dirty="0"/>
              <a:t>Titulek</a:t>
            </a:r>
          </a:p>
          <a:p>
            <a:r>
              <a:rPr lang="en-CZ" dirty="0"/>
              <a:t>Perex – informace o korespondentovi a téma rozhovoru</a:t>
            </a:r>
          </a:p>
          <a:p>
            <a:r>
              <a:rPr lang="en-CZ" dirty="0"/>
              <a:t>Rozhovor (+Mezitituly – rozdělují jednotlivé sekce otázek. Shrnují, co se čtenář dozvěděl před tím a co ho čeká. )</a:t>
            </a:r>
          </a:p>
          <a:p>
            <a:r>
              <a:rPr lang="en-CZ" dirty="0"/>
              <a:t>Konec </a:t>
            </a:r>
          </a:p>
          <a:p>
            <a:pPr lvl="1"/>
            <a:r>
              <a:rPr lang="en-CZ" dirty="0"/>
              <a:t>podle požadavků media, kde chcete článek publikovat</a:t>
            </a:r>
          </a:p>
          <a:p>
            <a:pPr lvl="1"/>
            <a:r>
              <a:rPr lang="en-CZ" dirty="0"/>
              <a:t>jména tvůrce/ů rozhovoru</a:t>
            </a:r>
          </a:p>
          <a:p>
            <a:pPr lvl="1"/>
            <a:r>
              <a:rPr lang="en-CZ" dirty="0"/>
              <a:t>doplňující informace</a:t>
            </a:r>
          </a:p>
          <a:p>
            <a:pPr lvl="1"/>
            <a:endParaRPr lang="en-CZ" dirty="0"/>
          </a:p>
          <a:p>
            <a:pPr marL="457200" lvl="1" indent="0">
              <a:buNone/>
            </a:pPr>
            <a:r>
              <a:rPr lang="en-CZ" dirty="0"/>
              <a:t>- </a:t>
            </a:r>
            <a:r>
              <a:rPr lang="en-GB" dirty="0"/>
              <a:t>F</a:t>
            </a:r>
            <a:r>
              <a:rPr lang="en-CZ" dirty="0"/>
              <a:t>otografie (portrét, fotografie z události, předměty…), která by měla doprovázet článek</a:t>
            </a:r>
          </a:p>
          <a:p>
            <a:pPr marL="457200" lvl="1" indent="0">
              <a:buNone/>
            </a:pPr>
            <a:endParaRPr lang="en-CZ" dirty="0"/>
          </a:p>
          <a:p>
            <a:endParaRPr lang="en-CZ" dirty="0"/>
          </a:p>
          <a:p>
            <a:endParaRPr lang="en-CZ" dirty="0"/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3499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3176-CECB-0E94-044E-4FAA33233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97B3-6D88-A2BF-7A29-324FDA743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Poslat vypracované rozhovory do 17. 11. 2023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03082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3AECD97-688D-4AE7-9838-616620200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AF5C1-BE13-0A56-B1B6-CBB45155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spc="800"/>
              <a:t>Komunikace </a:t>
            </a:r>
            <a:br>
              <a:rPr lang="en-US" sz="6600" spc="800"/>
            </a:br>
            <a:r>
              <a:rPr lang="en-US" sz="6600" spc="800"/>
              <a:t>s veřejností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47FB3A-C0F9-4DD9-A4E0-B203F96AA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C86D1-C96D-4190-0959-0A2E51BC9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9" y="1565556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PODCAST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FCFD1D-1E9C-4E30-A7D3-F7C247FDC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06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CEBB-269B-4765-CD8F-F7880F83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CZ" dirty="0"/>
              <a:t>ílová skupina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F2FB2-B3C5-7831-8517-DC315F221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8570"/>
            <a:ext cx="10178322" cy="47458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Koho chcete vaším </a:t>
            </a:r>
            <a:r>
              <a:rPr lang="cs-CZ" dirty="0" err="1"/>
              <a:t>podcastem</a:t>
            </a:r>
            <a:r>
              <a:rPr lang="cs-CZ" dirty="0"/>
              <a:t> oslovit? Kdo by jej měl poslouchat? Koho by téma, které chcete zpracovat, mohlo zajímat?</a:t>
            </a:r>
          </a:p>
          <a:p>
            <a:pPr lvl="1"/>
            <a:r>
              <a:rPr lang="en-GB" dirty="0"/>
              <a:t>S</a:t>
            </a:r>
            <a:r>
              <a:rPr lang="en-CZ" dirty="0"/>
              <a:t>tudenti</a:t>
            </a:r>
          </a:p>
          <a:p>
            <a:pPr lvl="2"/>
            <a:r>
              <a:rPr lang="en-GB" dirty="0" err="1"/>
              <a:t>Zájemci</a:t>
            </a:r>
            <a:r>
              <a:rPr lang="en-GB" dirty="0"/>
              <a:t> o </a:t>
            </a:r>
            <a:r>
              <a:rPr lang="en-GB" dirty="0" err="1"/>
              <a:t>studium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univerzitě</a:t>
            </a:r>
            <a:endParaRPr lang="en-GB" dirty="0"/>
          </a:p>
          <a:p>
            <a:pPr lvl="2"/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ročník</a:t>
            </a:r>
            <a:endParaRPr lang="en-GB" dirty="0"/>
          </a:p>
          <a:p>
            <a:pPr lvl="2"/>
            <a:r>
              <a:rPr lang="en-GB" dirty="0" err="1"/>
              <a:t>Absolventi</a:t>
            </a:r>
            <a:endParaRPr lang="en-GB" dirty="0"/>
          </a:p>
          <a:p>
            <a:pPr lvl="2"/>
            <a:r>
              <a:rPr lang="en-GB" dirty="0" err="1"/>
              <a:t>Studenti</a:t>
            </a:r>
            <a:r>
              <a:rPr lang="en-GB" dirty="0"/>
              <a:t> ze </a:t>
            </a:r>
            <a:r>
              <a:rPr lang="en-GB" dirty="0" err="1"/>
              <a:t>stejného</a:t>
            </a:r>
            <a:r>
              <a:rPr lang="en-GB" dirty="0"/>
              <a:t> </a:t>
            </a:r>
            <a:r>
              <a:rPr lang="en-GB" dirty="0" err="1"/>
              <a:t>oboru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oborů</a:t>
            </a:r>
            <a:endParaRPr lang="en-CZ" dirty="0"/>
          </a:p>
          <a:p>
            <a:pPr lvl="1"/>
            <a:r>
              <a:rPr lang="en-CZ" dirty="0"/>
              <a:t>Laická veřejnost</a:t>
            </a:r>
          </a:p>
          <a:p>
            <a:pPr lvl="1"/>
            <a:r>
              <a:rPr lang="en-CZ" dirty="0"/>
              <a:t>Odborná veřejnost</a:t>
            </a:r>
          </a:p>
          <a:p>
            <a:pPr lvl="2"/>
            <a:r>
              <a:rPr lang="en-CZ" dirty="0"/>
              <a:t>Profesionálové</a:t>
            </a:r>
          </a:p>
          <a:p>
            <a:pPr lvl="2"/>
            <a:r>
              <a:rPr lang="en-CZ"/>
              <a:t>akademici</a:t>
            </a:r>
            <a:endParaRPr lang="en-CZ" dirty="0"/>
          </a:p>
          <a:p>
            <a:pPr lvl="2"/>
            <a:r>
              <a:rPr lang="en-CZ" dirty="0"/>
              <a:t>umělci…</a:t>
            </a:r>
          </a:p>
          <a:p>
            <a:pPr lvl="1"/>
            <a:r>
              <a:rPr lang="en-CZ" dirty="0"/>
              <a:t>…</a:t>
            </a:r>
          </a:p>
          <a:p>
            <a:pPr lvl="1"/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62476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82FB-800E-8944-E19F-6F0362080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28045"/>
            <a:ext cx="10178322" cy="1492132"/>
          </a:xfrm>
        </p:spPr>
        <p:txBody>
          <a:bodyPr/>
          <a:lstStyle/>
          <a:p>
            <a:r>
              <a:rPr lang="en-CZ" dirty="0"/>
              <a:t>Komunikace s veřejností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1FE7-8BED-BF95-B236-C4F3505CE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2376151"/>
          </a:xfrm>
        </p:spPr>
        <p:txBody>
          <a:bodyPr/>
          <a:lstStyle/>
          <a:p>
            <a:r>
              <a:rPr lang="cs-CZ" dirty="0"/>
              <a:t>Zjednodušit jazyk</a:t>
            </a:r>
            <a:endParaRPr lang="en-CZ" dirty="0"/>
          </a:p>
          <a:p>
            <a:r>
              <a:rPr lang="en-GB" dirty="0"/>
              <a:t>O</a:t>
            </a:r>
            <a:r>
              <a:rPr lang="en-CZ" dirty="0"/>
              <a:t>mezit terminologii (pokud musíte použít odborný termín, je zapotřebí ho vysvětlit)</a:t>
            </a:r>
          </a:p>
          <a:p>
            <a:r>
              <a:rPr lang="en-GB" dirty="0"/>
              <a:t>N</a:t>
            </a:r>
            <a:r>
              <a:rPr lang="en-CZ" dirty="0"/>
              <a:t>eformální jazyk</a:t>
            </a:r>
          </a:p>
          <a:p>
            <a:r>
              <a:rPr lang="en-GB" dirty="0"/>
              <a:t>P</a:t>
            </a:r>
            <a:r>
              <a:rPr lang="en-CZ" dirty="0"/>
              <a:t>říběhy/storytelling</a:t>
            </a:r>
          </a:p>
        </p:txBody>
      </p:sp>
    </p:spTree>
    <p:extLst>
      <p:ext uri="{BB962C8B-B14F-4D97-AF65-F5344CB8AC3E}">
        <p14:creationId xmlns:p14="http://schemas.microsoft.com/office/powerpoint/2010/main" val="339118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1CD0E-4E0E-EAFF-BBE6-15BFFCAB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Z" dirty="0"/>
              <a:t>Jeden mluvčí – vysvětluje vybrané téma (</a:t>
            </a:r>
            <a:r>
              <a:rPr lang="en-CZ" i="1" dirty="0"/>
              <a:t>V chapadlech murmuru</a:t>
            </a:r>
            <a:r>
              <a:rPr lang="en-CZ" dirty="0"/>
              <a:t>)</a:t>
            </a:r>
          </a:p>
          <a:p>
            <a:r>
              <a:rPr lang="en-CZ" dirty="0"/>
              <a:t>Dva a více mluvčí </a:t>
            </a:r>
          </a:p>
          <a:p>
            <a:pPr lvl="1"/>
            <a:r>
              <a:rPr lang="en-GB" dirty="0"/>
              <a:t>D</a:t>
            </a:r>
            <a:r>
              <a:rPr lang="en-CZ" dirty="0"/>
              <a:t>iskuze – </a:t>
            </a:r>
            <a:r>
              <a:rPr lang="en-CZ" i="1" dirty="0">
                <a:hlinkClick r:id="rId3"/>
              </a:rPr>
              <a:t>Přepište dějiny</a:t>
            </a:r>
            <a:r>
              <a:rPr lang="en-CZ" dirty="0"/>
              <a:t>, </a:t>
            </a:r>
            <a:r>
              <a:rPr lang="en-GB" i="1" dirty="0"/>
              <a:t>Poster Boys</a:t>
            </a:r>
            <a:endParaRPr lang="en-CZ" i="1" dirty="0"/>
          </a:p>
          <a:p>
            <a:pPr lvl="1"/>
            <a:r>
              <a:rPr lang="en-CZ" dirty="0"/>
              <a:t>Host/Rozhovor –  (</a:t>
            </a:r>
            <a:r>
              <a:rPr lang="en-CZ" i="1" dirty="0"/>
              <a:t>Středovek (jinak) trvá, </a:t>
            </a:r>
            <a:r>
              <a:rPr lang="en-CZ" i="1" dirty="0">
                <a:hlinkClick r:id="rId4"/>
              </a:rPr>
              <a:t>Balast</a:t>
            </a:r>
            <a:r>
              <a:rPr lang="en-CZ" i="1" dirty="0"/>
              <a:t>, </a:t>
            </a:r>
            <a:r>
              <a:rPr lang="en-GB" i="1" dirty="0"/>
              <a:t>UTB </a:t>
            </a:r>
            <a:r>
              <a:rPr lang="en-GB" i="1" dirty="0" err="1"/>
              <a:t>utebe</a:t>
            </a:r>
            <a:r>
              <a:rPr lang="en-GB" i="1" dirty="0"/>
              <a:t>, </a:t>
            </a:r>
            <a:r>
              <a:rPr lang="en-GB" i="1" dirty="0">
                <a:hlinkClick r:id="rId5"/>
              </a:rPr>
              <a:t>Studio UHK</a:t>
            </a:r>
            <a:r>
              <a:rPr lang="en-GB" i="1" dirty="0"/>
              <a:t>, Poster Boys, </a:t>
            </a:r>
            <a:r>
              <a:rPr lang="en-GB" i="1" dirty="0">
                <a:hlinkClick r:id="rId6"/>
              </a:rPr>
              <a:t>Raut</a:t>
            </a:r>
            <a:r>
              <a:rPr lang="en-GB" i="1" dirty="0"/>
              <a:t>, </a:t>
            </a:r>
            <a:r>
              <a:rPr lang="en-GB" i="1" dirty="0">
                <a:hlinkClick r:id="rId7"/>
              </a:rPr>
              <a:t>GHMP</a:t>
            </a:r>
            <a:r>
              <a:rPr lang="en-GB" dirty="0"/>
              <a:t>)</a:t>
            </a:r>
          </a:p>
          <a:p>
            <a:r>
              <a:rPr lang="en-CZ" dirty="0"/>
              <a:t>Rekapitulace událostí dne (</a:t>
            </a:r>
            <a:r>
              <a:rPr lang="en-CZ" i="1" dirty="0"/>
              <a:t>Deník N</a:t>
            </a:r>
            <a:r>
              <a:rPr lang="en-CZ" dirty="0"/>
              <a:t>)</a:t>
            </a:r>
          </a:p>
          <a:p>
            <a:pPr marL="457200" lvl="1" indent="0">
              <a:buNone/>
            </a:pPr>
            <a:endParaRPr lang="en-CZ" dirty="0"/>
          </a:p>
          <a:p>
            <a:pPr marL="0" indent="0">
              <a:buNone/>
            </a:pPr>
            <a:r>
              <a:rPr lang="en-CZ" dirty="0"/>
              <a:t>+ záznamy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ABE313-C11A-3BE8-CEF2-EC0FDF7D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forma</a:t>
            </a:r>
          </a:p>
        </p:txBody>
      </p:sp>
    </p:spTree>
    <p:extLst>
      <p:ext uri="{BB962C8B-B14F-4D97-AF65-F5344CB8AC3E}">
        <p14:creationId xmlns:p14="http://schemas.microsoft.com/office/powerpoint/2010/main" val="138766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C250-10CF-C7F9-C172-E1E894B1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CZ" dirty="0"/>
              <a:t>truktura podcastu: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EC3A6-95D3-23C2-1F50-EEF4420E8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 lnSpcReduction="10000"/>
          </a:bodyPr>
          <a:lstStyle/>
          <a:p>
            <a:r>
              <a:rPr lang="en-CZ" dirty="0"/>
              <a:t>Úvodní část (představení celé podcastové série)</a:t>
            </a:r>
          </a:p>
          <a:p>
            <a:pPr lvl="1"/>
            <a:r>
              <a:rPr lang="en-CZ" dirty="0"/>
              <a:t>Znělka + název</a:t>
            </a:r>
          </a:p>
          <a:p>
            <a:pPr lvl="1"/>
            <a:r>
              <a:rPr lang="en-GB" dirty="0"/>
              <a:t>K</a:t>
            </a:r>
            <a:r>
              <a:rPr lang="en-CZ" dirty="0"/>
              <a:t>rátké shrnutí podcastové série, představení moderátorů</a:t>
            </a:r>
          </a:p>
          <a:p>
            <a:r>
              <a:rPr lang="en-CZ" dirty="0"/>
              <a:t>Hlavní část jednoho dílu podcastu – storytelling</a:t>
            </a:r>
          </a:p>
          <a:p>
            <a:pPr lvl="1"/>
            <a:r>
              <a:rPr lang="en-CZ" dirty="0"/>
              <a:t>Začátek: představení a nalákání na téma, o kterém díl bude (co získají tím, že si díl poslechnou?) </a:t>
            </a:r>
          </a:p>
          <a:p>
            <a:pPr lvl="1"/>
            <a:r>
              <a:rPr lang="en-CZ" dirty="0"/>
              <a:t>Střed: hlavní obsah dílu (taktéž může mít strukturu příběhu)</a:t>
            </a:r>
          </a:p>
          <a:p>
            <a:pPr lvl="1"/>
            <a:r>
              <a:rPr lang="en-CZ" dirty="0"/>
              <a:t>Závěr: shrnutí, co se posluchači dozvěděli a jaký význam to pro ně má</a:t>
            </a:r>
          </a:p>
          <a:p>
            <a:r>
              <a:rPr lang="en-CZ" dirty="0"/>
              <a:t>Doplňující informace </a:t>
            </a:r>
          </a:p>
          <a:p>
            <a:r>
              <a:rPr lang="en-CZ" dirty="0"/>
              <a:t>Závěrečné kredity </a:t>
            </a:r>
          </a:p>
          <a:p>
            <a:pPr marL="457200" lvl="1" indent="0">
              <a:buNone/>
            </a:pPr>
            <a:endParaRPr lang="en-CZ" dirty="0"/>
          </a:p>
          <a:p>
            <a:pPr lvl="1"/>
            <a:endParaRPr lang="en-CZ" dirty="0"/>
          </a:p>
          <a:p>
            <a:pPr lvl="1"/>
            <a:endParaRPr lang="en-CZ" dirty="0"/>
          </a:p>
          <a:p>
            <a:pPr lvl="1"/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54389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759AD-CD1E-F0E7-EF9C-E1AAB6136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Jak se podcast publikuje: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D0445-168D-B27F-9779-7ED40F211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err="1"/>
              <a:t>Vytvořit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profil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jedné</a:t>
            </a:r>
            <a:r>
              <a:rPr lang="en-GB" dirty="0"/>
              <a:t> z </a:t>
            </a:r>
            <a:r>
              <a:rPr lang="en-GB" dirty="0" err="1"/>
              <a:t>mnoha</a:t>
            </a:r>
            <a:r>
              <a:rPr lang="en-GB" dirty="0"/>
              <a:t> podcast hosting </a:t>
            </a:r>
            <a:r>
              <a:rPr lang="en-GB" dirty="0" err="1"/>
              <a:t>stránek</a:t>
            </a:r>
            <a:r>
              <a:rPr lang="en-GB" dirty="0"/>
              <a:t>:</a:t>
            </a:r>
          </a:p>
          <a:p>
            <a:pPr lvl="2"/>
            <a:r>
              <a:rPr lang="en-GB" dirty="0" err="1"/>
              <a:t>buzzsprout.com</a:t>
            </a:r>
            <a:endParaRPr lang="en-GB" dirty="0"/>
          </a:p>
          <a:p>
            <a:pPr lvl="2"/>
            <a:r>
              <a:rPr lang="en-GB" dirty="0" err="1"/>
              <a:t>anchor.com</a:t>
            </a:r>
            <a:endParaRPr lang="en-GB" dirty="0"/>
          </a:p>
          <a:p>
            <a:pPr lvl="2"/>
            <a:r>
              <a:rPr lang="en-GB" dirty="0" err="1"/>
              <a:t>soundcloud.com</a:t>
            </a:r>
            <a:endParaRPr lang="en-GB" dirty="0"/>
          </a:p>
          <a:p>
            <a:pPr lvl="2"/>
            <a:r>
              <a:rPr lang="en-GB" dirty="0" err="1"/>
              <a:t>acast.com</a:t>
            </a:r>
            <a:endParaRPr lang="en-GB" dirty="0"/>
          </a:p>
          <a:p>
            <a:pPr lvl="2"/>
            <a:r>
              <a:rPr lang="en-GB" dirty="0"/>
              <a:t>...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Vygenerovaný</a:t>
            </a:r>
            <a:r>
              <a:rPr lang="en-GB" dirty="0"/>
              <a:t> </a:t>
            </a:r>
            <a:r>
              <a:rPr lang="en-GB" dirty="0" err="1"/>
              <a:t>odkaz</a:t>
            </a:r>
            <a:r>
              <a:rPr lang="en-GB" dirty="0"/>
              <a:t> </a:t>
            </a:r>
            <a:r>
              <a:rPr lang="en-GB" dirty="0" err="1"/>
              <a:t>zkopírujete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platformu</a:t>
            </a:r>
            <a:r>
              <a:rPr lang="en-GB" dirty="0"/>
              <a:t>, </a:t>
            </a:r>
            <a:r>
              <a:rPr lang="en-GB" dirty="0" err="1"/>
              <a:t>přes</a:t>
            </a:r>
            <a:r>
              <a:rPr lang="en-GB" dirty="0"/>
              <a:t> </a:t>
            </a:r>
            <a:r>
              <a:rPr lang="en-GB" dirty="0" err="1"/>
              <a:t>kterou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</a:t>
            </a:r>
            <a:r>
              <a:rPr lang="en-GB" dirty="0" err="1"/>
              <a:t>poslouchají</a:t>
            </a:r>
            <a:r>
              <a:rPr lang="en-GB" dirty="0"/>
              <a:t> </a:t>
            </a:r>
            <a:r>
              <a:rPr lang="en-GB" dirty="0" err="1"/>
              <a:t>podcasty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spotify</a:t>
            </a:r>
            <a:r>
              <a:rPr lang="en-GB" dirty="0"/>
              <a:t>, google podcast, apple podcast,…</a:t>
            </a:r>
          </a:p>
          <a:p>
            <a:pPr lvl="1"/>
            <a:endParaRPr lang="en-GB" dirty="0"/>
          </a:p>
          <a:p>
            <a:pPr lvl="1"/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8126770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{42A7F2DB-74C6-154E-9762-5893E5D3D20C}tf10001071_mac</Template>
  <TotalTime>48513</TotalTime>
  <Words>465</Words>
  <Application>Microsoft Macintosh PowerPoint</Application>
  <PresentationFormat>Widescreen</PresentationFormat>
  <Paragraphs>87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Badge</vt:lpstr>
      <vt:lpstr>Komunikace vědy </vt:lpstr>
      <vt:lpstr>Struktura psaného rozhovoru</vt:lpstr>
      <vt:lpstr>PowerPoint Presentation</vt:lpstr>
      <vt:lpstr>Komunikace  s veřejností</vt:lpstr>
      <vt:lpstr>Cílová skupina</vt:lpstr>
      <vt:lpstr>Komunikace s veřejností</vt:lpstr>
      <vt:lpstr>forma</vt:lpstr>
      <vt:lpstr>Struktura podcastu:</vt:lpstr>
      <vt:lpstr>Jak se podcast publikuje:</vt:lpstr>
      <vt:lpstr>PowerPoint Presentation</vt:lpstr>
      <vt:lpstr>Příklady: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vědy </dc:title>
  <dc:creator>Anna Kelblová</dc:creator>
  <cp:lastModifiedBy>Anna Kelblová</cp:lastModifiedBy>
  <cp:revision>58</cp:revision>
  <dcterms:created xsi:type="dcterms:W3CDTF">2022-08-25T14:56:47Z</dcterms:created>
  <dcterms:modified xsi:type="dcterms:W3CDTF">2023-11-09T13:48:18Z</dcterms:modified>
</cp:coreProperties>
</file>