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gha/9GzEGOky0U1SbYvH5Eyjc2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weltmuseumwien.at/fileadmin/user_upload/WMW_Weltausstellung_Booklet_Web.pdf" TargetMode="External"/><Relationship Id="rId4" Type="http://schemas.openxmlformats.org/officeDocument/2006/relationships/hyperlink" Target="https://www.wien.info/en/travel-info/ivie-app/the-world-s-fair-challenge-a-fun-way-to-discover-vienna-457178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medium.com/youalberta/7-tips-to-help-you-get-the-most-out-of-reading-week-fdda6f1e8b38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8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3999" y="4064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6000"/>
              <a:buFont typeface="Avenir"/>
              <a:buNone/>
            </a:pPr>
            <a:r>
              <a:rPr lang="en-GB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Other</a:t>
            </a:r>
            <a:r>
              <a:rPr lang="en-GB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Modernisms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397876" y="308703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Introduction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20 September 2023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4991146" y="5286320"/>
            <a:ext cx="22097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Dr Marta Filipová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Dr Julia Secklehner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/>
          <p:nvPr/>
        </p:nvSpPr>
        <p:spPr>
          <a:xfrm>
            <a:off x="833299" y="695671"/>
            <a:ext cx="24913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8 November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Modernism at the fair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Marta Filipová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3" name="Google Shape;16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2179525"/>
            <a:ext cx="4566175" cy="362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888" y="1755325"/>
            <a:ext cx="3192225" cy="44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3325" y="2352263"/>
            <a:ext cx="4241025" cy="328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110519" y="5805075"/>
            <a:ext cx="424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Joseph Nash, </a:t>
            </a:r>
            <a:r>
              <a:rPr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 Great Exhibition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1851, British Museum.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0"/>
          <p:cNvSpPr txBox="1"/>
          <p:nvPr/>
        </p:nvSpPr>
        <p:spPr>
          <a:xfrm>
            <a:off x="4476000" y="6229275"/>
            <a:ext cx="324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Edward Linley Sambourne, Th</a:t>
            </a:r>
            <a:r>
              <a:rPr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 Rhodes Colossus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Punch, 1892.</a:t>
            </a:r>
            <a:endParaRPr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8" name="Google Shape;168;p10"/>
          <p:cNvSpPr txBox="1"/>
          <p:nvPr/>
        </p:nvSpPr>
        <p:spPr>
          <a:xfrm>
            <a:off x="7840375" y="5816625"/>
            <a:ext cx="424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German and Soviet pavilions at International Exposition of Art and Technology in Modern Life, 1937.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/>
          <p:nvPr/>
        </p:nvSpPr>
        <p:spPr>
          <a:xfrm>
            <a:off x="148990" y="130765"/>
            <a:ext cx="25323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15 November</a:t>
            </a:r>
            <a:endParaRPr b="0" sz="2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Study visit</a:t>
            </a:r>
            <a:endParaRPr b="1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A0A0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0A0A0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A0A0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4" name="Google Shape;174;p11"/>
          <p:cNvSpPr txBox="1"/>
          <p:nvPr/>
        </p:nvSpPr>
        <p:spPr>
          <a:xfrm>
            <a:off x="4998572" y="5880092"/>
            <a:ext cx="7115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150 years of the Vienna World’s Fair (Weltmuseum Vienna)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https://www.weltmuseumwien.at/fileadmin/user_upload/WMW_Weltausstellung_Booklet_Web.pdf</a:t>
            </a:r>
            <a:r>
              <a:rPr lang="en-GB" sz="1800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>
              <a:solidFill>
                <a:srgbClr val="FFD966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4458512" y="99873"/>
            <a:ext cx="7733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Visions and New Beginnings: 150 Years of the Vienna World’s Fair (different locations 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around Vienna)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800" u="sng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https://www.wien.info/en/travel-info/ivie-app/the-world-s-fair-challenge-a-fun-way-to-discover-vienna-457178</a:t>
            </a:r>
            <a:endParaRPr b="0" sz="1800">
              <a:solidFill>
                <a:srgbClr val="FFD966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uilding with a sign on it&#10;&#10;Description automatically generated" id="176" name="Google Shape;176;p11"/>
          <p:cNvPicPr preferRelativeResize="0"/>
          <p:nvPr/>
        </p:nvPicPr>
        <p:blipFill rotWithShape="1">
          <a:blip r:embed="rId5">
            <a:alphaModFix/>
          </a:blip>
          <a:srcRect b="2417" l="21718" r="21284" t="1"/>
          <a:stretch/>
        </p:blipFill>
        <p:spPr>
          <a:xfrm>
            <a:off x="5741845" y="1383957"/>
            <a:ext cx="6450156" cy="4090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building with a domed roof with Texas State Capitol in the background&#10;&#10;Description automatically generated" id="177" name="Google Shape;17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383957"/>
            <a:ext cx="6135129" cy="4090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1"/>
          <p:cNvSpPr txBox="1"/>
          <p:nvPr/>
        </p:nvSpPr>
        <p:spPr>
          <a:xfrm>
            <a:off x="43603" y="5510760"/>
            <a:ext cx="538346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1873 World's Fair: Rotunda with south portal. – </a:t>
            </a:r>
            <a:r>
              <a:rPr b="0" i="1" lang="en-GB" sz="14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© Wien Museum</a:t>
            </a: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/>
        </p:nvSpPr>
        <p:spPr>
          <a:xfrm>
            <a:off x="453109" y="460893"/>
            <a:ext cx="564289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22 November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Norwegian wood: Scandinavian design and beyond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Invited speaker: </a:t>
            </a: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Prof. Kjetil Fallan, University of Oslo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4" name="Google Shape;18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7425" y="271902"/>
            <a:ext cx="2153000" cy="322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25" y="1661222"/>
            <a:ext cx="6279703" cy="4891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/>
          <p:nvPr/>
        </p:nvSpPr>
        <p:spPr>
          <a:xfrm>
            <a:off x="672662" y="769812"/>
            <a:ext cx="166949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29 November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Reading week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531997" y="5290405"/>
            <a:ext cx="1075730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What to do during reading week?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https://medium.com/youalberta/7-tips-to-help-you-get-the-most-out-of-reading-week-fdda6f1e8b38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  <p:pic>
        <p:nvPicPr>
          <p:cNvPr descr="A person in a grey shirt&#10;&#10;Description automatically generated" id="192" name="Google Shape;19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0761" y="2306139"/>
            <a:ext cx="3370477" cy="2234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/>
          <p:nvPr/>
        </p:nvSpPr>
        <p:spPr>
          <a:xfrm>
            <a:off x="1612075" y="2551837"/>
            <a:ext cx="5209155" cy="1846659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6 December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Student presentations</a:t>
            </a:r>
            <a:endParaRPr b="0"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group of people sitting on the ground&#10;&#10;Description automatically generated" id="198" name="Google Shape;1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4694" y="0"/>
            <a:ext cx="33173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/>
          <p:nvPr/>
        </p:nvSpPr>
        <p:spPr>
          <a:xfrm>
            <a:off x="409876" y="6506595"/>
            <a:ext cx="84648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Amrita Sher-Gil, Red Verandah, 1938. Oil on canvas, 73.7 × 146 cm. New Delhi: National Gallery of Art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/>
        </p:nvSpPr>
        <p:spPr>
          <a:xfrm>
            <a:off x="685019" y="843952"/>
            <a:ext cx="24160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13 December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Posters and feedback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5" name="Google Shape;2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4425" y="843950"/>
            <a:ext cx="7324150" cy="48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25" y="2262193"/>
            <a:ext cx="3048000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/>
          <p:nvPr/>
        </p:nvSpPr>
        <p:spPr>
          <a:xfrm>
            <a:off x="519511" y="460892"/>
            <a:ext cx="18469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Assessment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519511" y="1524008"/>
            <a:ext cx="260263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TASK 1: </a:t>
            </a:r>
            <a:r>
              <a:rPr lang="en-GB" sz="1800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Presentation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- 5 minutes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- 5 slides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open feedback round</a:t>
            </a:r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519511" y="3153325"/>
            <a:ext cx="415139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TASK 2: </a:t>
            </a:r>
            <a:r>
              <a:rPr lang="en-GB" sz="1800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Poster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A2 format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about the object of your choice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details on poster-making follow later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deadline: 10 December 2023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4984440" y="599391"/>
            <a:ext cx="66880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- choose an object based on the topics discussed in the couse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D96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519511" y="5157043"/>
            <a:ext cx="467474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Your assessment is based on these criteria: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attendance and active participation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presentation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poster</a:t>
            </a:r>
            <a:endParaRPr/>
          </a:p>
        </p:txBody>
      </p:sp>
      <p:pic>
        <p:nvPicPr>
          <p:cNvPr descr="A painting of a person and person&#10;&#10;Description automatically generated with medium confidence"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180451"/>
            <a:ext cx="4151393" cy="50781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/>
        </p:nvSpPr>
        <p:spPr>
          <a:xfrm>
            <a:off x="6191745" y="6293205"/>
            <a:ext cx="39599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František Reichentál, Two Talmudists, 1932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662153" y="1534549"/>
            <a:ext cx="6492410" cy="1200329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Name three things about yourself that your colleagues should know about you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62152" y="3126883"/>
            <a:ext cx="4866525" cy="92333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Name up to five artists related to modernism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62152" y="4442218"/>
            <a:ext cx="3179525" cy="92333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Name your favourite artwork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62152" y="627922"/>
            <a:ext cx="19055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Introduction</a:t>
            </a:r>
            <a:endParaRPr/>
          </a:p>
        </p:txBody>
      </p:sp>
      <p:pic>
        <p:nvPicPr>
          <p:cNvPr descr="A picture containing person&#10;&#10;Description automatically generated"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5942" y="543963"/>
            <a:ext cx="4616058" cy="57700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7575942" y="6396335"/>
            <a:ext cx="46160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Bruce Teleky, </a:t>
            </a:r>
            <a:r>
              <a:rPr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Josephine Baker with elephant model 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(1925)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734446" y="992233"/>
            <a:ext cx="25474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Course schedule</a:t>
            </a:r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1366060" y="2245493"/>
            <a:ext cx="94599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- 1 lecture per week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invited speakers (in person and online): lecture and a discussion – </a:t>
            </a:r>
            <a:r>
              <a:rPr lang="en-GB" sz="1800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prepare questions!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recommended reading for each session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study trip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- reading week – no lecture on 29 November – you can prepare your posters </a:t>
            </a:r>
            <a:r>
              <a:rPr lang="en-GB" sz="1800">
                <a:solidFill>
                  <a:srgbClr val="FFD966"/>
                </a:solidFill>
                <a:latin typeface="Avenir"/>
                <a:ea typeface="Avenir"/>
                <a:cs typeface="Avenir"/>
                <a:sym typeface="Avenir"/>
              </a:rPr>
              <a:t>☺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/>
        </p:nvSpPr>
        <p:spPr>
          <a:xfrm>
            <a:off x="1015795" y="955163"/>
            <a:ext cx="101604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27 September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Latin American photography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</a:t>
            </a: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nvited speaker: Dr Julieta Pestarino, CMAT Visiting Fellow &amp;</a:t>
            </a: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Kunsthistorisches Institut Florence 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700" y="2248063"/>
            <a:ext cx="2747225" cy="412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2475" y="2432363"/>
            <a:ext cx="3412568" cy="412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662" y="3165875"/>
            <a:ext cx="4162076" cy="265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/>
        </p:nvSpPr>
        <p:spPr>
          <a:xfrm>
            <a:off x="5582640" y="127260"/>
            <a:ext cx="6477555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4 October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 Female Secession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</a:t>
            </a: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nvited speaker: Prof Megan Brandow-Faller, City University of New York Kingsborough (online)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person smiling for a picture&#10;&#10;Description automatically generated"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2940" y="1672746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ok cover of a person's art&#10;&#10;Description automatically generated" id="117" name="Google Shape;11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women working on a sculpture&#10;&#10;Description automatically generated" id="118" name="Google Shape;11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7955" y="3618729"/>
            <a:ext cx="3810000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8097950" y="6488700"/>
            <a:ext cx="411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Ceramics workshop if Vally Wieselthier, MAK, Vienna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/>
        </p:nvSpPr>
        <p:spPr>
          <a:xfrm>
            <a:off x="1587062" y="893379"/>
            <a:ext cx="30782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11 October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Primitivism and the modern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Marta Filipová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7250" y="3112875"/>
            <a:ext cx="2709653" cy="36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575" y="3269700"/>
            <a:ext cx="4721001" cy="351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275" y="3112875"/>
            <a:ext cx="2852275" cy="366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5425" y="0"/>
            <a:ext cx="3483276" cy="24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278450" y="2633600"/>
            <a:ext cx="47211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Vassily Kandinsky, Song of the Volga, 1909,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Georges Pompidou Center, Paris, France.</a:t>
            </a:r>
            <a:endParaRPr b="1"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5177325" y="0"/>
            <a:ext cx="33681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Joža Uprka, Girls of Velká in procession, 1896, National Gallery Prague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b="1"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5547212" y="2345550"/>
            <a:ext cx="28524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Henri Rousseau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Myself, Portrait-Landscape, 1890, National Gallery Prague.</a:t>
            </a:r>
            <a:endParaRPr b="1"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8882475" y="2557950"/>
            <a:ext cx="29430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Emilie Paličková-Milde, Lace, 1929, The Museum of Decorative Arts, Prague</a:t>
            </a:r>
            <a:endParaRPr b="1"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/>
        </p:nvSpPr>
        <p:spPr>
          <a:xfrm>
            <a:off x="672662" y="522677"/>
            <a:ext cx="4574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18 October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Popular </a:t>
            </a: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</a:t>
            </a: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llustration and magazine cultures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Julia Secklehner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page of a book with different types of women&#10;&#10;Description automatically generated"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870" t="1683"/>
          <a:stretch/>
        </p:blipFill>
        <p:spPr>
          <a:xfrm>
            <a:off x="759597" y="1723006"/>
            <a:ext cx="6042895" cy="4102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book&#10;&#10;Description automatically generated" id="139" name="Google Shape;139;p7"/>
          <p:cNvPicPr preferRelativeResize="0"/>
          <p:nvPr/>
        </p:nvPicPr>
        <p:blipFill rotWithShape="1">
          <a:blip r:embed="rId4">
            <a:alphaModFix/>
          </a:blip>
          <a:srcRect b="6126" l="4803" r="7580" t="2162"/>
          <a:stretch/>
        </p:blipFill>
        <p:spPr>
          <a:xfrm>
            <a:off x="7182117" y="284205"/>
            <a:ext cx="4448432" cy="62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1607250" y="5825450"/>
            <a:ext cx="434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C458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Lisl Weil, ‘ABC of women’, </a:t>
            </a:r>
            <a:r>
              <a:rPr i="1" lang="en-GB" sz="1150">
                <a:solidFill>
                  <a:srgbClr val="1C4587"/>
                </a:solidFill>
                <a:highlight>
                  <a:schemeClr val="lt1"/>
                </a:highlight>
              </a:rPr>
              <a:t>Die Bühne </a:t>
            </a:r>
            <a:r>
              <a:rPr lang="en-GB" sz="1150">
                <a:solidFill>
                  <a:srgbClr val="1C4587"/>
                </a:solidFill>
                <a:highlight>
                  <a:schemeClr val="lt1"/>
                </a:highlight>
              </a:rPr>
              <a:t>347 (1933), 10-11.</a:t>
            </a:r>
            <a:endParaRPr>
              <a:solidFill>
                <a:srgbClr val="1C4587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8563925" y="6457800"/>
            <a:ext cx="168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1C458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Trn </a:t>
            </a:r>
            <a:r>
              <a:rPr lang="en-GB">
                <a:solidFill>
                  <a:srgbClr val="1C458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5:</a:t>
            </a:r>
            <a:r>
              <a:rPr lang="en-GB" sz="1150">
                <a:solidFill>
                  <a:srgbClr val="1C4587"/>
                </a:solidFill>
                <a:highlight>
                  <a:schemeClr val="lt1"/>
                </a:highlight>
              </a:rPr>
              <a:t>8 </a:t>
            </a:r>
            <a:r>
              <a:rPr lang="en-GB" sz="1150">
                <a:solidFill>
                  <a:srgbClr val="1C4587"/>
                </a:solidFill>
                <a:highlight>
                  <a:schemeClr val="lt1"/>
                </a:highlight>
              </a:rPr>
              <a:t>(April 1929).</a:t>
            </a:r>
            <a:endParaRPr>
              <a:solidFill>
                <a:srgbClr val="1C4587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/>
        </p:nvSpPr>
        <p:spPr>
          <a:xfrm>
            <a:off x="319204" y="386997"/>
            <a:ext cx="6656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25 October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To be confirmed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375" y="946197"/>
            <a:ext cx="6517906" cy="4965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3258275" y="5985450"/>
            <a:ext cx="63681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Vanessa Bell, </a:t>
            </a:r>
            <a:r>
              <a:rPr b="1"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Studland Beach</a:t>
            </a:r>
            <a:r>
              <a:rPr b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b="1"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b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 1912. Oil on canvas, 76.2 × 101.6 cm. London: Tate. </a:t>
            </a:r>
            <a:endParaRPr b="1" sz="1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64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/>
        </p:nvSpPr>
        <p:spPr>
          <a:xfrm>
            <a:off x="376100" y="374853"/>
            <a:ext cx="2473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 November</a:t>
            </a:r>
            <a:endParaRPr b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Minority modernisms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Julia Secklehner</a:t>
            </a:r>
            <a:br>
              <a:rPr lang="en-GB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person and person in a carriage&#10;&#10;Description automatically generated"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7889" y="0"/>
            <a:ext cx="4884111" cy="6859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ainting of two people&#10;&#10;Description automatically generated"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4195" y="1585753"/>
            <a:ext cx="3295135" cy="457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/>
          <p:nvPr/>
        </p:nvSpPr>
        <p:spPr>
          <a:xfrm>
            <a:off x="1972962" y="6206148"/>
            <a:ext cx="3657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František Reichentál, </a:t>
            </a:r>
            <a:r>
              <a:rPr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Sabbath in Bra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tislava, n.d.</a:t>
            </a:r>
            <a:endParaRPr/>
          </a:p>
        </p:txBody>
      </p:sp>
      <p:sp>
        <p:nvSpPr>
          <p:cNvPr id="157" name="Google Shape;157;p9"/>
          <p:cNvSpPr txBox="1"/>
          <p:nvPr/>
        </p:nvSpPr>
        <p:spPr>
          <a:xfrm>
            <a:off x="4837899" y="65934"/>
            <a:ext cx="251620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Otto Müller,  </a:t>
            </a:r>
            <a:r>
              <a:rPr i="1"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Gypsy Album </a:t>
            </a:r>
            <a:r>
              <a:rPr lang="en-GB" sz="1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(1927)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2023-09-19T12:39:19Z</dcterms:created>
  <dc:creator>Julia Maria Secklehner</dc:creator>
</cp:coreProperties>
</file>