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7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D302B-C893-6340-BB13-D6BFEF15F682}" v="39" dt="2023-10-25T13:42:22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55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2A50-28CA-02DE-32B9-54490831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9D6F3-56BD-FA42-67B5-C6707B288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643A9-64A9-1EAA-F001-F7149F3C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22B47-3303-E4E3-0F65-7BAAC6D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0090B-2432-8D8E-A7AA-129DEF3E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A58-75F9-F553-F683-68C3E8DC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A19B0-4E2B-610B-7D91-C9B7E98A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ADE15-7B60-7091-A278-A962AE93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46496-FBCF-CAE4-4A59-0BF60048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5A5DE-E290-F91D-B422-36205508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E67440-EA33-BD2C-4851-78FBD9D5B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ED140-DF47-DF55-9E0C-E325FF1A9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FC9A9-A6DF-7088-FDDF-7203ED0A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7A351-50DD-4ADA-755E-8C740741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D21B-84DA-3FB2-D328-3094B05D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9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CD7F-3482-1E0F-715E-2570E86F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A5F3-5641-0589-98E1-9FB28D92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4EB92-5CBF-D65F-AA0A-FD9E945A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F5B5D-6070-FFA5-624B-715209FA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47DD7-9295-3967-12DE-CC583D10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4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E252-3321-1B1B-F4C5-4642526F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0377C-99FC-0DB3-E85D-BF6214E2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08F53-73D5-D938-5EAC-22C96E12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F5AB-A477-662E-6D89-15AA979A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0D9F-95C1-1B1A-D215-25BC19F3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6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B254-DE26-D27E-5E43-E0BBC83E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C4CA-9BDF-7437-3908-840FB6BC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7B2AC-3B23-8D60-1017-562AC5259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0B9C9-4B6A-757A-758E-FAE9EC71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E8E83-238F-950F-011B-69B30D29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0E02B-D6AE-4547-2DD9-38110284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7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EE1E-4A02-AB45-16F2-37992A55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5AB34-D629-55C3-3423-4880CA961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69C25-0547-5A5E-5B53-D6C4C1FE9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26BC1-BF22-352B-B300-D7C9FD21C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DAE1B-5C57-264D-1832-2AC6954A4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6C107-F8F0-BE64-AB4D-84611114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DABAF3-399B-F22D-A0CE-EF8B2473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2BE19-B67E-F254-F643-7E77203D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D94E-EC63-14AB-D567-36A58CFA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CC80E-F642-2AE4-0859-7FD1B0CD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7147E-79A0-0C2D-B2A0-DF965953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9772C-BEE9-0ACC-1111-794B2A67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DF414-A2E2-0DA5-7402-5C367E29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E1591-2200-DD58-8579-A4649352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62F33-5391-D8FA-FD71-FA610D3F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7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D35E-CACE-B349-CCCC-A602C824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991F-073E-0D9A-DA49-A3B3E34F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48586-4CB8-9147-39E6-342F6CC5B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11675-F7B4-BE04-0C2D-8CE47645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F3E75-1F62-72CF-2DCA-B8137AC3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60F3C-4706-A43D-71CD-C3F0630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1D24-51AD-6D9F-9BEA-1BAA01EA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B39FE7-6A2A-A951-DA14-8EBFA634D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0235-8BCA-3C62-518D-5F3522997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66CBB-5AE5-4C42-89FF-105828C9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ADE52-D28C-93E5-47BB-22770855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8005B-A3DD-5F51-CB46-438EB8CB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3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A08EC-C917-6F7F-1EB4-C27D1523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A42FA-E5EF-5189-BD7B-1310AE085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E951-C682-DB61-BD64-4FA24B004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9EA7-C462-2643-B9D9-B07377FF40A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3C398-1CB7-1A79-9C41-DB10BF7E9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A6655-F60A-49BB-3E8D-C586364E5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8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gettatwestern.wordpress.com/2013/02/21/design-tips-for-creating-arts-and-humanities-poster/" TargetMode="External"/><Relationship Id="rId2" Type="http://schemas.openxmlformats.org/officeDocument/2006/relationships/hyperlink" Target="https://guides.library.utoronto.ca/c.php?g=711516&amp;p=5070975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uides.library.utoronto.ca/c.php?g=251602&amp;p=1674769" TargetMode="External"/><Relationship Id="rId4" Type="http://schemas.openxmlformats.org/officeDocument/2006/relationships/hyperlink" Target="https://phdposters.com/galler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motion poster design Archives | Inspirationfeed">
            <a:extLst>
              <a:ext uri="{FF2B5EF4-FFF2-40B4-BE49-F238E27FC236}">
                <a16:creationId xmlns:a16="http://schemas.microsoft.com/office/drawing/2014/main" id="{31F7DC86-483A-B498-D7E7-FFBD7C98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12192000" cy="6305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553F78-1877-2EF9-E831-16A218DE0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642" y="2569024"/>
            <a:ext cx="4538332" cy="8599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Engravers MT" panose="02090707080505020304" pitchFamily="18" charset="77"/>
              </a:rPr>
              <a:t>POSTERs</a:t>
            </a:r>
          </a:p>
        </p:txBody>
      </p:sp>
    </p:spTree>
    <p:extLst>
      <p:ext uri="{BB962C8B-B14F-4D97-AF65-F5344CB8AC3E}">
        <p14:creationId xmlns:p14="http://schemas.microsoft.com/office/powerpoint/2010/main" val="155758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86E6-3F64-BFB0-0636-383F921698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2C2EF-7F2F-60E6-7251-761BEDEB18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D463D69-73EB-FEFA-0BC6-DEAA64E1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0486"/>
            <a:ext cx="4907139" cy="37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veton Boakye">
            <a:extLst>
              <a:ext uri="{FF2B5EF4-FFF2-40B4-BE49-F238E27FC236}">
                <a16:creationId xmlns:a16="http://schemas.microsoft.com/office/drawing/2014/main" id="{58BCBA26-A97B-61C9-4C9B-E3DBC579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7" y="0"/>
            <a:ext cx="488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7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6A76-2672-EB1F-1A93-B2FD472D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Some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63B5-C499-DB51-C564-34DD7FFBC8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Tips for poster creation 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Art and Humanities posters 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Examples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Software suggestions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4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3EC3-8157-26D9-0DC8-ECF85951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What is poster?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191F0-1618-DE34-30DA-5E9C1492F2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fontAlgn="base">
              <a:buNone/>
            </a:pPr>
            <a:r>
              <a:rPr lang="en-GB" b="0" i="0" dirty="0">
                <a:solidFill>
                  <a:srgbClr val="444444"/>
                </a:solidFill>
                <a:effectLst/>
              </a:rPr>
              <a:t>A large-format poster is a big piece of paper or image featuring </a:t>
            </a:r>
          </a:p>
          <a:p>
            <a:pPr fontAlgn="base"/>
            <a:r>
              <a:rPr lang="en-GB" b="0" i="0" dirty="0">
                <a:solidFill>
                  <a:srgbClr val="444444"/>
                </a:solidFill>
                <a:effectLst/>
              </a:rPr>
              <a:t>a short title</a:t>
            </a:r>
          </a:p>
          <a:p>
            <a:pPr fontAlgn="base"/>
            <a:r>
              <a:rPr lang="en-GB" b="0" i="0" dirty="0">
                <a:solidFill>
                  <a:srgbClr val="444444"/>
                </a:solidFill>
                <a:effectLst/>
              </a:rPr>
              <a:t>an introduction to your topic</a:t>
            </a:r>
          </a:p>
          <a:p>
            <a:pPr fontAlgn="base"/>
            <a:r>
              <a:rPr lang="en-GB" b="0" i="0" dirty="0">
                <a:solidFill>
                  <a:srgbClr val="444444"/>
                </a:solidFill>
                <a:effectLst/>
              </a:rPr>
              <a:t>an overview of your approach (body)</a:t>
            </a:r>
          </a:p>
          <a:p>
            <a:pPr fontAlgn="base"/>
            <a:r>
              <a:rPr lang="en-GB" b="0" i="0" dirty="0">
                <a:solidFill>
                  <a:srgbClr val="444444"/>
                </a:solidFill>
                <a:effectLst/>
              </a:rPr>
              <a:t>your results in graphical form (conclusion)</a:t>
            </a:r>
          </a:p>
          <a:p>
            <a:pPr fontAlgn="base"/>
            <a:r>
              <a:rPr lang="en-GB" b="0" i="0" dirty="0">
                <a:solidFill>
                  <a:srgbClr val="444444"/>
                </a:solidFill>
                <a:effectLst/>
              </a:rPr>
              <a:t>a list of references (bibliography)</a:t>
            </a:r>
          </a:p>
          <a:p>
            <a:pPr marL="0" indent="0" fontAlgn="base">
              <a:buNone/>
            </a:pPr>
            <a:r>
              <a:rPr lang="en-GB" b="0" i="0" dirty="0">
                <a:solidFill>
                  <a:srgbClr val="444444"/>
                </a:solidFill>
                <a:effectLst/>
              </a:rPr>
              <a:t>if all text is kept to a minimum (500-1000 words), a person could fully read your poster in 5-10 minutes.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EFD066-6D2E-D8DA-F1CE-64B5CA2C7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098" name="Picture 2" descr="Photo &amp; Video Sharing by SmugMug">
            <a:extLst>
              <a:ext uri="{FF2B5EF4-FFF2-40B4-BE49-F238E27FC236}">
                <a16:creationId xmlns:a16="http://schemas.microsoft.com/office/drawing/2014/main" id="{A006B635-E350-6117-427B-E1006B20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29" y="1825625"/>
            <a:ext cx="5580325" cy="41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8A746D-A888-15D7-D269-D5FC3BF7F800}"/>
              </a:ext>
            </a:extLst>
          </p:cNvPr>
          <p:cNvSpPr txBox="1"/>
          <p:nvPr/>
        </p:nvSpPr>
        <p:spPr>
          <a:xfrm>
            <a:off x="6586151" y="2603838"/>
            <a:ext cx="1359244" cy="738664"/>
          </a:xfrm>
          <a:prstGeom prst="rect">
            <a:avLst/>
          </a:prstGeom>
          <a:solidFill>
            <a:srgbClr val="947201">
              <a:alpha val="67388"/>
            </a:srgbClr>
          </a:solidFill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INTRODUCTION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2462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B512-0239-39AA-41F7-845EB91E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DDB9-AC17-A4FD-FD47-AF071219F6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Translate what you learnt in lectures and discussions into own research</a:t>
            </a:r>
          </a:p>
          <a:p>
            <a:r>
              <a:rPr lang="en-US" sz="2400" dirty="0"/>
              <a:t>Find an original topic and conduct independent research on it</a:t>
            </a:r>
          </a:p>
          <a:p>
            <a:r>
              <a:rPr lang="en-US" sz="2400" dirty="0"/>
              <a:t>Turn your findings into a brief visual and oral presentation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D6C4A-8353-35F5-200C-F49D6509CC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Think about most important information to include in a poster</a:t>
            </a:r>
          </a:p>
          <a:p>
            <a:r>
              <a:rPr lang="en-US" dirty="0"/>
              <a:t>Be able to present your poster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9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4F32-C012-8238-C82E-3AE3BF69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7393-A80F-5E43-362B-6E5F2F3AD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563" y="1468265"/>
            <a:ext cx="5181600" cy="5247031"/>
          </a:xfrm>
        </p:spPr>
        <p:txBody>
          <a:bodyPr>
            <a:normAutofit/>
          </a:bodyPr>
          <a:lstStyle/>
          <a:p>
            <a:r>
              <a:rPr lang="en-GB" b="1" i="0" dirty="0">
                <a:solidFill>
                  <a:srgbClr val="000000"/>
                </a:solidFill>
                <a:effectLst/>
              </a:rPr>
              <a:t>What is the key message from the research that you want to highlight to your audience?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Not just the work of art/artist, but the message </a:t>
            </a:r>
          </a:p>
          <a:p>
            <a:r>
              <a:rPr lang="en-GB" b="1" dirty="0">
                <a:solidFill>
                  <a:srgbClr val="000000"/>
                </a:solidFill>
              </a:rPr>
              <a:t>Along with the main image, what other material (texts, graphs, other images) do you need to support the poster theme?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Keep it simple. Choose a lead image and supporting material.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3FFD0-3795-06D0-4C7E-2D88270E3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8265"/>
            <a:ext cx="5181600" cy="4351338"/>
          </a:xfrm>
        </p:spPr>
        <p:txBody>
          <a:bodyPr>
            <a:normAutofit/>
          </a:bodyPr>
          <a:lstStyle/>
          <a:p>
            <a:r>
              <a:rPr lang="en-US" b="1" dirty="0"/>
              <a:t>Who is the audience? </a:t>
            </a:r>
          </a:p>
          <a:p>
            <a:pPr marL="0" indent="0">
              <a:buNone/>
            </a:pPr>
            <a:r>
              <a:rPr lang="en-US" sz="2000" dirty="0"/>
              <a:t>Us</a:t>
            </a:r>
          </a:p>
          <a:p>
            <a:r>
              <a:rPr lang="en-GB" b="1" dirty="0">
                <a:solidFill>
                  <a:srgbClr val="000000"/>
                </a:solidFill>
              </a:rPr>
              <a:t>What medium?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Handmade collage or software (PowerPoint, 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Adobe </a:t>
            </a:r>
            <a:r>
              <a:rPr lang="en-GB" sz="2000" b="0" i="0" dirty="0" err="1">
                <a:solidFill>
                  <a:srgbClr val="000000"/>
                </a:solidFill>
                <a:effectLst/>
              </a:rPr>
              <a:t>inDesign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, Illustrator, Canva…</a:t>
            </a:r>
            <a:r>
              <a:rPr lang="en-GB" sz="2000" dirty="0">
                <a:solidFill>
                  <a:srgbClr val="000000"/>
                </a:solidFill>
              </a:rPr>
              <a:t>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3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A51B-E84D-E00B-E63A-8AAD2A00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7" y="142704"/>
            <a:ext cx="10515600" cy="1325563"/>
          </a:xfrm>
        </p:spPr>
        <p:txBody>
          <a:bodyPr/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Practicalities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5A3D5-11F0-D7EB-60C4-C9AFA7BE5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487" y="1825625"/>
            <a:ext cx="5181600" cy="4351338"/>
          </a:xfrm>
        </p:spPr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</a:rPr>
              <a:t>What size should your poster be?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A2 ideally, landscape or portrait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How many words?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1000 words max. Think of the font and size.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What </a:t>
            </a:r>
            <a:r>
              <a:rPr lang="en-US" sz="2000" dirty="0" err="1">
                <a:solidFill>
                  <a:srgbClr val="000000"/>
                </a:solidFill>
              </a:rPr>
              <a:t>colours</a:t>
            </a:r>
            <a:r>
              <a:rPr lang="en-US" sz="2000" dirty="0">
                <a:solidFill>
                  <a:srgbClr val="000000"/>
                </a:solidFill>
              </a:rPr>
              <a:t> will you use?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823A1-9266-F750-8DD1-EF77F1C3A6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Plan it. </a:t>
            </a:r>
          </a:p>
          <a:p>
            <a:pPr marL="0" indent="0">
              <a:buNone/>
            </a:pPr>
            <a:r>
              <a:rPr lang="en-US" sz="2000" dirty="0"/>
              <a:t>You have the idea; how will you present it visually and in an interesting way?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Keep it simple</a:t>
            </a:r>
            <a:r>
              <a:rPr lang="en-US" dirty="0"/>
              <a:t>. </a:t>
            </a:r>
            <a:r>
              <a:rPr lang="en-US" sz="2000" dirty="0"/>
              <a:t>Limit text, focus on images but explain.</a:t>
            </a:r>
          </a:p>
          <a:p>
            <a:endParaRPr lang="en-US" sz="2000" dirty="0"/>
          </a:p>
          <a:p>
            <a:r>
              <a:rPr lang="en-US" b="1" dirty="0"/>
              <a:t>Sketch it out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A546-D5DC-9640-CB56-01D6FE45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E8E23-C2CA-992D-F266-5D794F2BB1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D17AE-2A42-93FC-CBED-CF2D6DCF34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D17DCC-C0CC-01CC-9E2B-F3454E19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3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951B-F702-A8BB-A873-10DDDBC2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BA67-A675-41B8-9DE4-DE5DA8EF62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469CD-E60C-4FF8-99E4-60D4C45BA5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CFD157-DCF1-1CBD-2396-D18D812B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7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5F2F-2C0C-4C3F-3AAD-68CD1096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D92CC-8972-3A28-3400-4456E9E40B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A4039-2A05-630F-0350-458C7E75C5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1CF47-EF21-4848-3408-25CA4943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5725"/>
            <a:ext cx="118872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2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54DD240D-3556-5856-BFDB-631CB976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9" y="0"/>
            <a:ext cx="9145582" cy="68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0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299</Words>
  <Application>Microsoft Macintosh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Engravers MT</vt:lpstr>
      <vt:lpstr>Office Theme</vt:lpstr>
      <vt:lpstr>POSTERs</vt:lpstr>
      <vt:lpstr>What is poster? </vt:lpstr>
      <vt:lpstr>Learning outcomes </vt:lpstr>
      <vt:lpstr>Questions to ask</vt:lpstr>
      <vt:lpstr>Practicalities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POSTERs</dc:title>
  <dc:creator>Marta</dc:creator>
  <cp:lastModifiedBy>Marta</cp:lastModifiedBy>
  <cp:revision>1</cp:revision>
  <dcterms:created xsi:type="dcterms:W3CDTF">2023-10-24T13:15:03Z</dcterms:created>
  <dcterms:modified xsi:type="dcterms:W3CDTF">2023-10-25T13:44:31Z</dcterms:modified>
</cp:coreProperties>
</file>