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7"/>
    <p:restoredTop sz="93541"/>
  </p:normalViewPr>
  <p:slideViewPr>
    <p:cSldViewPr snapToGrid="0">
      <p:cViewPr varScale="1">
        <p:scale>
          <a:sx n="53" d="100"/>
          <a:sy n="53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8FD8-70E7-4ECB-3015-19A659932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070AC-6E25-52C9-014F-3E4580FCD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A6F4-6B4A-1FFB-364C-6EF183C8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16586-7A4D-79F0-D09F-E888F5CA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A6EF-C4BD-2649-587D-11C4E17F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5802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1986-B298-0BE4-4041-79A342D3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E22E4-7F72-B846-E9C3-036B96D7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09F1C-F916-425C-A335-9B94B105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5CC7-694D-9857-0F5D-281C5BCD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E9484-D7CC-981A-A304-D690CB4C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30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D27D5-BF52-B766-4AE1-296E7E8AA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54162-29A3-DAFA-4C13-E1973D666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D417-23E0-F4BC-513D-ED69AB1B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D9FB-AF54-626E-EB00-4BF2F4F4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8304-4F91-D6F9-067B-0297DE8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438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119C-58B4-6543-87B0-1223DFA7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93B2-7788-26AB-83ED-AEBC2DE1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95D8-A166-9D78-F242-271B455C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6B273-6120-7DDF-D7A4-49101D59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C63C-EC6A-AA87-6B24-E58358AC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447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1AB0-F659-401A-EB3B-B54A57B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4A95C-9793-72AC-057C-6FC75F391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5C8A-84A2-68ED-E3A8-2A1E76BE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1431B-D5C5-9F2E-2918-1DF58FE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73FFE-74FA-007F-3155-4A0EB35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31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0BD-6B17-5788-C733-1D6C6C71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6BCE-FD9A-A0B7-0F66-408CB3591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4A8B-3056-0D7A-14CF-4050A89C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9BF35-034E-2B1A-5B47-247F7D9C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B8F0D-88F9-BE9E-BFA5-15653F3E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3CA98-A441-7E2D-225F-CD8083CE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7079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FFD3-5727-AC4A-329D-65CE384E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017D-5C00-9C9E-ACB8-9D5E61FD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E6CC4-D9DD-F71B-2719-4B048FA8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4351C-FF60-4A83-C7DF-1E5668923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CA61C-449C-A845-4BB2-8CF6E9E7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290E-CE21-B8D0-A881-AB43D2E8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0F1F-CFD9-94D2-4CA6-A4821ECA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243AB-BED5-2A9F-EF30-CE37AF9A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631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DB97-0419-4BCB-DF2E-6DF90743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DDA5B-C320-D2E6-EF69-787581E1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0A99C-6123-324F-FE36-DFB34680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577E-DACC-039C-6232-8F0B6F9D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063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21756-8165-3731-70EC-AC836437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42B52-B05E-FC99-6662-F3AF51C9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B7F61-E6AF-5B9B-811F-6869F97F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4264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7F3A-AE90-2289-DC2D-C33CD6AD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F7EE-41D7-537F-94AD-06905CE1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EAA5-6638-7614-FDBF-118E9F643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2AD4D-A6D9-EFE1-4D9E-C8C26422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2CA7E-04F4-360F-7724-9C2DE5E2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B88C9-6E27-8541-FA2A-7E72674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305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5DBE-97AF-F024-94DF-DD8F7205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28C0D-315A-9934-D2F4-1B57E6D6D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D35AE-7A94-EB5C-14C5-B017AE30A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34FB4-177D-2AE8-7300-80E00ADA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A158B-1008-96F3-D084-A5228A8A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83441-06F3-BE56-ADDB-33D08C80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193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D307E-5F4D-8D89-D165-948FC907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5A89-D191-2CB9-8031-E10EF0B5A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974DA-8576-7D2D-5485-B5CC56D42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6CDD-FD17-FA46-BA9C-3153C694E06E}" type="datetimeFigureOut">
              <a:rPr lang="en-AT" smtClean="0"/>
              <a:t>08.11.23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6445-8BA9-344F-44B2-0F5BEE2BD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2A4B-9DA0-380E-A9A1-4E4736E50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B2A0-DA01-EF4D-977C-2BDDFC99B1A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26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.at/en/program/exhibitions/vienna_1900_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w.at/en/exhibitions/maria_austr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dieangewandte.at/aktuell/ausstellungen/ausstellungen_detail?artikel_id=16890433371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24E6-4828-046B-FC1F-67DEED8DC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AT" sz="7200" dirty="0">
                <a:solidFill>
                  <a:schemeClr val="bg1"/>
                </a:solidFill>
                <a:latin typeface="Aptos" panose="020B0004020202020204" pitchFamily="34" charset="0"/>
              </a:rPr>
              <a:t>Our Trip to Vienna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3AA02-1D5F-3331-7D3B-1C4581985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>
            <a:normAutofit/>
          </a:bodyPr>
          <a:lstStyle/>
          <a:p>
            <a:pPr algn="l"/>
            <a:r>
              <a:rPr lang="en-AT" dirty="0">
                <a:solidFill>
                  <a:schemeClr val="bg1"/>
                </a:solidFill>
                <a:latin typeface="Aptos" panose="020B0004020202020204" pitchFamily="34" charset="0"/>
              </a:rPr>
              <a:t>Wednesday, 15 November 2023</a:t>
            </a: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8D8D1AE5-AD1E-436F-B091-8BC0D0AE6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0" b="-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8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D279-EFBF-8ACD-9014-E7C02154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AT" sz="3200" b="1" dirty="0">
                <a:solidFill>
                  <a:schemeClr val="bg1"/>
                </a:solidFill>
                <a:latin typeface="Aptos" panose="020B0004020202020204" pitchFamily="34" charset="0"/>
              </a:rPr>
              <a:t>There &amp; back</a:t>
            </a:r>
          </a:p>
        </p:txBody>
      </p:sp>
      <p:pic>
        <p:nvPicPr>
          <p:cNvPr id="12" name="Picture 11" descr="Empty train">
            <a:extLst>
              <a:ext uri="{FF2B5EF4-FFF2-40B4-BE49-F238E27FC236}">
                <a16:creationId xmlns:a16="http://schemas.microsoft.com/office/drawing/2014/main" id="{19ECF1C6-B895-6548-532F-41CDD5E3D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9" r="2234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784D-467A-9AC5-5EBF-8493D8A2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TO GET THERE: 8.48 from Brno to Wien Hauptbahnhof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TO COME BACK: 17.36 from Wien Hauptbahnhof to Brno (both with RegioHet)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BRING YOUR ISIC Card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We will buy metro/tram tickets once we are in Vienna</a:t>
            </a:r>
          </a:p>
          <a:p>
            <a:pPr marL="0" indent="0">
              <a:buNone/>
            </a:pPr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AE5D5-C186-9F77-F4F8-8D9B568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AT" sz="3700" dirty="0">
                <a:solidFill>
                  <a:schemeClr val="bg1"/>
                </a:solidFill>
                <a:latin typeface="Aptos" panose="020B0004020202020204" pitchFamily="34" charset="0"/>
              </a:rPr>
              <a:t>Where will we go? When will we be there?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two children looking at a picture&#10;&#10;Description automatically generated">
            <a:extLst>
              <a:ext uri="{FF2B5EF4-FFF2-40B4-BE49-F238E27FC236}">
                <a16:creationId xmlns:a16="http://schemas.microsoft.com/office/drawing/2014/main" id="{A3976A8F-7251-E12F-D57D-7A6D3345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32" y="759126"/>
            <a:ext cx="3520137" cy="537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C226-D1A9-4C40-38A7-A6D87C17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anchor="ctr">
            <a:normAutofit/>
          </a:bodyPr>
          <a:lstStyle/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11.00: The Museum of the Applied Arts – MAK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LUNCH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13.30: Jewish Museum (Dorotheergasse)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COFFEE </a:t>
            </a:r>
          </a:p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16.00: </a:t>
            </a:r>
            <a:r>
              <a:rPr lang="en-GB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Universitätsgalerie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 der </a:t>
            </a:r>
            <a:r>
              <a:rPr lang="en-GB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Angewandten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im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Heiligenkreuzerhof</a:t>
            </a:r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6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3B32-7248-CE95-93FD-7CADBB36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AT" sz="3200" dirty="0">
                <a:solidFill>
                  <a:schemeClr val="bg1"/>
                </a:solidFill>
                <a:latin typeface="Aptos" panose="020B0004020202020204" pitchFamily="34" charset="0"/>
              </a:rPr>
              <a:t>MAK – Museum of the Applied Arts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painting&#10;&#10;Description automatically generated">
            <a:extLst>
              <a:ext uri="{FF2B5EF4-FFF2-40B4-BE49-F238E27FC236}">
                <a16:creationId xmlns:a16="http://schemas.microsoft.com/office/drawing/2014/main" id="{D9836E4F-38F1-FA9E-0E23-E1364825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1620184"/>
            <a:ext cx="6221895" cy="36242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CD85-1C40-D556-11C4-7DF028E4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https://www.mak.at/en/program/exhibitions/vienna_1900_1</a:t>
            </a:r>
            <a:endParaRPr lang="en-GB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We will see the permanent collection with a focus on the first half of the twentieth century</a:t>
            </a:r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3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91C6-635D-B42F-3DED-745CE4A8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992" y="572569"/>
            <a:ext cx="4472630" cy="1637231"/>
          </a:xfrm>
        </p:spPr>
        <p:txBody>
          <a:bodyPr anchor="b">
            <a:normAutofit/>
          </a:bodyPr>
          <a:lstStyle/>
          <a:p>
            <a:r>
              <a:rPr lang="en-AT" sz="3600" b="1" dirty="0">
                <a:solidFill>
                  <a:schemeClr val="bg1"/>
                </a:solidFill>
              </a:rPr>
              <a:t>The Jewish Museum</a:t>
            </a:r>
          </a:p>
        </p:txBody>
      </p:sp>
      <p:pic>
        <p:nvPicPr>
          <p:cNvPr id="5" name="Picture 4" descr="Several pictures from a ceiling&#10;&#10;Description automatically generated">
            <a:extLst>
              <a:ext uri="{FF2B5EF4-FFF2-40B4-BE49-F238E27FC236}">
                <a16:creationId xmlns:a16="http://schemas.microsoft.com/office/drawing/2014/main" id="{1414A3E8-E95D-DC37-BBC2-959C68C8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9" y="2118459"/>
            <a:ext cx="5361482" cy="26673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80D6-8819-E691-20B1-55806D60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368" y="2596243"/>
            <a:ext cx="4461253" cy="3575957"/>
          </a:xfrm>
        </p:spPr>
        <p:txBody>
          <a:bodyPr>
            <a:normAutofit/>
          </a:bodyPr>
          <a:lstStyle/>
          <a:p>
            <a:r>
              <a:rPr lang="en-AT" sz="2000" dirty="0">
                <a:solidFill>
                  <a:schemeClr val="bg1"/>
                </a:solidFill>
                <a:latin typeface="Aptos" panose="020B0004020202020204" pitchFamily="34" charset="0"/>
              </a:rPr>
              <a:t>We will see the exhibition </a:t>
            </a:r>
            <a:r>
              <a:rPr lang="en-GB" sz="20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Focus! Click! Maria Austria - Photographer in Exile</a:t>
            </a:r>
          </a:p>
          <a:p>
            <a:endParaRPr lang="en-GB" sz="2000" b="1" i="0" u="none" strike="noStrike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https://www.jmw.at/en/exhibitions/maria_austria</a:t>
            </a:r>
            <a:endParaRPr lang="en-GB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AT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8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B5BD-FA68-D558-72C6-6703546E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GB" sz="3000" dirty="0" err="1">
                <a:solidFill>
                  <a:schemeClr val="bg1"/>
                </a:solidFill>
              </a:rPr>
              <a:t>Universitätsgalerie</a:t>
            </a:r>
            <a:r>
              <a:rPr lang="en-GB" sz="3000" dirty="0">
                <a:solidFill>
                  <a:schemeClr val="bg1"/>
                </a:solidFill>
              </a:rPr>
              <a:t> der </a:t>
            </a:r>
            <a:r>
              <a:rPr lang="en-GB" sz="3000" dirty="0" err="1">
                <a:solidFill>
                  <a:schemeClr val="bg1"/>
                </a:solidFill>
              </a:rPr>
              <a:t>Angewandten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im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Heiligenkreuzerhof</a:t>
            </a:r>
            <a:endParaRPr lang="en-AT" sz="3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CA09-3E0E-BB19-D2F6-E0375105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AT" sz="2000" dirty="0">
                <a:solidFill>
                  <a:schemeClr val="bg1"/>
                </a:solidFill>
              </a:rPr>
              <a:t>We will have a guided tour of the exhibition </a:t>
            </a:r>
            <a:r>
              <a:rPr lang="en-GB" sz="2000" b="0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Lill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Tschudi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– Franz </a:t>
            </a:r>
            <a:r>
              <a:rPr lang="en-GB" sz="2000" b="0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Čižek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A delightful sort of game with curator Stefanie </a:t>
            </a:r>
            <a:r>
              <a:rPr lang="en-GB" sz="2000" b="0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Kitzberger</a:t>
            </a:r>
            <a:endParaRPr lang="en-GB" sz="20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https://www.dieangewandte.at/aktuell/ausstellungen/ausstellungen_detail?artikel_id=1689043337156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endParaRPr lang="en-GB" sz="20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endParaRPr lang="en-AT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olorful art print of people walking&#10;&#10;Description automatically generated">
            <a:extLst>
              <a:ext uri="{FF2B5EF4-FFF2-40B4-BE49-F238E27FC236}">
                <a16:creationId xmlns:a16="http://schemas.microsoft.com/office/drawing/2014/main" id="{4208ED04-7E0B-1E72-A76C-36CE556B0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967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BAA1-236F-0A6C-9D8B-4E27DD95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376643" cy="1642956"/>
          </a:xfrm>
        </p:spPr>
        <p:txBody>
          <a:bodyPr anchor="b">
            <a:normAutofit/>
          </a:bodyPr>
          <a:lstStyle/>
          <a:p>
            <a:r>
              <a:rPr lang="en-AT" sz="3600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5D46-A177-F792-E57B-EBDEB92E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596243"/>
            <a:ext cx="4376643" cy="3689187"/>
          </a:xfrm>
        </p:spPr>
        <p:txBody>
          <a:bodyPr>
            <a:normAutofit/>
          </a:bodyPr>
          <a:lstStyle/>
          <a:p>
            <a:r>
              <a:rPr lang="en-AT" dirty="0">
                <a:solidFill>
                  <a:schemeClr val="bg1"/>
                </a:solidFill>
                <a:latin typeface="Aptos" panose="020B0004020202020204" pitchFamily="34" charset="0"/>
              </a:rPr>
              <a:t>Julia: +43 660 759 6700</a:t>
            </a:r>
          </a:p>
          <a:p>
            <a:r>
              <a:rPr lang="en-AT" dirty="0">
                <a:solidFill>
                  <a:schemeClr val="bg1"/>
                </a:solidFill>
                <a:latin typeface="Aptos" panose="020B0004020202020204" pitchFamily="34" charset="0"/>
              </a:rPr>
              <a:t>Marta: +420 608 469 703</a:t>
            </a:r>
          </a:p>
          <a:p>
            <a:endParaRPr lang="en-AT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qr code on a screen&#10;&#10;Description automatically generated">
            <a:extLst>
              <a:ext uri="{FF2B5EF4-FFF2-40B4-BE49-F238E27FC236}">
                <a16:creationId xmlns:a16="http://schemas.microsoft.com/office/drawing/2014/main" id="{054B51C4-7B75-4B2C-D0DC-45193AF28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2" r="-1" b="26973"/>
          <a:stretch/>
        </p:blipFill>
        <p:spPr>
          <a:xfrm>
            <a:off x="6089374" y="602974"/>
            <a:ext cx="548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229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Roboto</vt:lpstr>
      <vt:lpstr>Office Theme</vt:lpstr>
      <vt:lpstr>Our Trip to Vienna</vt:lpstr>
      <vt:lpstr>There &amp; back</vt:lpstr>
      <vt:lpstr>Where will we go? When will we be there?</vt:lpstr>
      <vt:lpstr>MAK – Museum of the Applied Arts</vt:lpstr>
      <vt:lpstr>The Jewish Museum</vt:lpstr>
      <vt:lpstr>Universitätsgalerie der Angewandten im Heiligenkreuzerhof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Trip to Vienna</dc:title>
  <dc:creator>Julia Maria Secklehner</dc:creator>
  <cp:lastModifiedBy>Julia Maria Secklehner</cp:lastModifiedBy>
  <cp:revision>3</cp:revision>
  <dcterms:created xsi:type="dcterms:W3CDTF">2023-11-08T11:10:00Z</dcterms:created>
  <dcterms:modified xsi:type="dcterms:W3CDTF">2023-11-08T11:41:36Z</dcterms:modified>
</cp:coreProperties>
</file>