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5"/>
  </p:notesMasterIdLst>
  <p:sldIdLst>
    <p:sldId id="389" r:id="rId2"/>
    <p:sldId id="400" r:id="rId3"/>
    <p:sldId id="401" r:id="rId4"/>
    <p:sldId id="268" r:id="rId5"/>
    <p:sldId id="256" r:id="rId6"/>
    <p:sldId id="317" r:id="rId7"/>
    <p:sldId id="310" r:id="rId8"/>
    <p:sldId id="311" r:id="rId9"/>
    <p:sldId id="384" r:id="rId10"/>
    <p:sldId id="386" r:id="rId11"/>
    <p:sldId id="387" r:id="rId12"/>
    <p:sldId id="403" r:id="rId13"/>
    <p:sldId id="408" r:id="rId14"/>
    <p:sldId id="409" r:id="rId15"/>
    <p:sldId id="398" r:id="rId16"/>
    <p:sldId id="399" r:id="rId17"/>
    <p:sldId id="410" r:id="rId18"/>
    <p:sldId id="334" r:id="rId19"/>
    <p:sldId id="388" r:id="rId20"/>
    <p:sldId id="335" r:id="rId21"/>
    <p:sldId id="392" r:id="rId22"/>
    <p:sldId id="278" r:id="rId23"/>
    <p:sldId id="282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B4043"/>
    <a:srgbClr val="C9001F"/>
    <a:srgbClr val="FF75D9"/>
    <a:srgbClr val="009193"/>
    <a:srgbClr val="521B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174"/>
    <p:restoredTop sz="81463"/>
  </p:normalViewPr>
  <p:slideViewPr>
    <p:cSldViewPr snapToGrid="0" snapToObjects="1">
      <p:cViewPr varScale="1">
        <p:scale>
          <a:sx n="98" d="100"/>
          <a:sy n="98" d="100"/>
        </p:scale>
        <p:origin x="1272" y="192"/>
      </p:cViewPr>
      <p:guideLst/>
    </p:cSldViewPr>
  </p:slideViewPr>
  <p:outlineViewPr>
    <p:cViewPr>
      <p:scale>
        <a:sx n="33" d="100"/>
        <a:sy n="33" d="100"/>
      </p:scale>
      <p:origin x="0" y="-496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64" d="100"/>
          <a:sy n="164" d="100"/>
        </p:scale>
        <p:origin x="6672" y="16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anos Raptis" userId="70a99f6a-96e1-406f-bf1f-cc17806fb9ec" providerId="ADAL" clId="{616C9725-DFFA-2A48-8019-404A37F0956D}"/>
    <pc:docChg chg="custSel addSld modSld sldOrd">
      <pc:chgData name="Panos Raptis" userId="70a99f6a-96e1-406f-bf1f-cc17806fb9ec" providerId="ADAL" clId="{616C9725-DFFA-2A48-8019-404A37F0956D}" dt="2023-11-22T10:13:12.148" v="327" actId="20577"/>
      <pc:docMkLst>
        <pc:docMk/>
      </pc:docMkLst>
      <pc:sldChg chg="mod ord modShow">
        <pc:chgData name="Panos Raptis" userId="70a99f6a-96e1-406f-bf1f-cc17806fb9ec" providerId="ADAL" clId="{616C9725-DFFA-2A48-8019-404A37F0956D}" dt="2023-11-22T10:04:38.090" v="326" actId="729"/>
        <pc:sldMkLst>
          <pc:docMk/>
          <pc:sldMk cId="3888523119" sldId="317"/>
        </pc:sldMkLst>
      </pc:sldChg>
      <pc:sldChg chg="modSp mod">
        <pc:chgData name="Panos Raptis" userId="70a99f6a-96e1-406f-bf1f-cc17806fb9ec" providerId="ADAL" clId="{616C9725-DFFA-2A48-8019-404A37F0956D}" dt="2023-11-22T10:13:12.148" v="327" actId="20577"/>
        <pc:sldMkLst>
          <pc:docMk/>
          <pc:sldMk cId="2881805906" sldId="389"/>
        </pc:sldMkLst>
        <pc:spChg chg="mod">
          <ac:chgData name="Panos Raptis" userId="70a99f6a-96e1-406f-bf1f-cc17806fb9ec" providerId="ADAL" clId="{616C9725-DFFA-2A48-8019-404A37F0956D}" dt="2023-11-22T10:13:12.148" v="327" actId="20577"/>
          <ac:spMkLst>
            <pc:docMk/>
            <pc:sldMk cId="2881805906" sldId="389"/>
            <ac:spMk id="8" creationId="{DA72FCB4-AF86-B646-9F84-EFD773E16A9C}"/>
          </ac:spMkLst>
        </pc:spChg>
      </pc:sldChg>
      <pc:sldChg chg="modSp mod">
        <pc:chgData name="Panos Raptis" userId="70a99f6a-96e1-406f-bf1f-cc17806fb9ec" providerId="ADAL" clId="{616C9725-DFFA-2A48-8019-404A37F0956D}" dt="2023-11-22T09:08:24.472" v="82" actId="20577"/>
        <pc:sldMkLst>
          <pc:docMk/>
          <pc:sldMk cId="310560476" sldId="394"/>
        </pc:sldMkLst>
        <pc:spChg chg="mod">
          <ac:chgData name="Panos Raptis" userId="70a99f6a-96e1-406f-bf1f-cc17806fb9ec" providerId="ADAL" clId="{616C9725-DFFA-2A48-8019-404A37F0956D}" dt="2023-11-22T09:08:24.472" v="82" actId="20577"/>
          <ac:spMkLst>
            <pc:docMk/>
            <pc:sldMk cId="310560476" sldId="394"/>
            <ac:spMk id="7" creationId="{B60741EB-5F0C-314C-A721-915C9B09DDE1}"/>
          </ac:spMkLst>
        </pc:spChg>
      </pc:sldChg>
      <pc:sldChg chg="modSp mod">
        <pc:chgData name="Panos Raptis" userId="70a99f6a-96e1-406f-bf1f-cc17806fb9ec" providerId="ADAL" clId="{616C9725-DFFA-2A48-8019-404A37F0956D}" dt="2023-11-22T10:03:07.461" v="311" actId="14100"/>
        <pc:sldMkLst>
          <pc:docMk/>
          <pc:sldMk cId="3901572015" sldId="399"/>
        </pc:sldMkLst>
        <pc:picChg chg="mod">
          <ac:chgData name="Panos Raptis" userId="70a99f6a-96e1-406f-bf1f-cc17806fb9ec" providerId="ADAL" clId="{616C9725-DFFA-2A48-8019-404A37F0956D}" dt="2023-11-22T10:03:07.461" v="311" actId="14100"/>
          <ac:picMkLst>
            <pc:docMk/>
            <pc:sldMk cId="3901572015" sldId="399"/>
            <ac:picMk id="9" creationId="{3349482A-514C-D3CF-3798-6D843FD64699}"/>
          </ac:picMkLst>
        </pc:picChg>
      </pc:sldChg>
      <pc:sldChg chg="modSp mod">
        <pc:chgData name="Panos Raptis" userId="70a99f6a-96e1-406f-bf1f-cc17806fb9ec" providerId="ADAL" clId="{616C9725-DFFA-2A48-8019-404A37F0956D}" dt="2023-11-22T09:23:15.654" v="155" actId="20577"/>
        <pc:sldMkLst>
          <pc:docMk/>
          <pc:sldMk cId="1835500080" sldId="400"/>
        </pc:sldMkLst>
        <pc:spChg chg="mod">
          <ac:chgData name="Panos Raptis" userId="70a99f6a-96e1-406f-bf1f-cc17806fb9ec" providerId="ADAL" clId="{616C9725-DFFA-2A48-8019-404A37F0956D}" dt="2023-11-22T09:23:15.654" v="155" actId="20577"/>
          <ac:spMkLst>
            <pc:docMk/>
            <pc:sldMk cId="1835500080" sldId="400"/>
            <ac:spMk id="7" creationId="{B60741EB-5F0C-314C-A721-915C9B09DDE1}"/>
          </ac:spMkLst>
        </pc:spChg>
      </pc:sldChg>
      <pc:sldChg chg="modSp mod">
        <pc:chgData name="Panos Raptis" userId="70a99f6a-96e1-406f-bf1f-cc17806fb9ec" providerId="ADAL" clId="{616C9725-DFFA-2A48-8019-404A37F0956D}" dt="2023-11-22T09:08:58.466" v="105" actId="20577"/>
        <pc:sldMkLst>
          <pc:docMk/>
          <pc:sldMk cId="3801682227" sldId="401"/>
        </pc:sldMkLst>
        <pc:spChg chg="mod">
          <ac:chgData name="Panos Raptis" userId="70a99f6a-96e1-406f-bf1f-cc17806fb9ec" providerId="ADAL" clId="{616C9725-DFFA-2A48-8019-404A37F0956D}" dt="2023-11-22T09:08:58.466" v="105" actId="20577"/>
          <ac:spMkLst>
            <pc:docMk/>
            <pc:sldMk cId="3801682227" sldId="401"/>
            <ac:spMk id="7" creationId="{B60741EB-5F0C-314C-A721-915C9B09DDE1}"/>
          </ac:spMkLst>
        </pc:spChg>
      </pc:sldChg>
      <pc:sldChg chg="addSp modSp mod modNotesTx">
        <pc:chgData name="Panos Raptis" userId="70a99f6a-96e1-406f-bf1f-cc17806fb9ec" providerId="ADAL" clId="{616C9725-DFFA-2A48-8019-404A37F0956D}" dt="2023-11-22T09:55:51.924" v="295" actId="1076"/>
        <pc:sldMkLst>
          <pc:docMk/>
          <pc:sldMk cId="614230832" sldId="408"/>
        </pc:sldMkLst>
        <pc:spChg chg="add mod">
          <ac:chgData name="Panos Raptis" userId="70a99f6a-96e1-406f-bf1f-cc17806fb9ec" providerId="ADAL" clId="{616C9725-DFFA-2A48-8019-404A37F0956D}" dt="2023-11-22T09:55:51.924" v="295" actId="1076"/>
          <ac:spMkLst>
            <pc:docMk/>
            <pc:sldMk cId="614230832" sldId="408"/>
            <ac:spMk id="3" creationId="{379A7384-ADFF-C9B4-AB43-0B77C582BB0F}"/>
          </ac:spMkLst>
        </pc:spChg>
      </pc:sldChg>
      <pc:sldChg chg="addSp delSp modSp mod">
        <pc:chgData name="Panos Raptis" userId="70a99f6a-96e1-406f-bf1f-cc17806fb9ec" providerId="ADAL" clId="{616C9725-DFFA-2A48-8019-404A37F0956D}" dt="2023-11-22T09:55:58.374" v="296" actId="1076"/>
        <pc:sldMkLst>
          <pc:docMk/>
          <pc:sldMk cId="3003521090" sldId="409"/>
        </pc:sldMkLst>
        <pc:spChg chg="add mod">
          <ac:chgData name="Panos Raptis" userId="70a99f6a-96e1-406f-bf1f-cc17806fb9ec" providerId="ADAL" clId="{616C9725-DFFA-2A48-8019-404A37F0956D}" dt="2023-11-22T09:55:58.374" v="296" actId="1076"/>
          <ac:spMkLst>
            <pc:docMk/>
            <pc:sldMk cId="3003521090" sldId="409"/>
            <ac:spMk id="4" creationId="{82298144-20F2-4025-BA41-66D9E3A72090}"/>
          </ac:spMkLst>
        </pc:spChg>
        <pc:spChg chg="del mod">
          <ac:chgData name="Panos Raptis" userId="70a99f6a-96e1-406f-bf1f-cc17806fb9ec" providerId="ADAL" clId="{616C9725-DFFA-2A48-8019-404A37F0956D}" dt="2023-11-22T09:46:15.276" v="167" actId="478"/>
          <ac:spMkLst>
            <pc:docMk/>
            <pc:sldMk cId="3003521090" sldId="409"/>
            <ac:spMk id="9" creationId="{4CBBB124-2CB2-9FFA-7A85-65D6C13EAC98}"/>
          </ac:spMkLst>
        </pc:spChg>
        <pc:spChg chg="mod">
          <ac:chgData name="Panos Raptis" userId="70a99f6a-96e1-406f-bf1f-cc17806fb9ec" providerId="ADAL" clId="{616C9725-DFFA-2A48-8019-404A37F0956D}" dt="2023-11-22T09:53:30.863" v="210" actId="20577"/>
          <ac:spMkLst>
            <pc:docMk/>
            <pc:sldMk cId="3003521090" sldId="409"/>
            <ac:spMk id="11" creationId="{95A550AA-A8F1-A306-8085-2C10EA85FC7A}"/>
          </ac:spMkLst>
        </pc:spChg>
      </pc:sldChg>
      <pc:sldChg chg="addSp delSp modSp add mod delAnim">
        <pc:chgData name="Panos Raptis" userId="70a99f6a-96e1-406f-bf1f-cc17806fb9ec" providerId="ADAL" clId="{616C9725-DFFA-2A48-8019-404A37F0956D}" dt="2023-11-22T10:03:29.571" v="317" actId="14100"/>
        <pc:sldMkLst>
          <pc:docMk/>
          <pc:sldMk cId="2229344758" sldId="410"/>
        </pc:sldMkLst>
        <pc:spChg chg="mod">
          <ac:chgData name="Panos Raptis" userId="70a99f6a-96e1-406f-bf1f-cc17806fb9ec" providerId="ADAL" clId="{616C9725-DFFA-2A48-8019-404A37F0956D}" dt="2023-11-22T10:03:19.437" v="313" actId="121"/>
          <ac:spMkLst>
            <pc:docMk/>
            <pc:sldMk cId="2229344758" sldId="410"/>
            <ac:spMk id="2" creationId="{4DBA412E-43ED-0943-AD0B-F66579C96322}"/>
          </ac:spMkLst>
        </pc:spChg>
        <pc:picChg chg="add mod">
          <ac:chgData name="Panos Raptis" userId="70a99f6a-96e1-406f-bf1f-cc17806fb9ec" providerId="ADAL" clId="{616C9725-DFFA-2A48-8019-404A37F0956D}" dt="2023-11-22T10:03:24.277" v="315" actId="14100"/>
          <ac:picMkLst>
            <pc:docMk/>
            <pc:sldMk cId="2229344758" sldId="410"/>
            <ac:picMk id="4" creationId="{EF233AD5-7A25-A5BA-D834-BD40D177DB21}"/>
          </ac:picMkLst>
        </pc:picChg>
        <pc:picChg chg="add mod">
          <ac:chgData name="Panos Raptis" userId="70a99f6a-96e1-406f-bf1f-cc17806fb9ec" providerId="ADAL" clId="{616C9725-DFFA-2A48-8019-404A37F0956D}" dt="2023-11-22T10:03:29.571" v="317" actId="14100"/>
          <ac:picMkLst>
            <pc:docMk/>
            <pc:sldMk cId="2229344758" sldId="410"/>
            <ac:picMk id="6" creationId="{221945B5-7C35-4125-7839-9B059F3875D0}"/>
          </ac:picMkLst>
        </pc:picChg>
        <pc:picChg chg="del">
          <ac:chgData name="Panos Raptis" userId="70a99f6a-96e1-406f-bf1f-cc17806fb9ec" providerId="ADAL" clId="{616C9725-DFFA-2A48-8019-404A37F0956D}" dt="2023-11-22T09:58:07.590" v="298" actId="478"/>
          <ac:picMkLst>
            <pc:docMk/>
            <pc:sldMk cId="2229344758" sldId="410"/>
            <ac:picMk id="7" creationId="{42C1A101-88C7-0323-9F24-140C90B4FDCB}"/>
          </ac:picMkLst>
        </pc:picChg>
        <pc:picChg chg="del">
          <ac:chgData name="Panos Raptis" userId="70a99f6a-96e1-406f-bf1f-cc17806fb9ec" providerId="ADAL" clId="{616C9725-DFFA-2A48-8019-404A37F0956D}" dt="2023-11-22T09:58:08.529" v="299" actId="478"/>
          <ac:picMkLst>
            <pc:docMk/>
            <pc:sldMk cId="2229344758" sldId="410"/>
            <ac:picMk id="9" creationId="{3349482A-514C-D3CF-3798-6D843FD64699}"/>
          </ac:picMkLst>
        </pc:picChg>
      </pc:sldChg>
    </pc:docChg>
  </pc:docChgLst>
  <pc:docChgLst>
    <pc:chgData name="Panos Raptis" userId="70a99f6a-96e1-406f-bf1f-cc17806fb9ec" providerId="ADAL" clId="{0D8F6C1D-41F5-C44C-BAF3-412B441BFF34}"/>
    <pc:docChg chg="custSel delSld modSld">
      <pc:chgData name="Panos Raptis" userId="70a99f6a-96e1-406f-bf1f-cc17806fb9ec" providerId="ADAL" clId="{0D8F6C1D-41F5-C44C-BAF3-412B441BFF34}" dt="2023-11-29T09:56:12.328" v="34" actId="729"/>
      <pc:docMkLst>
        <pc:docMk/>
      </pc:docMkLst>
      <pc:sldChg chg="del">
        <pc:chgData name="Panos Raptis" userId="70a99f6a-96e1-406f-bf1f-cc17806fb9ec" providerId="ADAL" clId="{0D8F6C1D-41F5-C44C-BAF3-412B441BFF34}" dt="2023-11-29T09:54:00.805" v="23" actId="2696"/>
        <pc:sldMkLst>
          <pc:docMk/>
          <pc:sldMk cId="3338749500" sldId="257"/>
        </pc:sldMkLst>
      </pc:sldChg>
      <pc:sldChg chg="del">
        <pc:chgData name="Panos Raptis" userId="70a99f6a-96e1-406f-bf1f-cc17806fb9ec" providerId="ADAL" clId="{0D8F6C1D-41F5-C44C-BAF3-412B441BFF34}" dt="2023-11-29T09:53:48.378" v="10" actId="2696"/>
        <pc:sldMkLst>
          <pc:docMk/>
          <pc:sldMk cId="4271488535" sldId="258"/>
        </pc:sldMkLst>
      </pc:sldChg>
      <pc:sldChg chg="del">
        <pc:chgData name="Panos Raptis" userId="70a99f6a-96e1-406f-bf1f-cc17806fb9ec" providerId="ADAL" clId="{0D8F6C1D-41F5-C44C-BAF3-412B441BFF34}" dt="2023-11-29T09:53:48.864" v="11" actId="2696"/>
        <pc:sldMkLst>
          <pc:docMk/>
          <pc:sldMk cId="2457243081" sldId="259"/>
        </pc:sldMkLst>
      </pc:sldChg>
      <pc:sldChg chg="del">
        <pc:chgData name="Panos Raptis" userId="70a99f6a-96e1-406f-bf1f-cc17806fb9ec" providerId="ADAL" clId="{0D8F6C1D-41F5-C44C-BAF3-412B441BFF34}" dt="2023-11-29T09:53:49.249" v="12" actId="2696"/>
        <pc:sldMkLst>
          <pc:docMk/>
          <pc:sldMk cId="1922307290" sldId="266"/>
        </pc:sldMkLst>
      </pc:sldChg>
      <pc:sldChg chg="del">
        <pc:chgData name="Panos Raptis" userId="70a99f6a-96e1-406f-bf1f-cc17806fb9ec" providerId="ADAL" clId="{0D8F6C1D-41F5-C44C-BAF3-412B441BFF34}" dt="2023-11-29T09:53:49.671" v="13" actId="2696"/>
        <pc:sldMkLst>
          <pc:docMk/>
          <pc:sldMk cId="3213669268" sldId="267"/>
        </pc:sldMkLst>
      </pc:sldChg>
      <pc:sldChg chg="del">
        <pc:chgData name="Panos Raptis" userId="70a99f6a-96e1-406f-bf1f-cc17806fb9ec" providerId="ADAL" clId="{0D8F6C1D-41F5-C44C-BAF3-412B441BFF34}" dt="2023-11-29T09:52:29.110" v="5" actId="2696"/>
        <pc:sldMkLst>
          <pc:docMk/>
          <pc:sldMk cId="2087441002" sldId="269"/>
        </pc:sldMkLst>
      </pc:sldChg>
      <pc:sldChg chg="del">
        <pc:chgData name="Panos Raptis" userId="70a99f6a-96e1-406f-bf1f-cc17806fb9ec" providerId="ADAL" clId="{0D8F6C1D-41F5-C44C-BAF3-412B441BFF34}" dt="2023-11-29T09:53:50.467" v="15" actId="2696"/>
        <pc:sldMkLst>
          <pc:docMk/>
          <pc:sldMk cId="3617466766" sldId="270"/>
        </pc:sldMkLst>
      </pc:sldChg>
      <pc:sldChg chg="del">
        <pc:chgData name="Panos Raptis" userId="70a99f6a-96e1-406f-bf1f-cc17806fb9ec" providerId="ADAL" clId="{0D8F6C1D-41F5-C44C-BAF3-412B441BFF34}" dt="2023-11-29T09:53:51.132" v="16" actId="2696"/>
        <pc:sldMkLst>
          <pc:docMk/>
          <pc:sldMk cId="2465549006" sldId="271"/>
        </pc:sldMkLst>
      </pc:sldChg>
      <pc:sldChg chg="del">
        <pc:chgData name="Panos Raptis" userId="70a99f6a-96e1-406f-bf1f-cc17806fb9ec" providerId="ADAL" clId="{0D8F6C1D-41F5-C44C-BAF3-412B441BFF34}" dt="2023-11-29T09:53:51.548" v="17" actId="2696"/>
        <pc:sldMkLst>
          <pc:docMk/>
          <pc:sldMk cId="4114277349" sldId="272"/>
        </pc:sldMkLst>
      </pc:sldChg>
      <pc:sldChg chg="del">
        <pc:chgData name="Panos Raptis" userId="70a99f6a-96e1-406f-bf1f-cc17806fb9ec" providerId="ADAL" clId="{0D8F6C1D-41F5-C44C-BAF3-412B441BFF34}" dt="2023-11-29T09:53:51.943" v="18" actId="2696"/>
        <pc:sldMkLst>
          <pc:docMk/>
          <pc:sldMk cId="1659124202" sldId="273"/>
        </pc:sldMkLst>
      </pc:sldChg>
      <pc:sldChg chg="del">
        <pc:chgData name="Panos Raptis" userId="70a99f6a-96e1-406f-bf1f-cc17806fb9ec" providerId="ADAL" clId="{0D8F6C1D-41F5-C44C-BAF3-412B441BFF34}" dt="2023-11-29T09:53:52.567" v="19" actId="2696"/>
        <pc:sldMkLst>
          <pc:docMk/>
          <pc:sldMk cId="2478055997" sldId="274"/>
        </pc:sldMkLst>
      </pc:sldChg>
      <pc:sldChg chg="del">
        <pc:chgData name="Panos Raptis" userId="70a99f6a-96e1-406f-bf1f-cc17806fb9ec" providerId="ADAL" clId="{0D8F6C1D-41F5-C44C-BAF3-412B441BFF34}" dt="2023-11-29T09:53:53.077" v="20" actId="2696"/>
        <pc:sldMkLst>
          <pc:docMk/>
          <pc:sldMk cId="901651382" sldId="275"/>
        </pc:sldMkLst>
      </pc:sldChg>
      <pc:sldChg chg="del">
        <pc:chgData name="Panos Raptis" userId="70a99f6a-96e1-406f-bf1f-cc17806fb9ec" providerId="ADAL" clId="{0D8F6C1D-41F5-C44C-BAF3-412B441BFF34}" dt="2023-11-29T09:53:53.530" v="21" actId="2696"/>
        <pc:sldMkLst>
          <pc:docMk/>
          <pc:sldMk cId="3751573127" sldId="276"/>
        </pc:sldMkLst>
      </pc:sldChg>
      <pc:sldChg chg="del">
        <pc:chgData name="Panos Raptis" userId="70a99f6a-96e1-406f-bf1f-cc17806fb9ec" providerId="ADAL" clId="{0D8F6C1D-41F5-C44C-BAF3-412B441BFF34}" dt="2023-11-29T09:53:58.197" v="22" actId="2696"/>
        <pc:sldMkLst>
          <pc:docMk/>
          <pc:sldMk cId="3422083096" sldId="277"/>
        </pc:sldMkLst>
      </pc:sldChg>
      <pc:sldChg chg="modSp mod modShow">
        <pc:chgData name="Panos Raptis" userId="70a99f6a-96e1-406f-bf1f-cc17806fb9ec" providerId="ADAL" clId="{0D8F6C1D-41F5-C44C-BAF3-412B441BFF34}" dt="2023-11-29T09:56:09.102" v="33" actId="729"/>
        <pc:sldMkLst>
          <pc:docMk/>
          <pc:sldMk cId="2367950956" sldId="278"/>
        </pc:sldMkLst>
        <pc:spChg chg="mod">
          <ac:chgData name="Panos Raptis" userId="70a99f6a-96e1-406f-bf1f-cc17806fb9ec" providerId="ADAL" clId="{0D8F6C1D-41F5-C44C-BAF3-412B441BFF34}" dt="2023-11-29T09:55:32.786" v="31" actId="1076"/>
          <ac:spMkLst>
            <pc:docMk/>
            <pc:sldMk cId="2367950956" sldId="278"/>
            <ac:spMk id="5" creationId="{BA7D138D-2B48-4D97-AA4B-379C3E1D073D}"/>
          </ac:spMkLst>
        </pc:spChg>
        <pc:spChg chg="mod">
          <ac:chgData name="Panos Raptis" userId="70a99f6a-96e1-406f-bf1f-cc17806fb9ec" providerId="ADAL" clId="{0D8F6C1D-41F5-C44C-BAF3-412B441BFF34}" dt="2023-11-29T09:55:03.338" v="28" actId="207"/>
          <ac:spMkLst>
            <pc:docMk/>
            <pc:sldMk cId="2367950956" sldId="278"/>
            <ac:spMk id="9" creationId="{8656A5DB-3350-4C18-BEDF-1617EC52E21D}"/>
          </ac:spMkLst>
        </pc:spChg>
        <pc:spChg chg="mod">
          <ac:chgData name="Panos Raptis" userId="70a99f6a-96e1-406f-bf1f-cc17806fb9ec" providerId="ADAL" clId="{0D8F6C1D-41F5-C44C-BAF3-412B441BFF34}" dt="2023-11-29T09:55:03.338" v="28" actId="207"/>
          <ac:spMkLst>
            <pc:docMk/>
            <pc:sldMk cId="2367950956" sldId="278"/>
            <ac:spMk id="11" creationId="{58FA96C0-4ED0-4758-A8D4-8397B4CC320F}"/>
          </ac:spMkLst>
        </pc:spChg>
        <pc:spChg chg="mod">
          <ac:chgData name="Panos Raptis" userId="70a99f6a-96e1-406f-bf1f-cc17806fb9ec" providerId="ADAL" clId="{0D8F6C1D-41F5-C44C-BAF3-412B441BFF34}" dt="2023-11-29T09:55:03.338" v="28" actId="207"/>
          <ac:spMkLst>
            <pc:docMk/>
            <pc:sldMk cId="2367950956" sldId="278"/>
            <ac:spMk id="12" creationId="{07A1F8B2-F4EF-410C-87F7-9339DCF0670E}"/>
          </ac:spMkLst>
        </pc:spChg>
        <pc:spChg chg="mod">
          <ac:chgData name="Panos Raptis" userId="70a99f6a-96e1-406f-bf1f-cc17806fb9ec" providerId="ADAL" clId="{0D8F6C1D-41F5-C44C-BAF3-412B441BFF34}" dt="2023-11-29T09:55:03.338" v="28" actId="207"/>
          <ac:spMkLst>
            <pc:docMk/>
            <pc:sldMk cId="2367950956" sldId="278"/>
            <ac:spMk id="14" creationId="{2FD7422F-45E8-4BAF-831E-1F4AA535BD42}"/>
          </ac:spMkLst>
        </pc:spChg>
        <pc:spChg chg="mod">
          <ac:chgData name="Panos Raptis" userId="70a99f6a-96e1-406f-bf1f-cc17806fb9ec" providerId="ADAL" clId="{0D8F6C1D-41F5-C44C-BAF3-412B441BFF34}" dt="2023-11-29T09:55:39.436" v="32" actId="1076"/>
          <ac:spMkLst>
            <pc:docMk/>
            <pc:sldMk cId="2367950956" sldId="278"/>
            <ac:spMk id="18" creationId="{798245EA-8425-4651-B202-A6323EDDD1C2}"/>
          </ac:spMkLst>
        </pc:spChg>
        <pc:spChg chg="mod">
          <ac:chgData name="Panos Raptis" userId="70a99f6a-96e1-406f-bf1f-cc17806fb9ec" providerId="ADAL" clId="{0D8F6C1D-41F5-C44C-BAF3-412B441BFF34}" dt="2023-11-29T09:55:19.355" v="29" actId="1076"/>
          <ac:spMkLst>
            <pc:docMk/>
            <pc:sldMk cId="2367950956" sldId="278"/>
            <ac:spMk id="20" creationId="{CE3DB7F2-8883-4671-9E25-DFC11E97044C}"/>
          </ac:spMkLst>
        </pc:spChg>
      </pc:sldChg>
      <pc:sldChg chg="del">
        <pc:chgData name="Panos Raptis" userId="70a99f6a-96e1-406f-bf1f-cc17806fb9ec" providerId="ADAL" clId="{0D8F6C1D-41F5-C44C-BAF3-412B441BFF34}" dt="2023-11-29T09:54:03.948" v="24" actId="2696"/>
        <pc:sldMkLst>
          <pc:docMk/>
          <pc:sldMk cId="118873845" sldId="279"/>
        </pc:sldMkLst>
      </pc:sldChg>
      <pc:sldChg chg="del">
        <pc:chgData name="Panos Raptis" userId="70a99f6a-96e1-406f-bf1f-cc17806fb9ec" providerId="ADAL" clId="{0D8F6C1D-41F5-C44C-BAF3-412B441BFF34}" dt="2023-11-29T09:54:04.939" v="26" actId="2696"/>
        <pc:sldMkLst>
          <pc:docMk/>
          <pc:sldMk cId="1035473433" sldId="280"/>
        </pc:sldMkLst>
      </pc:sldChg>
      <pc:sldChg chg="modSp mod modShow">
        <pc:chgData name="Panos Raptis" userId="70a99f6a-96e1-406f-bf1f-cc17806fb9ec" providerId="ADAL" clId="{0D8F6C1D-41F5-C44C-BAF3-412B441BFF34}" dt="2023-11-29T09:56:12.328" v="34" actId="729"/>
        <pc:sldMkLst>
          <pc:docMk/>
          <pc:sldMk cId="552293269" sldId="282"/>
        </pc:sldMkLst>
        <pc:spChg chg="mod">
          <ac:chgData name="Panos Raptis" userId="70a99f6a-96e1-406f-bf1f-cc17806fb9ec" providerId="ADAL" clId="{0D8F6C1D-41F5-C44C-BAF3-412B441BFF34}" dt="2023-11-29T09:54:23.074" v="27" actId="1076"/>
          <ac:spMkLst>
            <pc:docMk/>
            <pc:sldMk cId="552293269" sldId="282"/>
            <ac:spMk id="7" creationId="{4DDC8D45-77B6-4841-BA27-E44BBEFF32A2}"/>
          </ac:spMkLst>
        </pc:spChg>
      </pc:sldChg>
      <pc:sldChg chg="modSp mod">
        <pc:chgData name="Panos Raptis" userId="70a99f6a-96e1-406f-bf1f-cc17806fb9ec" providerId="ADAL" clId="{0D8F6C1D-41F5-C44C-BAF3-412B441BFF34}" dt="2023-11-29T09:53:10.711" v="8" actId="20577"/>
        <pc:sldMkLst>
          <pc:docMk/>
          <pc:sldMk cId="3801020669" sldId="335"/>
        </pc:sldMkLst>
        <pc:spChg chg="mod">
          <ac:chgData name="Panos Raptis" userId="70a99f6a-96e1-406f-bf1f-cc17806fb9ec" providerId="ADAL" clId="{0D8F6C1D-41F5-C44C-BAF3-412B441BFF34}" dt="2023-11-29T09:53:10.711" v="8" actId="20577"/>
          <ac:spMkLst>
            <pc:docMk/>
            <pc:sldMk cId="3801020669" sldId="335"/>
            <ac:spMk id="5" creationId="{3D76BD64-ABD6-5045-8286-E6E545AEC41C}"/>
          </ac:spMkLst>
        </pc:spChg>
      </pc:sldChg>
      <pc:sldChg chg="del">
        <pc:chgData name="Panos Raptis" userId="70a99f6a-96e1-406f-bf1f-cc17806fb9ec" providerId="ADAL" clId="{0D8F6C1D-41F5-C44C-BAF3-412B441BFF34}" dt="2023-11-29T09:53:15.782" v="9" actId="2696"/>
        <pc:sldMkLst>
          <pc:docMk/>
          <pc:sldMk cId="724765952" sldId="391"/>
        </pc:sldMkLst>
      </pc:sldChg>
      <pc:sldChg chg="del">
        <pc:chgData name="Panos Raptis" userId="70a99f6a-96e1-406f-bf1f-cc17806fb9ec" providerId="ADAL" clId="{0D8F6C1D-41F5-C44C-BAF3-412B441BFF34}" dt="2023-11-29T09:52:39.621" v="6" actId="2696"/>
        <pc:sldMkLst>
          <pc:docMk/>
          <pc:sldMk cId="310560476" sldId="394"/>
        </pc:sldMkLst>
      </pc:sldChg>
      <pc:sldChg chg="del">
        <pc:chgData name="Panos Raptis" userId="70a99f6a-96e1-406f-bf1f-cc17806fb9ec" providerId="ADAL" clId="{0D8F6C1D-41F5-C44C-BAF3-412B441BFF34}" dt="2023-11-29T09:53:50.061" v="14" actId="2696"/>
        <pc:sldMkLst>
          <pc:docMk/>
          <pc:sldMk cId="3574007871" sldId="396"/>
        </pc:sldMkLst>
      </pc:sldChg>
      <pc:sldChg chg="del">
        <pc:chgData name="Panos Raptis" userId="70a99f6a-96e1-406f-bf1f-cc17806fb9ec" providerId="ADAL" clId="{0D8F6C1D-41F5-C44C-BAF3-412B441BFF34}" dt="2023-11-29T09:52:27.600" v="4" actId="2696"/>
        <pc:sldMkLst>
          <pc:docMk/>
          <pc:sldMk cId="1643848830" sldId="397"/>
        </pc:sldMkLst>
      </pc:sldChg>
      <pc:sldChg chg="del">
        <pc:chgData name="Panos Raptis" userId="70a99f6a-96e1-406f-bf1f-cc17806fb9ec" providerId="ADAL" clId="{0D8F6C1D-41F5-C44C-BAF3-412B441BFF34}" dt="2023-11-29T09:54:04.420" v="25" actId="2696"/>
        <pc:sldMkLst>
          <pc:docMk/>
          <pc:sldMk cId="558247311" sldId="402"/>
        </pc:sldMkLst>
      </pc:sldChg>
      <pc:sldChg chg="del">
        <pc:chgData name="Panos Raptis" userId="70a99f6a-96e1-406f-bf1f-cc17806fb9ec" providerId="ADAL" clId="{0D8F6C1D-41F5-C44C-BAF3-412B441BFF34}" dt="2023-11-29T09:52:05.854" v="3" actId="2696"/>
        <pc:sldMkLst>
          <pc:docMk/>
          <pc:sldMk cId="3549185831" sldId="404"/>
        </pc:sldMkLst>
      </pc:sldChg>
      <pc:sldChg chg="del">
        <pc:chgData name="Panos Raptis" userId="70a99f6a-96e1-406f-bf1f-cc17806fb9ec" providerId="ADAL" clId="{0D8F6C1D-41F5-C44C-BAF3-412B441BFF34}" dt="2023-11-29T09:52:05.028" v="2" actId="2696"/>
        <pc:sldMkLst>
          <pc:docMk/>
          <pc:sldMk cId="1886840228" sldId="406"/>
        </pc:sldMkLst>
      </pc:sldChg>
      <pc:sldChg chg="del">
        <pc:chgData name="Panos Raptis" userId="70a99f6a-96e1-406f-bf1f-cc17806fb9ec" providerId="ADAL" clId="{0D8F6C1D-41F5-C44C-BAF3-412B441BFF34}" dt="2023-11-29T09:52:51.563" v="7" actId="2696"/>
        <pc:sldMkLst>
          <pc:docMk/>
          <pc:sldMk cId="591274048" sldId="407"/>
        </pc:sldMkLst>
      </pc:sldChg>
      <pc:sldChg chg="delSp modSp mod">
        <pc:chgData name="Panos Raptis" userId="70a99f6a-96e1-406f-bf1f-cc17806fb9ec" providerId="ADAL" clId="{0D8F6C1D-41F5-C44C-BAF3-412B441BFF34}" dt="2023-11-29T09:51:15.371" v="1" actId="1076"/>
        <pc:sldMkLst>
          <pc:docMk/>
          <pc:sldMk cId="2229344758" sldId="410"/>
        </pc:sldMkLst>
        <pc:spChg chg="mod">
          <ac:chgData name="Panos Raptis" userId="70a99f6a-96e1-406f-bf1f-cc17806fb9ec" providerId="ADAL" clId="{0D8F6C1D-41F5-C44C-BAF3-412B441BFF34}" dt="2023-11-29T09:51:15.371" v="1" actId="1076"/>
          <ac:spMkLst>
            <pc:docMk/>
            <pc:sldMk cId="2229344758" sldId="410"/>
            <ac:spMk id="2" creationId="{4DBA412E-43ED-0943-AD0B-F66579C96322}"/>
          </ac:spMkLst>
        </pc:spChg>
        <pc:picChg chg="del">
          <ac:chgData name="Panos Raptis" userId="70a99f6a-96e1-406f-bf1f-cc17806fb9ec" providerId="ADAL" clId="{0D8F6C1D-41F5-C44C-BAF3-412B441BFF34}" dt="2023-11-29T09:51:07.034" v="0" actId="478"/>
          <ac:picMkLst>
            <pc:docMk/>
            <pc:sldMk cId="2229344758" sldId="410"/>
            <ac:picMk id="6" creationId="{221945B5-7C35-4125-7839-9B059F3875D0}"/>
          </ac:picMkLst>
        </pc:picChg>
      </pc:sldChg>
    </pc:docChg>
  </pc:docChgLst>
  <pc:docChgLst>
    <pc:chgData name="Panos Raptis" userId="70a99f6a-96e1-406f-bf1f-cc17806fb9ec" providerId="ADAL" clId="{685CA8BC-2CA4-4141-B513-41BD8592933D}"/>
    <pc:docChg chg="undo custSel addSld delSld modSld sldOrd">
      <pc:chgData name="Panos Raptis" userId="70a99f6a-96e1-406f-bf1f-cc17806fb9ec" providerId="ADAL" clId="{685CA8BC-2CA4-4141-B513-41BD8592933D}" dt="2023-11-21T22:01:32.933" v="2941" actId="1076"/>
      <pc:docMkLst>
        <pc:docMk/>
      </pc:docMkLst>
      <pc:sldChg chg="modSp mod">
        <pc:chgData name="Panos Raptis" userId="70a99f6a-96e1-406f-bf1f-cc17806fb9ec" providerId="ADAL" clId="{685CA8BC-2CA4-4141-B513-41BD8592933D}" dt="2023-11-16T16:19:56.173" v="3" actId="20577"/>
        <pc:sldMkLst>
          <pc:docMk/>
          <pc:sldMk cId="2313920298" sldId="256"/>
        </pc:sldMkLst>
        <pc:spChg chg="mod">
          <ac:chgData name="Panos Raptis" userId="70a99f6a-96e1-406f-bf1f-cc17806fb9ec" providerId="ADAL" clId="{685CA8BC-2CA4-4141-B513-41BD8592933D}" dt="2023-11-16T16:19:56.173" v="3" actId="20577"/>
          <ac:spMkLst>
            <pc:docMk/>
            <pc:sldMk cId="2313920298" sldId="256"/>
            <ac:spMk id="2" creationId="{10D7B283-1025-BB4E-ABFD-027D5D1A2766}"/>
          </ac:spMkLst>
        </pc:spChg>
      </pc:sldChg>
      <pc:sldChg chg="delSp modSp add mod setBg delDesignElem">
        <pc:chgData name="Panos Raptis" userId="70a99f6a-96e1-406f-bf1f-cc17806fb9ec" providerId="ADAL" clId="{685CA8BC-2CA4-4141-B513-41BD8592933D}" dt="2023-11-16T17:14:17.207" v="906" actId="20577"/>
        <pc:sldMkLst>
          <pc:docMk/>
          <pc:sldMk cId="3338749500" sldId="257"/>
        </pc:sldMkLst>
        <pc:spChg chg="mod">
          <ac:chgData name="Panos Raptis" userId="70a99f6a-96e1-406f-bf1f-cc17806fb9ec" providerId="ADAL" clId="{685CA8BC-2CA4-4141-B513-41BD8592933D}" dt="2023-11-16T17:14:17.207" v="906" actId="20577"/>
          <ac:spMkLst>
            <pc:docMk/>
            <pc:sldMk cId="3338749500" sldId="257"/>
            <ac:spMk id="2" creationId="{29033E1F-3B27-4C12-900D-9F1CD9A89974}"/>
          </ac:spMkLst>
        </pc:spChg>
        <pc:spChg chg="del">
          <ac:chgData name="Panos Raptis" userId="70a99f6a-96e1-406f-bf1f-cc17806fb9ec" providerId="ADAL" clId="{685CA8BC-2CA4-4141-B513-41BD8592933D}" dt="2023-11-16T17:14:02.446" v="884"/>
          <ac:spMkLst>
            <pc:docMk/>
            <pc:sldMk cId="3338749500" sldId="257"/>
            <ac:spMk id="14" creationId="{B40FCD49-2060-48B9-8212-8A5F1DF4726F}"/>
          </ac:spMkLst>
        </pc:spChg>
        <pc:picChg chg="del">
          <ac:chgData name="Panos Raptis" userId="70a99f6a-96e1-406f-bf1f-cc17806fb9ec" providerId="ADAL" clId="{685CA8BC-2CA4-4141-B513-41BD8592933D}" dt="2023-11-16T17:14:02.446" v="884"/>
          <ac:picMkLst>
            <pc:docMk/>
            <pc:sldMk cId="3338749500" sldId="257"/>
            <ac:picMk id="10" creationId="{22790EC5-ACA7-4536-8066-B60199F3C6DF}"/>
          </ac:picMkLst>
        </pc:picChg>
        <pc:picChg chg="del">
          <ac:chgData name="Panos Raptis" userId="70a99f6a-96e1-406f-bf1f-cc17806fb9ec" providerId="ADAL" clId="{685CA8BC-2CA4-4141-B513-41BD8592933D}" dt="2023-11-16T17:14:02.446" v="884"/>
          <ac:picMkLst>
            <pc:docMk/>
            <pc:sldMk cId="3338749500" sldId="257"/>
            <ac:picMk id="12" creationId="{CAD20AEA-7CAF-4A83-BE2E-EAF010B8B7FC}"/>
          </ac:picMkLst>
        </pc:picChg>
        <pc:picChg chg="del">
          <ac:chgData name="Panos Raptis" userId="70a99f6a-96e1-406f-bf1f-cc17806fb9ec" providerId="ADAL" clId="{685CA8BC-2CA4-4141-B513-41BD8592933D}" dt="2023-11-16T17:14:02.446" v="884"/>
          <ac:picMkLst>
            <pc:docMk/>
            <pc:sldMk cId="3338749500" sldId="257"/>
            <ac:picMk id="16" creationId="{83A45DCD-B5FB-4A86-88D2-91088C7FFC5F}"/>
          </ac:picMkLst>
        </pc:picChg>
      </pc:sldChg>
      <pc:sldChg chg="add">
        <pc:chgData name="Panos Raptis" userId="70a99f6a-96e1-406f-bf1f-cc17806fb9ec" providerId="ADAL" clId="{685CA8BC-2CA4-4141-B513-41BD8592933D}" dt="2023-11-16T17:14:02.446" v="884"/>
        <pc:sldMkLst>
          <pc:docMk/>
          <pc:sldMk cId="4271488535" sldId="258"/>
        </pc:sldMkLst>
      </pc:sldChg>
      <pc:sldChg chg="add">
        <pc:chgData name="Panos Raptis" userId="70a99f6a-96e1-406f-bf1f-cc17806fb9ec" providerId="ADAL" clId="{685CA8BC-2CA4-4141-B513-41BD8592933D}" dt="2023-11-16T17:14:02.446" v="884"/>
        <pc:sldMkLst>
          <pc:docMk/>
          <pc:sldMk cId="2457243081" sldId="259"/>
        </pc:sldMkLst>
      </pc:sldChg>
      <pc:sldChg chg="add">
        <pc:chgData name="Panos Raptis" userId="70a99f6a-96e1-406f-bf1f-cc17806fb9ec" providerId="ADAL" clId="{685CA8BC-2CA4-4141-B513-41BD8592933D}" dt="2023-11-16T17:14:02.446" v="884"/>
        <pc:sldMkLst>
          <pc:docMk/>
          <pc:sldMk cId="1922307290" sldId="266"/>
        </pc:sldMkLst>
      </pc:sldChg>
      <pc:sldChg chg="add">
        <pc:chgData name="Panos Raptis" userId="70a99f6a-96e1-406f-bf1f-cc17806fb9ec" providerId="ADAL" clId="{685CA8BC-2CA4-4141-B513-41BD8592933D}" dt="2023-11-16T17:14:02.446" v="884"/>
        <pc:sldMkLst>
          <pc:docMk/>
          <pc:sldMk cId="3213669268" sldId="267"/>
        </pc:sldMkLst>
      </pc:sldChg>
      <pc:sldChg chg="modSp mod">
        <pc:chgData name="Panos Raptis" userId="70a99f6a-96e1-406f-bf1f-cc17806fb9ec" providerId="ADAL" clId="{685CA8BC-2CA4-4141-B513-41BD8592933D}" dt="2023-11-16T17:12:48.929" v="876" actId="20577"/>
        <pc:sldMkLst>
          <pc:docMk/>
          <pc:sldMk cId="3763456652" sldId="268"/>
        </pc:sldMkLst>
        <pc:spChg chg="mod">
          <ac:chgData name="Panos Raptis" userId="70a99f6a-96e1-406f-bf1f-cc17806fb9ec" providerId="ADAL" clId="{685CA8BC-2CA4-4141-B513-41BD8592933D}" dt="2023-11-16T17:12:48.929" v="876" actId="20577"/>
          <ac:spMkLst>
            <pc:docMk/>
            <pc:sldMk cId="3763456652" sldId="268"/>
            <ac:spMk id="8" creationId="{DA72FCB4-AF86-B646-9F84-EFD773E16A9C}"/>
          </ac:spMkLst>
        </pc:spChg>
      </pc:sldChg>
      <pc:sldChg chg="delSp modSp mod">
        <pc:chgData name="Panos Raptis" userId="70a99f6a-96e1-406f-bf1f-cc17806fb9ec" providerId="ADAL" clId="{685CA8BC-2CA4-4141-B513-41BD8592933D}" dt="2023-11-17T17:02:39.300" v="1281" actId="20577"/>
        <pc:sldMkLst>
          <pc:docMk/>
          <pc:sldMk cId="2087441002" sldId="269"/>
        </pc:sldMkLst>
        <pc:spChg chg="mod">
          <ac:chgData name="Panos Raptis" userId="70a99f6a-96e1-406f-bf1f-cc17806fb9ec" providerId="ADAL" clId="{685CA8BC-2CA4-4141-B513-41BD8592933D}" dt="2023-11-16T17:15:18.691" v="938" actId="20577"/>
          <ac:spMkLst>
            <pc:docMk/>
            <pc:sldMk cId="2087441002" sldId="269"/>
            <ac:spMk id="2" creationId="{10D7B283-1025-BB4E-ABFD-027D5D1A2766}"/>
          </ac:spMkLst>
        </pc:spChg>
        <pc:spChg chg="mod">
          <ac:chgData name="Panos Raptis" userId="70a99f6a-96e1-406f-bf1f-cc17806fb9ec" providerId="ADAL" clId="{685CA8BC-2CA4-4141-B513-41BD8592933D}" dt="2023-11-17T17:02:39.300" v="1281" actId="20577"/>
          <ac:spMkLst>
            <pc:docMk/>
            <pc:sldMk cId="2087441002" sldId="269"/>
            <ac:spMk id="7" creationId="{B60741EB-5F0C-314C-A721-915C9B09DDE1}"/>
          </ac:spMkLst>
        </pc:spChg>
        <pc:picChg chg="del">
          <ac:chgData name="Panos Raptis" userId="70a99f6a-96e1-406f-bf1f-cc17806fb9ec" providerId="ADAL" clId="{685CA8BC-2CA4-4141-B513-41BD8592933D}" dt="2023-11-16T16:47:21.595" v="68" actId="478"/>
          <ac:picMkLst>
            <pc:docMk/>
            <pc:sldMk cId="2087441002" sldId="269"/>
            <ac:picMk id="3" creationId="{FE9F8610-518E-9E44-9F7C-3571975075EC}"/>
          </ac:picMkLst>
        </pc:picChg>
      </pc:sldChg>
      <pc:sldChg chg="del">
        <pc:chgData name="Panos Raptis" userId="70a99f6a-96e1-406f-bf1f-cc17806fb9ec" providerId="ADAL" clId="{685CA8BC-2CA4-4141-B513-41BD8592933D}" dt="2023-11-16T16:19:38.045" v="0" actId="2696"/>
        <pc:sldMkLst>
          <pc:docMk/>
          <pc:sldMk cId="3242179174" sldId="270"/>
        </pc:sldMkLst>
      </pc:sldChg>
      <pc:sldChg chg="add">
        <pc:chgData name="Panos Raptis" userId="70a99f6a-96e1-406f-bf1f-cc17806fb9ec" providerId="ADAL" clId="{685CA8BC-2CA4-4141-B513-41BD8592933D}" dt="2023-11-16T17:14:02.446" v="884"/>
        <pc:sldMkLst>
          <pc:docMk/>
          <pc:sldMk cId="3617466766" sldId="270"/>
        </pc:sldMkLst>
      </pc:sldChg>
      <pc:sldChg chg="add">
        <pc:chgData name="Panos Raptis" userId="70a99f6a-96e1-406f-bf1f-cc17806fb9ec" providerId="ADAL" clId="{685CA8BC-2CA4-4141-B513-41BD8592933D}" dt="2023-11-16T17:14:02.446" v="884"/>
        <pc:sldMkLst>
          <pc:docMk/>
          <pc:sldMk cId="2465549006" sldId="271"/>
        </pc:sldMkLst>
      </pc:sldChg>
      <pc:sldChg chg="add">
        <pc:chgData name="Panos Raptis" userId="70a99f6a-96e1-406f-bf1f-cc17806fb9ec" providerId="ADAL" clId="{685CA8BC-2CA4-4141-B513-41BD8592933D}" dt="2023-11-16T17:14:02.446" v="884"/>
        <pc:sldMkLst>
          <pc:docMk/>
          <pc:sldMk cId="4114277349" sldId="272"/>
        </pc:sldMkLst>
      </pc:sldChg>
      <pc:sldChg chg="add">
        <pc:chgData name="Panos Raptis" userId="70a99f6a-96e1-406f-bf1f-cc17806fb9ec" providerId="ADAL" clId="{685CA8BC-2CA4-4141-B513-41BD8592933D}" dt="2023-11-16T17:14:02.446" v="884"/>
        <pc:sldMkLst>
          <pc:docMk/>
          <pc:sldMk cId="1659124202" sldId="273"/>
        </pc:sldMkLst>
      </pc:sldChg>
      <pc:sldChg chg="add">
        <pc:chgData name="Panos Raptis" userId="70a99f6a-96e1-406f-bf1f-cc17806fb9ec" providerId="ADAL" clId="{685CA8BC-2CA4-4141-B513-41BD8592933D}" dt="2023-11-16T17:14:02.446" v="884"/>
        <pc:sldMkLst>
          <pc:docMk/>
          <pc:sldMk cId="2478055997" sldId="274"/>
        </pc:sldMkLst>
      </pc:sldChg>
      <pc:sldChg chg="add">
        <pc:chgData name="Panos Raptis" userId="70a99f6a-96e1-406f-bf1f-cc17806fb9ec" providerId="ADAL" clId="{685CA8BC-2CA4-4141-B513-41BD8592933D}" dt="2023-11-16T17:14:02.446" v="884"/>
        <pc:sldMkLst>
          <pc:docMk/>
          <pc:sldMk cId="901651382" sldId="275"/>
        </pc:sldMkLst>
      </pc:sldChg>
      <pc:sldChg chg="add">
        <pc:chgData name="Panos Raptis" userId="70a99f6a-96e1-406f-bf1f-cc17806fb9ec" providerId="ADAL" clId="{685CA8BC-2CA4-4141-B513-41BD8592933D}" dt="2023-11-16T17:14:02.446" v="884"/>
        <pc:sldMkLst>
          <pc:docMk/>
          <pc:sldMk cId="3751573127" sldId="276"/>
        </pc:sldMkLst>
      </pc:sldChg>
      <pc:sldChg chg="add">
        <pc:chgData name="Panos Raptis" userId="70a99f6a-96e1-406f-bf1f-cc17806fb9ec" providerId="ADAL" clId="{685CA8BC-2CA4-4141-B513-41BD8592933D}" dt="2023-11-16T17:14:02.446" v="884"/>
        <pc:sldMkLst>
          <pc:docMk/>
          <pc:sldMk cId="3422083096" sldId="277"/>
        </pc:sldMkLst>
      </pc:sldChg>
      <pc:sldChg chg="modSp add mod">
        <pc:chgData name="Panos Raptis" userId="70a99f6a-96e1-406f-bf1f-cc17806fb9ec" providerId="ADAL" clId="{685CA8BC-2CA4-4141-B513-41BD8592933D}" dt="2023-11-17T17:14:22.427" v="1285" actId="20577"/>
        <pc:sldMkLst>
          <pc:docMk/>
          <pc:sldMk cId="2367950956" sldId="278"/>
        </pc:sldMkLst>
        <pc:spChg chg="mod">
          <ac:chgData name="Panos Raptis" userId="70a99f6a-96e1-406f-bf1f-cc17806fb9ec" providerId="ADAL" clId="{685CA8BC-2CA4-4141-B513-41BD8592933D}" dt="2023-11-17T17:14:22.427" v="1285" actId="20577"/>
          <ac:spMkLst>
            <pc:docMk/>
            <pc:sldMk cId="2367950956" sldId="278"/>
            <ac:spMk id="12" creationId="{07A1F8B2-F4EF-410C-87F7-9339DCF0670E}"/>
          </ac:spMkLst>
        </pc:spChg>
        <pc:spChg chg="mod">
          <ac:chgData name="Panos Raptis" userId="70a99f6a-96e1-406f-bf1f-cc17806fb9ec" providerId="ADAL" clId="{685CA8BC-2CA4-4141-B513-41BD8592933D}" dt="2023-11-17T17:14:15.620" v="1284" actId="20577"/>
          <ac:spMkLst>
            <pc:docMk/>
            <pc:sldMk cId="2367950956" sldId="278"/>
            <ac:spMk id="17" creationId="{45AA494E-8BE1-4712-94BC-8A17D0E9C85B}"/>
          </ac:spMkLst>
        </pc:spChg>
      </pc:sldChg>
      <pc:sldChg chg="addSp delSp modSp add mod">
        <pc:chgData name="Panos Raptis" userId="70a99f6a-96e1-406f-bf1f-cc17806fb9ec" providerId="ADAL" clId="{685CA8BC-2CA4-4141-B513-41BD8592933D}" dt="2023-11-20T14:17:30.363" v="1959" actId="2711"/>
        <pc:sldMkLst>
          <pc:docMk/>
          <pc:sldMk cId="118873845" sldId="279"/>
        </pc:sldMkLst>
        <pc:spChg chg="del mod">
          <ac:chgData name="Panos Raptis" userId="70a99f6a-96e1-406f-bf1f-cc17806fb9ec" providerId="ADAL" clId="{685CA8BC-2CA4-4141-B513-41BD8592933D}" dt="2023-11-20T14:17:06.458" v="1951" actId="478"/>
          <ac:spMkLst>
            <pc:docMk/>
            <pc:sldMk cId="118873845" sldId="279"/>
            <ac:spMk id="2" creationId="{C56E7DB1-5D5B-41AD-9BBE-B71AED951447}"/>
          </ac:spMkLst>
        </pc:spChg>
        <pc:spChg chg="del">
          <ac:chgData name="Panos Raptis" userId="70a99f6a-96e1-406f-bf1f-cc17806fb9ec" providerId="ADAL" clId="{685CA8BC-2CA4-4141-B513-41BD8592933D}" dt="2023-11-20T11:55:08.753" v="1929" actId="478"/>
          <ac:spMkLst>
            <pc:docMk/>
            <pc:sldMk cId="118873845" sldId="279"/>
            <ac:spMk id="5" creationId="{8A4711B7-A143-4B18-A02E-63E5558BB133}"/>
          </ac:spMkLst>
        </pc:spChg>
        <pc:spChg chg="add mod">
          <ac:chgData name="Panos Raptis" userId="70a99f6a-96e1-406f-bf1f-cc17806fb9ec" providerId="ADAL" clId="{685CA8BC-2CA4-4141-B513-41BD8592933D}" dt="2023-11-20T14:17:30.363" v="1959" actId="2711"/>
          <ac:spMkLst>
            <pc:docMk/>
            <pc:sldMk cId="118873845" sldId="279"/>
            <ac:spMk id="6" creationId="{07581FB7-4788-328D-18AB-B76C7F93B92D}"/>
          </ac:spMkLst>
        </pc:spChg>
        <pc:picChg chg="add mod modCrop">
          <ac:chgData name="Panos Raptis" userId="70a99f6a-96e1-406f-bf1f-cc17806fb9ec" providerId="ADAL" clId="{685CA8BC-2CA4-4141-B513-41BD8592933D}" dt="2023-11-20T14:16:41.900" v="1945" actId="14100"/>
          <ac:picMkLst>
            <pc:docMk/>
            <pc:sldMk cId="118873845" sldId="279"/>
            <ac:picMk id="4" creationId="{55745A02-0AE5-26F6-3EEF-D4E4C73CEBD8}"/>
          </ac:picMkLst>
        </pc:picChg>
      </pc:sldChg>
      <pc:sldChg chg="add">
        <pc:chgData name="Panos Raptis" userId="70a99f6a-96e1-406f-bf1f-cc17806fb9ec" providerId="ADAL" clId="{685CA8BC-2CA4-4141-B513-41BD8592933D}" dt="2023-11-16T17:14:45.702" v="908"/>
        <pc:sldMkLst>
          <pc:docMk/>
          <pc:sldMk cId="1035473433" sldId="280"/>
        </pc:sldMkLst>
      </pc:sldChg>
      <pc:sldChg chg="modSp add mod">
        <pc:chgData name="Panos Raptis" userId="70a99f6a-96e1-406f-bf1f-cc17806fb9ec" providerId="ADAL" clId="{685CA8BC-2CA4-4141-B513-41BD8592933D}" dt="2023-11-17T17:14:53.145" v="1303" actId="14100"/>
        <pc:sldMkLst>
          <pc:docMk/>
          <pc:sldMk cId="552293269" sldId="282"/>
        </pc:sldMkLst>
        <pc:spChg chg="mod">
          <ac:chgData name="Panos Raptis" userId="70a99f6a-96e1-406f-bf1f-cc17806fb9ec" providerId="ADAL" clId="{685CA8BC-2CA4-4141-B513-41BD8592933D}" dt="2023-11-17T17:14:53.145" v="1303" actId="14100"/>
          <ac:spMkLst>
            <pc:docMk/>
            <pc:sldMk cId="552293269" sldId="282"/>
            <ac:spMk id="7" creationId="{4DDC8D45-77B6-4841-BA27-E44BBEFF32A2}"/>
          </ac:spMkLst>
        </pc:spChg>
      </pc:sldChg>
      <pc:sldChg chg="del">
        <pc:chgData name="Panos Raptis" userId="70a99f6a-96e1-406f-bf1f-cc17806fb9ec" providerId="ADAL" clId="{685CA8BC-2CA4-4141-B513-41BD8592933D}" dt="2023-11-16T16:25:23.764" v="8" actId="2696"/>
        <pc:sldMkLst>
          <pc:docMk/>
          <pc:sldMk cId="2716447694" sldId="308"/>
        </pc:sldMkLst>
      </pc:sldChg>
      <pc:sldChg chg="del">
        <pc:chgData name="Panos Raptis" userId="70a99f6a-96e1-406f-bf1f-cc17806fb9ec" providerId="ADAL" clId="{685CA8BC-2CA4-4141-B513-41BD8592933D}" dt="2023-11-16T16:25:25.127" v="9" actId="2696"/>
        <pc:sldMkLst>
          <pc:docMk/>
          <pc:sldMk cId="2337998286" sldId="309"/>
        </pc:sldMkLst>
      </pc:sldChg>
      <pc:sldChg chg="modSp mod">
        <pc:chgData name="Panos Raptis" userId="70a99f6a-96e1-406f-bf1f-cc17806fb9ec" providerId="ADAL" clId="{685CA8BC-2CA4-4141-B513-41BD8592933D}" dt="2023-11-16T16:55:10.747" v="684" actId="20577"/>
        <pc:sldMkLst>
          <pc:docMk/>
          <pc:sldMk cId="705646869" sldId="310"/>
        </pc:sldMkLst>
        <pc:spChg chg="mod">
          <ac:chgData name="Panos Raptis" userId="70a99f6a-96e1-406f-bf1f-cc17806fb9ec" providerId="ADAL" clId="{685CA8BC-2CA4-4141-B513-41BD8592933D}" dt="2023-11-16T16:55:10.747" v="684" actId="20577"/>
          <ac:spMkLst>
            <pc:docMk/>
            <pc:sldMk cId="705646869" sldId="310"/>
            <ac:spMk id="8" creationId="{DA72FCB4-AF86-B646-9F84-EFD773E16A9C}"/>
          </ac:spMkLst>
        </pc:spChg>
      </pc:sldChg>
      <pc:sldChg chg="ord">
        <pc:chgData name="Panos Raptis" userId="70a99f6a-96e1-406f-bf1f-cc17806fb9ec" providerId="ADAL" clId="{685CA8BC-2CA4-4141-B513-41BD8592933D}" dt="2023-11-21T11:04:48.578" v="2318" actId="20578"/>
        <pc:sldMkLst>
          <pc:docMk/>
          <pc:sldMk cId="3888523119" sldId="317"/>
        </pc:sldMkLst>
      </pc:sldChg>
      <pc:sldChg chg="addSp delSp modSp del mod setBg">
        <pc:chgData name="Panos Raptis" userId="70a99f6a-96e1-406f-bf1f-cc17806fb9ec" providerId="ADAL" clId="{685CA8BC-2CA4-4141-B513-41BD8592933D}" dt="2023-11-21T10:59:28.755" v="2204" actId="2696"/>
        <pc:sldMkLst>
          <pc:docMk/>
          <pc:sldMk cId="1377414478" sldId="332"/>
        </pc:sldMkLst>
        <pc:spChg chg="del mod">
          <ac:chgData name="Panos Raptis" userId="70a99f6a-96e1-406f-bf1f-cc17806fb9ec" providerId="ADAL" clId="{685CA8BC-2CA4-4141-B513-41BD8592933D}" dt="2023-11-21T10:45:45.076" v="1966" actId="478"/>
          <ac:spMkLst>
            <pc:docMk/>
            <pc:sldMk cId="1377414478" sldId="332"/>
            <ac:spMk id="2" creationId="{4DBA412E-43ED-0943-AD0B-F66579C96322}"/>
          </ac:spMkLst>
        </pc:spChg>
        <pc:spChg chg="add del mod">
          <ac:chgData name="Panos Raptis" userId="70a99f6a-96e1-406f-bf1f-cc17806fb9ec" providerId="ADAL" clId="{685CA8BC-2CA4-4141-B513-41BD8592933D}" dt="2023-11-17T15:56:42.746" v="1165"/>
          <ac:spMkLst>
            <pc:docMk/>
            <pc:sldMk cId="1377414478" sldId="332"/>
            <ac:spMk id="3" creationId="{891B857E-EDD0-68D1-B2AE-4767C9751FA5}"/>
          </ac:spMkLst>
        </pc:spChg>
        <pc:spChg chg="add del mod">
          <ac:chgData name="Panos Raptis" userId="70a99f6a-96e1-406f-bf1f-cc17806fb9ec" providerId="ADAL" clId="{685CA8BC-2CA4-4141-B513-41BD8592933D}" dt="2023-11-21T10:46:02.762" v="1970"/>
          <ac:spMkLst>
            <pc:docMk/>
            <pc:sldMk cId="1377414478" sldId="332"/>
            <ac:spMk id="3" creationId="{BB217469-CD1F-6C05-644F-380D72C7E543}"/>
          </ac:spMkLst>
        </pc:spChg>
        <pc:spChg chg="mod">
          <ac:chgData name="Panos Raptis" userId="70a99f6a-96e1-406f-bf1f-cc17806fb9ec" providerId="ADAL" clId="{685CA8BC-2CA4-4141-B513-41BD8592933D}" dt="2023-11-17T15:57:54.220" v="1169" actId="207"/>
          <ac:spMkLst>
            <pc:docMk/>
            <pc:sldMk cId="1377414478" sldId="332"/>
            <ac:spMk id="8" creationId="{DA72FCB4-AF86-B646-9F84-EFD773E16A9C}"/>
          </ac:spMkLst>
        </pc:spChg>
      </pc:sldChg>
      <pc:sldChg chg="addSp delSp modSp mod">
        <pc:chgData name="Panos Raptis" userId="70a99f6a-96e1-406f-bf1f-cc17806fb9ec" providerId="ADAL" clId="{685CA8BC-2CA4-4141-B513-41BD8592933D}" dt="2023-11-21T11:08:28.484" v="2338"/>
        <pc:sldMkLst>
          <pc:docMk/>
          <pc:sldMk cId="1119050296" sldId="334"/>
        </pc:sldMkLst>
        <pc:spChg chg="mod">
          <ac:chgData name="Panos Raptis" userId="70a99f6a-96e1-406f-bf1f-cc17806fb9ec" providerId="ADAL" clId="{685CA8BC-2CA4-4141-B513-41BD8592933D}" dt="2023-11-21T11:08:25.220" v="2336" actId="1076"/>
          <ac:spMkLst>
            <pc:docMk/>
            <pc:sldMk cId="1119050296" sldId="334"/>
            <ac:spMk id="2" creationId="{10D7B283-1025-BB4E-ABFD-027D5D1A2766}"/>
          </ac:spMkLst>
        </pc:spChg>
        <pc:spChg chg="add del mod">
          <ac:chgData name="Panos Raptis" userId="70a99f6a-96e1-406f-bf1f-cc17806fb9ec" providerId="ADAL" clId="{685CA8BC-2CA4-4141-B513-41BD8592933D}" dt="2023-11-21T11:08:28.484" v="2338"/>
          <ac:spMkLst>
            <pc:docMk/>
            <pc:sldMk cId="1119050296" sldId="334"/>
            <ac:spMk id="3" creationId="{BA074855-0521-C729-577B-4B50DE2865F6}"/>
          </ac:spMkLst>
        </pc:spChg>
        <pc:picChg chg="mod modCrop">
          <ac:chgData name="Panos Raptis" userId="70a99f6a-96e1-406f-bf1f-cc17806fb9ec" providerId="ADAL" clId="{685CA8BC-2CA4-4141-B513-41BD8592933D}" dt="2023-11-21T11:08:21.938" v="2335" actId="14100"/>
          <ac:picMkLst>
            <pc:docMk/>
            <pc:sldMk cId="1119050296" sldId="334"/>
            <ac:picMk id="9" creationId="{F4D8B560-084B-E846-B0E3-92EEB1DD845D}"/>
          </ac:picMkLst>
        </pc:picChg>
      </pc:sldChg>
      <pc:sldChg chg="modSp mod">
        <pc:chgData name="Panos Raptis" userId="70a99f6a-96e1-406f-bf1f-cc17806fb9ec" providerId="ADAL" clId="{685CA8BC-2CA4-4141-B513-41BD8592933D}" dt="2023-11-21T11:11:28.607" v="2421" actId="20577"/>
        <pc:sldMkLst>
          <pc:docMk/>
          <pc:sldMk cId="3801020669" sldId="335"/>
        </pc:sldMkLst>
        <pc:spChg chg="mod">
          <ac:chgData name="Panos Raptis" userId="70a99f6a-96e1-406f-bf1f-cc17806fb9ec" providerId="ADAL" clId="{685CA8BC-2CA4-4141-B513-41BD8592933D}" dt="2023-11-21T11:11:28.607" v="2421" actId="20577"/>
          <ac:spMkLst>
            <pc:docMk/>
            <pc:sldMk cId="3801020669" sldId="335"/>
            <ac:spMk id="5" creationId="{3D76BD64-ABD6-5045-8286-E6E545AEC41C}"/>
          </ac:spMkLst>
        </pc:spChg>
      </pc:sldChg>
      <pc:sldChg chg="del">
        <pc:chgData name="Panos Raptis" userId="70a99f6a-96e1-406f-bf1f-cc17806fb9ec" providerId="ADAL" clId="{685CA8BC-2CA4-4141-B513-41BD8592933D}" dt="2023-11-16T16:25:16.439" v="4" actId="2696"/>
        <pc:sldMkLst>
          <pc:docMk/>
          <pc:sldMk cId="2562875667" sldId="377"/>
        </pc:sldMkLst>
      </pc:sldChg>
      <pc:sldChg chg="del">
        <pc:chgData name="Panos Raptis" userId="70a99f6a-96e1-406f-bf1f-cc17806fb9ec" providerId="ADAL" clId="{685CA8BC-2CA4-4141-B513-41BD8592933D}" dt="2023-11-16T16:25:18.802" v="5" actId="2696"/>
        <pc:sldMkLst>
          <pc:docMk/>
          <pc:sldMk cId="3213241828" sldId="378"/>
        </pc:sldMkLst>
      </pc:sldChg>
      <pc:sldChg chg="del">
        <pc:chgData name="Panos Raptis" userId="70a99f6a-96e1-406f-bf1f-cc17806fb9ec" providerId="ADAL" clId="{685CA8BC-2CA4-4141-B513-41BD8592933D}" dt="2023-11-16T16:25:22.999" v="7" actId="2696"/>
        <pc:sldMkLst>
          <pc:docMk/>
          <pc:sldMk cId="2589014619" sldId="379"/>
        </pc:sldMkLst>
      </pc:sldChg>
      <pc:sldChg chg="del">
        <pc:chgData name="Panos Raptis" userId="70a99f6a-96e1-406f-bf1f-cc17806fb9ec" providerId="ADAL" clId="{685CA8BC-2CA4-4141-B513-41BD8592933D}" dt="2023-11-16T16:25:20.594" v="6" actId="2696"/>
        <pc:sldMkLst>
          <pc:docMk/>
          <pc:sldMk cId="4189210804" sldId="380"/>
        </pc:sldMkLst>
      </pc:sldChg>
      <pc:sldChg chg="modSp mod">
        <pc:chgData name="Panos Raptis" userId="70a99f6a-96e1-406f-bf1f-cc17806fb9ec" providerId="ADAL" clId="{685CA8BC-2CA4-4141-B513-41BD8592933D}" dt="2023-11-21T11:07:29.424" v="2329" actId="20577"/>
        <pc:sldMkLst>
          <pc:docMk/>
          <pc:sldMk cId="139108039" sldId="384"/>
        </pc:sldMkLst>
        <pc:spChg chg="mod">
          <ac:chgData name="Panos Raptis" userId="70a99f6a-96e1-406f-bf1f-cc17806fb9ec" providerId="ADAL" clId="{685CA8BC-2CA4-4141-B513-41BD8592933D}" dt="2023-11-21T11:07:29.424" v="2329" actId="20577"/>
          <ac:spMkLst>
            <pc:docMk/>
            <pc:sldMk cId="139108039" sldId="384"/>
            <ac:spMk id="3" creationId="{488BCBA6-73AC-614A-ACB3-BC4A2A93674B}"/>
          </ac:spMkLst>
        </pc:spChg>
      </pc:sldChg>
      <pc:sldChg chg="addSp delSp modSp mod addAnim delAnim modAnim modNotesTx">
        <pc:chgData name="Panos Raptis" userId="70a99f6a-96e1-406f-bf1f-cc17806fb9ec" providerId="ADAL" clId="{685CA8BC-2CA4-4141-B513-41BD8592933D}" dt="2023-11-21T22:01:32.933" v="2941" actId="1076"/>
        <pc:sldMkLst>
          <pc:docMk/>
          <pc:sldMk cId="2171727816" sldId="388"/>
        </pc:sldMkLst>
        <pc:spChg chg="mod">
          <ac:chgData name="Panos Raptis" userId="70a99f6a-96e1-406f-bf1f-cc17806fb9ec" providerId="ADAL" clId="{685CA8BC-2CA4-4141-B513-41BD8592933D}" dt="2023-11-21T22:00:00.471" v="2935"/>
          <ac:spMkLst>
            <pc:docMk/>
            <pc:sldMk cId="2171727816" sldId="388"/>
            <ac:spMk id="2" creationId="{A2BBE484-7EB5-A348-A5E3-5C282B62B24A}"/>
          </ac:spMkLst>
        </pc:spChg>
        <pc:spChg chg="del">
          <ac:chgData name="Panos Raptis" userId="70a99f6a-96e1-406f-bf1f-cc17806fb9ec" providerId="ADAL" clId="{685CA8BC-2CA4-4141-B513-41BD8592933D}" dt="2023-11-21T11:08:48.447" v="2341" actId="478"/>
          <ac:spMkLst>
            <pc:docMk/>
            <pc:sldMk cId="2171727816" sldId="388"/>
            <ac:spMk id="3" creationId="{C2179314-E11C-D442-9F25-E577C5E93209}"/>
          </ac:spMkLst>
        </pc:spChg>
        <pc:spChg chg="add del mod">
          <ac:chgData name="Panos Raptis" userId="70a99f6a-96e1-406f-bf1f-cc17806fb9ec" providerId="ADAL" clId="{685CA8BC-2CA4-4141-B513-41BD8592933D}" dt="2023-11-21T11:09:18.375" v="2350"/>
          <ac:spMkLst>
            <pc:docMk/>
            <pc:sldMk cId="2171727816" sldId="388"/>
            <ac:spMk id="5" creationId="{1306FB8C-9B34-E53F-40FC-CCADB6535FB3}"/>
          </ac:spMkLst>
        </pc:spChg>
        <pc:spChg chg="add del mod">
          <ac:chgData name="Panos Raptis" userId="70a99f6a-96e1-406f-bf1f-cc17806fb9ec" providerId="ADAL" clId="{685CA8BC-2CA4-4141-B513-41BD8592933D}" dt="2023-11-21T11:09:22.304" v="2352"/>
          <ac:spMkLst>
            <pc:docMk/>
            <pc:sldMk cId="2171727816" sldId="388"/>
            <ac:spMk id="8" creationId="{5966CFA3-97EA-6352-0CAB-E3BDD1E821FD}"/>
          </ac:spMkLst>
        </pc:spChg>
        <pc:picChg chg="del mod">
          <ac:chgData name="Panos Raptis" userId="70a99f6a-96e1-406f-bf1f-cc17806fb9ec" providerId="ADAL" clId="{685CA8BC-2CA4-4141-B513-41BD8592933D}" dt="2023-11-21T11:08:45.170" v="2340" actId="478"/>
          <ac:picMkLst>
            <pc:docMk/>
            <pc:sldMk cId="2171727816" sldId="388"/>
            <ac:picMk id="4" creationId="{30E9AC79-9427-8A48-8155-96FE6645A050}"/>
          </ac:picMkLst>
        </pc:picChg>
        <pc:picChg chg="del mod">
          <ac:chgData name="Panos Raptis" userId="70a99f6a-96e1-406f-bf1f-cc17806fb9ec" providerId="ADAL" clId="{685CA8BC-2CA4-4141-B513-41BD8592933D}" dt="2023-11-17T17:34:11.981" v="1305" actId="478"/>
          <ac:picMkLst>
            <pc:docMk/>
            <pc:sldMk cId="2171727816" sldId="388"/>
            <ac:picMk id="5" creationId="{30AD0B53-DD04-F043-AF50-ED658DC6420B}"/>
          </ac:picMkLst>
        </pc:picChg>
        <pc:picChg chg="add del mod">
          <ac:chgData name="Panos Raptis" userId="70a99f6a-96e1-406f-bf1f-cc17806fb9ec" providerId="ADAL" clId="{685CA8BC-2CA4-4141-B513-41BD8592933D}" dt="2023-11-21T21:58:24.175" v="2931" actId="478"/>
          <ac:picMkLst>
            <pc:docMk/>
            <pc:sldMk cId="2171727816" sldId="388"/>
            <ac:picMk id="7" creationId="{5CC252E6-041B-6500-FC85-17D9169FAF25}"/>
          </ac:picMkLst>
        </pc:picChg>
        <pc:picChg chg="add del mod">
          <ac:chgData name="Panos Raptis" userId="70a99f6a-96e1-406f-bf1f-cc17806fb9ec" providerId="ADAL" clId="{685CA8BC-2CA4-4141-B513-41BD8592933D}" dt="2023-11-21T22:01:12.460" v="2936" actId="478"/>
          <ac:picMkLst>
            <pc:docMk/>
            <pc:sldMk cId="2171727816" sldId="388"/>
            <ac:picMk id="9" creationId="{3338F8CD-BA61-B935-9846-25F57457543A}"/>
          </ac:picMkLst>
        </pc:picChg>
        <pc:picChg chg="add mod">
          <ac:chgData name="Panos Raptis" userId="70a99f6a-96e1-406f-bf1f-cc17806fb9ec" providerId="ADAL" clId="{685CA8BC-2CA4-4141-B513-41BD8592933D}" dt="2023-11-21T22:01:32.933" v="2941" actId="1076"/>
          <ac:picMkLst>
            <pc:docMk/>
            <pc:sldMk cId="2171727816" sldId="388"/>
            <ac:picMk id="10" creationId="{F9331E8D-AA52-9265-25DD-E220554F1EDD}"/>
          </ac:picMkLst>
        </pc:picChg>
      </pc:sldChg>
      <pc:sldChg chg="modSp mod">
        <pc:chgData name="Panos Raptis" userId="70a99f6a-96e1-406f-bf1f-cc17806fb9ec" providerId="ADAL" clId="{685CA8BC-2CA4-4141-B513-41BD8592933D}" dt="2023-11-17T15:55:26.846" v="1089" actId="14100"/>
        <pc:sldMkLst>
          <pc:docMk/>
          <pc:sldMk cId="2881805906" sldId="389"/>
        </pc:sldMkLst>
        <pc:spChg chg="mod">
          <ac:chgData name="Panos Raptis" userId="70a99f6a-96e1-406f-bf1f-cc17806fb9ec" providerId="ADAL" clId="{685CA8BC-2CA4-4141-B513-41BD8592933D}" dt="2023-11-17T15:55:16.894" v="1088" actId="20577"/>
          <ac:spMkLst>
            <pc:docMk/>
            <pc:sldMk cId="2881805906" sldId="389"/>
            <ac:spMk id="8" creationId="{DA72FCB4-AF86-B646-9F84-EFD773E16A9C}"/>
          </ac:spMkLst>
        </pc:spChg>
        <pc:picChg chg="mod">
          <ac:chgData name="Panos Raptis" userId="70a99f6a-96e1-406f-bf1f-cc17806fb9ec" providerId="ADAL" clId="{685CA8BC-2CA4-4141-B513-41BD8592933D}" dt="2023-11-17T15:55:26.846" v="1089" actId="14100"/>
          <ac:picMkLst>
            <pc:docMk/>
            <pc:sldMk cId="2881805906" sldId="389"/>
            <ac:picMk id="3" creationId="{EF816A7F-AB56-8F42-B29F-3D9C45C2B0DB}"/>
          </ac:picMkLst>
        </pc:picChg>
      </pc:sldChg>
      <pc:sldChg chg="del">
        <pc:chgData name="Panos Raptis" userId="70a99f6a-96e1-406f-bf1f-cc17806fb9ec" providerId="ADAL" clId="{685CA8BC-2CA4-4141-B513-41BD8592933D}" dt="2023-11-16T17:14:07.299" v="885" actId="2696"/>
        <pc:sldMkLst>
          <pc:docMk/>
          <pc:sldMk cId="2246207741" sldId="393"/>
        </pc:sldMkLst>
      </pc:sldChg>
      <pc:sldChg chg="modSp add mod">
        <pc:chgData name="Panos Raptis" userId="70a99f6a-96e1-406f-bf1f-cc17806fb9ec" providerId="ADAL" clId="{685CA8BC-2CA4-4141-B513-41BD8592933D}" dt="2023-11-16T16:56:21.276" v="727" actId="114"/>
        <pc:sldMkLst>
          <pc:docMk/>
          <pc:sldMk cId="310560476" sldId="394"/>
        </pc:sldMkLst>
        <pc:spChg chg="mod">
          <ac:chgData name="Panos Raptis" userId="70a99f6a-96e1-406f-bf1f-cc17806fb9ec" providerId="ADAL" clId="{685CA8BC-2CA4-4141-B513-41BD8592933D}" dt="2023-11-16T16:49:14.375" v="133" actId="20577"/>
          <ac:spMkLst>
            <pc:docMk/>
            <pc:sldMk cId="310560476" sldId="394"/>
            <ac:spMk id="2" creationId="{10D7B283-1025-BB4E-ABFD-027D5D1A2766}"/>
          </ac:spMkLst>
        </pc:spChg>
        <pc:spChg chg="mod">
          <ac:chgData name="Panos Raptis" userId="70a99f6a-96e1-406f-bf1f-cc17806fb9ec" providerId="ADAL" clId="{685CA8BC-2CA4-4141-B513-41BD8592933D}" dt="2023-11-16T16:56:21.276" v="727" actId="114"/>
          <ac:spMkLst>
            <pc:docMk/>
            <pc:sldMk cId="310560476" sldId="394"/>
            <ac:spMk id="7" creationId="{B60741EB-5F0C-314C-A721-915C9B09DDE1}"/>
          </ac:spMkLst>
        </pc:spChg>
      </pc:sldChg>
      <pc:sldChg chg="del">
        <pc:chgData name="Panos Raptis" userId="70a99f6a-96e1-406f-bf1f-cc17806fb9ec" providerId="ADAL" clId="{685CA8BC-2CA4-4141-B513-41BD8592933D}" dt="2023-11-16T16:19:40.324" v="1" actId="2696"/>
        <pc:sldMkLst>
          <pc:docMk/>
          <pc:sldMk cId="2208157209" sldId="394"/>
        </pc:sldMkLst>
      </pc:sldChg>
      <pc:sldChg chg="add del">
        <pc:chgData name="Panos Raptis" userId="70a99f6a-96e1-406f-bf1f-cc17806fb9ec" providerId="ADAL" clId="{685CA8BC-2CA4-4141-B513-41BD8592933D}" dt="2023-11-16T17:14:22.078" v="907" actId="2696"/>
        <pc:sldMkLst>
          <pc:docMk/>
          <pc:sldMk cId="3749813072" sldId="395"/>
        </pc:sldMkLst>
      </pc:sldChg>
      <pc:sldChg chg="add">
        <pc:chgData name="Panos Raptis" userId="70a99f6a-96e1-406f-bf1f-cc17806fb9ec" providerId="ADAL" clId="{685CA8BC-2CA4-4141-B513-41BD8592933D}" dt="2023-11-16T17:14:02.446" v="884"/>
        <pc:sldMkLst>
          <pc:docMk/>
          <pc:sldMk cId="3574007871" sldId="396"/>
        </pc:sldMkLst>
      </pc:sldChg>
      <pc:sldChg chg="add">
        <pc:chgData name="Panos Raptis" userId="70a99f6a-96e1-406f-bf1f-cc17806fb9ec" providerId="ADAL" clId="{685CA8BC-2CA4-4141-B513-41BD8592933D}" dt="2023-11-16T17:15:07.148" v="909" actId="2890"/>
        <pc:sldMkLst>
          <pc:docMk/>
          <pc:sldMk cId="1643848830" sldId="397"/>
        </pc:sldMkLst>
      </pc:sldChg>
      <pc:sldChg chg="addSp delSp modSp add mod setBg">
        <pc:chgData name="Panos Raptis" userId="70a99f6a-96e1-406f-bf1f-cc17806fb9ec" providerId="ADAL" clId="{685CA8BC-2CA4-4141-B513-41BD8592933D}" dt="2023-11-21T21:34:31.011" v="2927" actId="20577"/>
        <pc:sldMkLst>
          <pc:docMk/>
          <pc:sldMk cId="3715385072" sldId="398"/>
        </pc:sldMkLst>
        <pc:spChg chg="mod">
          <ac:chgData name="Panos Raptis" userId="70a99f6a-96e1-406f-bf1f-cc17806fb9ec" providerId="ADAL" clId="{685CA8BC-2CA4-4141-B513-41BD8592933D}" dt="2023-11-17T15:58:30.773" v="1196" actId="1076"/>
          <ac:spMkLst>
            <pc:docMk/>
            <pc:sldMk cId="3715385072" sldId="398"/>
            <ac:spMk id="2" creationId="{4DBA412E-43ED-0943-AD0B-F66579C96322}"/>
          </ac:spMkLst>
        </pc:spChg>
        <pc:spChg chg="add del mod">
          <ac:chgData name="Panos Raptis" userId="70a99f6a-96e1-406f-bf1f-cc17806fb9ec" providerId="ADAL" clId="{685CA8BC-2CA4-4141-B513-41BD8592933D}" dt="2023-11-17T15:58:08.015" v="1174"/>
          <ac:spMkLst>
            <pc:docMk/>
            <pc:sldMk cId="3715385072" sldId="398"/>
            <ac:spMk id="3" creationId="{4495B0F3-1CAF-D3DE-EAC5-3C5519610D6E}"/>
          </ac:spMkLst>
        </pc:spChg>
        <pc:spChg chg="mod">
          <ac:chgData name="Panos Raptis" userId="70a99f6a-96e1-406f-bf1f-cc17806fb9ec" providerId="ADAL" clId="{685CA8BC-2CA4-4141-B513-41BD8592933D}" dt="2023-11-21T21:34:31.011" v="2927" actId="20577"/>
          <ac:spMkLst>
            <pc:docMk/>
            <pc:sldMk cId="3715385072" sldId="398"/>
            <ac:spMk id="8" creationId="{DA72FCB4-AF86-B646-9F84-EFD773E16A9C}"/>
          </ac:spMkLst>
        </pc:spChg>
      </pc:sldChg>
      <pc:sldChg chg="addSp delSp modSp add mod modAnim">
        <pc:chgData name="Panos Raptis" userId="70a99f6a-96e1-406f-bf1f-cc17806fb9ec" providerId="ADAL" clId="{685CA8BC-2CA4-4141-B513-41BD8592933D}" dt="2023-11-17T16:45:32.541" v="1227" actId="1076"/>
        <pc:sldMkLst>
          <pc:docMk/>
          <pc:sldMk cId="3901572015" sldId="399"/>
        </pc:sldMkLst>
        <pc:spChg chg="mod">
          <ac:chgData name="Panos Raptis" userId="70a99f6a-96e1-406f-bf1f-cc17806fb9ec" providerId="ADAL" clId="{685CA8BC-2CA4-4141-B513-41BD8592933D}" dt="2023-11-17T16:03:27.007" v="1213" actId="207"/>
          <ac:spMkLst>
            <pc:docMk/>
            <pc:sldMk cId="3901572015" sldId="399"/>
            <ac:spMk id="2" creationId="{4DBA412E-43ED-0943-AD0B-F66579C96322}"/>
          </ac:spMkLst>
        </pc:spChg>
        <pc:spChg chg="add del mod">
          <ac:chgData name="Panos Raptis" userId="70a99f6a-96e1-406f-bf1f-cc17806fb9ec" providerId="ADAL" clId="{685CA8BC-2CA4-4141-B513-41BD8592933D}" dt="2023-11-17T16:03:29.152" v="1215"/>
          <ac:spMkLst>
            <pc:docMk/>
            <pc:sldMk cId="3901572015" sldId="399"/>
            <ac:spMk id="3" creationId="{13993805-3836-CEC6-CC9C-53DE01BB7400}"/>
          </ac:spMkLst>
        </pc:spChg>
        <pc:spChg chg="add del">
          <ac:chgData name="Panos Raptis" userId="70a99f6a-96e1-406f-bf1f-cc17806fb9ec" providerId="ADAL" clId="{685CA8BC-2CA4-4141-B513-41BD8592933D}" dt="2023-11-17T16:03:12.493" v="1208" actId="22"/>
          <ac:spMkLst>
            <pc:docMk/>
            <pc:sldMk cId="3901572015" sldId="399"/>
            <ac:spMk id="5" creationId="{B603CA3D-74C3-A305-869C-17B40223EB0A}"/>
          </ac:spMkLst>
        </pc:spChg>
        <pc:spChg chg="add del mod">
          <ac:chgData name="Panos Raptis" userId="70a99f6a-96e1-406f-bf1f-cc17806fb9ec" providerId="ADAL" clId="{685CA8BC-2CA4-4141-B513-41BD8592933D}" dt="2023-11-17T16:45:02.348" v="1222"/>
          <ac:spMkLst>
            <pc:docMk/>
            <pc:sldMk cId="3901572015" sldId="399"/>
            <ac:spMk id="6" creationId="{6DE80D81-E48B-8C39-D19E-33A7EF013D9E}"/>
          </ac:spMkLst>
        </pc:spChg>
        <pc:spChg chg="mod">
          <ac:chgData name="Panos Raptis" userId="70a99f6a-96e1-406f-bf1f-cc17806fb9ec" providerId="ADAL" clId="{685CA8BC-2CA4-4141-B513-41BD8592933D}" dt="2023-11-17T15:59:10.538" v="1201" actId="14100"/>
          <ac:spMkLst>
            <pc:docMk/>
            <pc:sldMk cId="3901572015" sldId="399"/>
            <ac:spMk id="8" creationId="{DA72FCB4-AF86-B646-9F84-EFD773E16A9C}"/>
          </ac:spMkLst>
        </pc:spChg>
        <pc:picChg chg="add mod">
          <ac:chgData name="Panos Raptis" userId="70a99f6a-96e1-406f-bf1f-cc17806fb9ec" providerId="ADAL" clId="{685CA8BC-2CA4-4141-B513-41BD8592933D}" dt="2023-11-17T16:45:29.619" v="1226" actId="1076"/>
          <ac:picMkLst>
            <pc:docMk/>
            <pc:sldMk cId="3901572015" sldId="399"/>
            <ac:picMk id="7" creationId="{42C1A101-88C7-0323-9F24-140C90B4FDCB}"/>
          </ac:picMkLst>
        </pc:picChg>
        <pc:picChg chg="add mod">
          <ac:chgData name="Panos Raptis" userId="70a99f6a-96e1-406f-bf1f-cc17806fb9ec" providerId="ADAL" clId="{685CA8BC-2CA4-4141-B513-41BD8592933D}" dt="2023-11-17T16:45:32.541" v="1227" actId="1076"/>
          <ac:picMkLst>
            <pc:docMk/>
            <pc:sldMk cId="3901572015" sldId="399"/>
            <ac:picMk id="9" creationId="{3349482A-514C-D3CF-3798-6D843FD64699}"/>
          </ac:picMkLst>
        </pc:picChg>
      </pc:sldChg>
      <pc:sldChg chg="modSp add mod modNotesTx">
        <pc:chgData name="Panos Raptis" userId="70a99f6a-96e1-406f-bf1f-cc17806fb9ec" providerId="ADAL" clId="{685CA8BC-2CA4-4141-B513-41BD8592933D}" dt="2023-11-20T10:39:15.146" v="1856" actId="121"/>
        <pc:sldMkLst>
          <pc:docMk/>
          <pc:sldMk cId="1835500080" sldId="400"/>
        </pc:sldMkLst>
        <pc:spChg chg="mod">
          <ac:chgData name="Panos Raptis" userId="70a99f6a-96e1-406f-bf1f-cc17806fb9ec" providerId="ADAL" clId="{685CA8BC-2CA4-4141-B513-41BD8592933D}" dt="2023-11-20T10:35:41.974" v="1744" actId="14100"/>
          <ac:spMkLst>
            <pc:docMk/>
            <pc:sldMk cId="1835500080" sldId="400"/>
            <ac:spMk id="2" creationId="{10D7B283-1025-BB4E-ABFD-027D5D1A2766}"/>
          </ac:spMkLst>
        </pc:spChg>
        <pc:spChg chg="mod">
          <ac:chgData name="Panos Raptis" userId="70a99f6a-96e1-406f-bf1f-cc17806fb9ec" providerId="ADAL" clId="{685CA8BC-2CA4-4141-B513-41BD8592933D}" dt="2023-11-20T10:39:15.146" v="1856" actId="121"/>
          <ac:spMkLst>
            <pc:docMk/>
            <pc:sldMk cId="1835500080" sldId="400"/>
            <ac:spMk id="7" creationId="{B60741EB-5F0C-314C-A721-915C9B09DDE1}"/>
          </ac:spMkLst>
        </pc:spChg>
      </pc:sldChg>
      <pc:sldChg chg="addSp delSp modSp add del mod">
        <pc:chgData name="Panos Raptis" userId="70a99f6a-96e1-406f-bf1f-cc17806fb9ec" providerId="ADAL" clId="{685CA8BC-2CA4-4141-B513-41BD8592933D}" dt="2023-11-20T10:37:42.224" v="1800" actId="2696"/>
        <pc:sldMkLst>
          <pc:docMk/>
          <pc:sldMk cId="231977303" sldId="401"/>
        </pc:sldMkLst>
        <pc:spChg chg="mod">
          <ac:chgData name="Panos Raptis" userId="70a99f6a-96e1-406f-bf1f-cc17806fb9ec" providerId="ADAL" clId="{685CA8BC-2CA4-4141-B513-41BD8592933D}" dt="2023-11-20T10:35:30.584" v="1711" actId="14100"/>
          <ac:spMkLst>
            <pc:docMk/>
            <pc:sldMk cId="231977303" sldId="401"/>
            <ac:spMk id="2" creationId="{10D7B283-1025-BB4E-ABFD-027D5D1A2766}"/>
          </ac:spMkLst>
        </pc:spChg>
        <pc:spChg chg="add del mod">
          <ac:chgData name="Panos Raptis" userId="70a99f6a-96e1-406f-bf1f-cc17806fb9ec" providerId="ADAL" clId="{685CA8BC-2CA4-4141-B513-41BD8592933D}" dt="2023-11-20T10:35:32.548" v="1713"/>
          <ac:spMkLst>
            <pc:docMk/>
            <pc:sldMk cId="231977303" sldId="401"/>
            <ac:spMk id="3" creationId="{E632CCD6-7625-0A9C-44FA-C1344F996609}"/>
          </ac:spMkLst>
        </pc:spChg>
      </pc:sldChg>
      <pc:sldChg chg="modSp add mod">
        <pc:chgData name="Panos Raptis" userId="70a99f6a-96e1-406f-bf1f-cc17806fb9ec" providerId="ADAL" clId="{685CA8BC-2CA4-4141-B513-41BD8592933D}" dt="2023-11-21T10:39:44.097" v="1965" actId="20578"/>
        <pc:sldMkLst>
          <pc:docMk/>
          <pc:sldMk cId="3801682227" sldId="401"/>
        </pc:sldMkLst>
        <pc:spChg chg="mod">
          <ac:chgData name="Panos Raptis" userId="70a99f6a-96e1-406f-bf1f-cc17806fb9ec" providerId="ADAL" clId="{685CA8BC-2CA4-4141-B513-41BD8592933D}" dt="2023-11-20T11:53:27.367" v="1872" actId="20577"/>
          <ac:spMkLst>
            <pc:docMk/>
            <pc:sldMk cId="3801682227" sldId="401"/>
            <ac:spMk id="2" creationId="{10D7B283-1025-BB4E-ABFD-027D5D1A2766}"/>
          </ac:spMkLst>
        </pc:spChg>
        <pc:spChg chg="mod">
          <ac:chgData name="Panos Raptis" userId="70a99f6a-96e1-406f-bf1f-cc17806fb9ec" providerId="ADAL" clId="{685CA8BC-2CA4-4141-B513-41BD8592933D}" dt="2023-11-21T10:39:44.097" v="1965" actId="20578"/>
          <ac:spMkLst>
            <pc:docMk/>
            <pc:sldMk cId="3801682227" sldId="401"/>
            <ac:spMk id="7" creationId="{B60741EB-5F0C-314C-A721-915C9B09DDE1}"/>
          </ac:spMkLst>
        </pc:spChg>
      </pc:sldChg>
      <pc:sldChg chg="add">
        <pc:chgData name="Panos Raptis" userId="70a99f6a-96e1-406f-bf1f-cc17806fb9ec" providerId="ADAL" clId="{685CA8BC-2CA4-4141-B513-41BD8592933D}" dt="2023-11-20T11:54:46.162" v="1873" actId="2890"/>
        <pc:sldMkLst>
          <pc:docMk/>
          <pc:sldMk cId="558247311" sldId="402"/>
        </pc:sldMkLst>
      </pc:sldChg>
      <pc:sldChg chg="addSp delSp modSp add mod setBg">
        <pc:chgData name="Panos Raptis" userId="70a99f6a-96e1-406f-bf1f-cc17806fb9ec" providerId="ADAL" clId="{685CA8BC-2CA4-4141-B513-41BD8592933D}" dt="2023-11-21T10:59:24.624" v="2203"/>
        <pc:sldMkLst>
          <pc:docMk/>
          <pc:sldMk cId="2422467223" sldId="403"/>
        </pc:sldMkLst>
        <pc:spChg chg="mod">
          <ac:chgData name="Panos Raptis" userId="70a99f6a-96e1-406f-bf1f-cc17806fb9ec" providerId="ADAL" clId="{685CA8BC-2CA4-4141-B513-41BD8592933D}" dt="2023-11-21T10:49:52.353" v="2169" actId="20577"/>
          <ac:spMkLst>
            <pc:docMk/>
            <pc:sldMk cId="2422467223" sldId="403"/>
            <ac:spMk id="3" creationId="{488BCBA6-73AC-614A-ACB3-BC4A2A93674B}"/>
          </ac:spMkLst>
        </pc:spChg>
        <pc:spChg chg="mod">
          <ac:chgData name="Panos Raptis" userId="70a99f6a-96e1-406f-bf1f-cc17806fb9ec" providerId="ADAL" clId="{685CA8BC-2CA4-4141-B513-41BD8592933D}" dt="2023-11-21T10:46:12.588" v="1990" actId="20577"/>
          <ac:spMkLst>
            <pc:docMk/>
            <pc:sldMk cId="2422467223" sldId="403"/>
            <ac:spMk id="8" creationId="{DA72FCB4-AF86-B646-9F84-EFD773E16A9C}"/>
          </ac:spMkLst>
        </pc:spChg>
        <pc:picChg chg="add mod modCrop">
          <ac:chgData name="Panos Raptis" userId="70a99f6a-96e1-406f-bf1f-cc17806fb9ec" providerId="ADAL" clId="{685CA8BC-2CA4-4141-B513-41BD8592933D}" dt="2023-11-21T10:56:35.171" v="2201" actId="1076"/>
          <ac:picMkLst>
            <pc:docMk/>
            <pc:sldMk cId="2422467223" sldId="403"/>
            <ac:picMk id="2" creationId="{F0E1E163-F351-7FB5-3D24-2040D0AB3F30}"/>
          </ac:picMkLst>
        </pc:picChg>
        <pc:picChg chg="del">
          <ac:chgData name="Panos Raptis" userId="70a99f6a-96e1-406f-bf1f-cc17806fb9ec" providerId="ADAL" clId="{685CA8BC-2CA4-4141-B513-41BD8592933D}" dt="2023-11-21T10:56:18.946" v="2198" actId="478"/>
          <ac:picMkLst>
            <pc:docMk/>
            <pc:sldMk cId="2422467223" sldId="403"/>
            <ac:picMk id="5" creationId="{20FF32B9-4692-DA49-A5FE-F7FE5B49B57A}"/>
          </ac:picMkLst>
        </pc:picChg>
      </pc:sldChg>
      <pc:sldChg chg="addSp delSp modSp add mod setBg modShow">
        <pc:chgData name="Panos Raptis" userId="70a99f6a-96e1-406f-bf1f-cc17806fb9ec" providerId="ADAL" clId="{685CA8BC-2CA4-4141-B513-41BD8592933D}" dt="2023-11-21T21:25:09.808" v="2779" actId="729"/>
        <pc:sldMkLst>
          <pc:docMk/>
          <pc:sldMk cId="3549185831" sldId="404"/>
        </pc:sldMkLst>
        <pc:spChg chg="add">
          <ac:chgData name="Panos Raptis" userId="70a99f6a-96e1-406f-bf1f-cc17806fb9ec" providerId="ADAL" clId="{685CA8BC-2CA4-4141-B513-41BD8592933D}" dt="2023-11-21T10:51:27.122" v="2172"/>
          <ac:spMkLst>
            <pc:docMk/>
            <pc:sldMk cId="3549185831" sldId="404"/>
            <ac:spMk id="2" creationId="{765C5975-C367-E091-F5AB-E11D5F565991}"/>
          </ac:spMkLst>
        </pc:spChg>
        <pc:spChg chg="del">
          <ac:chgData name="Panos Raptis" userId="70a99f6a-96e1-406f-bf1f-cc17806fb9ec" providerId="ADAL" clId="{685CA8BC-2CA4-4141-B513-41BD8592933D}" dt="2023-11-21T10:51:25.304" v="2171" actId="478"/>
          <ac:spMkLst>
            <pc:docMk/>
            <pc:sldMk cId="3549185831" sldId="404"/>
            <ac:spMk id="3" creationId="{488BCBA6-73AC-614A-ACB3-BC4A2A93674B}"/>
          </ac:spMkLst>
        </pc:spChg>
        <pc:spChg chg="del">
          <ac:chgData name="Panos Raptis" userId="70a99f6a-96e1-406f-bf1f-cc17806fb9ec" providerId="ADAL" clId="{685CA8BC-2CA4-4141-B513-41BD8592933D}" dt="2023-11-21T11:00:46.062" v="2213" actId="478"/>
          <ac:spMkLst>
            <pc:docMk/>
            <pc:sldMk cId="3549185831" sldId="404"/>
            <ac:spMk id="8" creationId="{DA72FCB4-AF86-B646-9F84-EFD773E16A9C}"/>
          </ac:spMkLst>
        </pc:spChg>
        <pc:spChg chg="add del mod">
          <ac:chgData name="Panos Raptis" userId="70a99f6a-96e1-406f-bf1f-cc17806fb9ec" providerId="ADAL" clId="{685CA8BC-2CA4-4141-B513-41BD8592933D}" dt="2023-11-21T11:00:49.071" v="2214" actId="478"/>
          <ac:spMkLst>
            <pc:docMk/>
            <pc:sldMk cId="3549185831" sldId="404"/>
            <ac:spMk id="9" creationId="{E97B62D0-8A01-3D92-2409-871BC0D469C9}"/>
          </ac:spMkLst>
        </pc:spChg>
        <pc:picChg chg="add mod modCrop">
          <ac:chgData name="Panos Raptis" userId="70a99f6a-96e1-406f-bf1f-cc17806fb9ec" providerId="ADAL" clId="{685CA8BC-2CA4-4141-B513-41BD8592933D}" dt="2023-11-21T11:00:37.471" v="2212" actId="1076"/>
          <ac:picMkLst>
            <pc:docMk/>
            <pc:sldMk cId="3549185831" sldId="404"/>
            <ac:picMk id="4" creationId="{C4C5A295-743D-28F3-C53B-A617819D7AF8}"/>
          </ac:picMkLst>
        </pc:picChg>
        <pc:picChg chg="del">
          <ac:chgData name="Panos Raptis" userId="70a99f6a-96e1-406f-bf1f-cc17806fb9ec" providerId="ADAL" clId="{685CA8BC-2CA4-4141-B513-41BD8592933D}" dt="2023-11-21T11:00:34.526" v="2211" actId="478"/>
          <ac:picMkLst>
            <pc:docMk/>
            <pc:sldMk cId="3549185831" sldId="404"/>
            <ac:picMk id="5" creationId="{20FF32B9-4692-DA49-A5FE-F7FE5B49B57A}"/>
          </ac:picMkLst>
        </pc:picChg>
        <pc:picChg chg="add del mod modCrop">
          <ac:chgData name="Panos Raptis" userId="70a99f6a-96e1-406f-bf1f-cc17806fb9ec" providerId="ADAL" clId="{685CA8BC-2CA4-4141-B513-41BD8592933D}" dt="2023-11-21T11:00:26.800" v="2210" actId="478"/>
          <ac:picMkLst>
            <pc:docMk/>
            <pc:sldMk cId="3549185831" sldId="404"/>
            <ac:picMk id="6" creationId="{9E11E514-54BF-712A-FFFB-F0A2AC0BFA69}"/>
          </ac:picMkLst>
        </pc:picChg>
        <pc:picChg chg="add del mod modCrop">
          <ac:chgData name="Panos Raptis" userId="70a99f6a-96e1-406f-bf1f-cc17806fb9ec" providerId="ADAL" clId="{685CA8BC-2CA4-4141-B513-41BD8592933D}" dt="2023-11-21T11:02:08.290" v="2226" actId="478"/>
          <ac:picMkLst>
            <pc:docMk/>
            <pc:sldMk cId="3549185831" sldId="404"/>
            <ac:picMk id="10" creationId="{9221F4EE-84BE-74AA-013E-EB414FB63BD1}"/>
          </ac:picMkLst>
        </pc:picChg>
      </pc:sldChg>
      <pc:sldChg chg="delSp modSp add del mod">
        <pc:chgData name="Panos Raptis" userId="70a99f6a-96e1-406f-bf1f-cc17806fb9ec" providerId="ADAL" clId="{685CA8BC-2CA4-4141-B513-41BD8592933D}" dt="2023-11-21T11:04:11.581" v="2317" actId="2696"/>
        <pc:sldMkLst>
          <pc:docMk/>
          <pc:sldMk cId="279783654" sldId="405"/>
        </pc:sldMkLst>
        <pc:picChg chg="del mod modCrop">
          <ac:chgData name="Panos Raptis" userId="70a99f6a-96e1-406f-bf1f-cc17806fb9ec" providerId="ADAL" clId="{685CA8BC-2CA4-4141-B513-41BD8592933D}" dt="2023-11-21T11:02:38.895" v="2229" actId="21"/>
          <ac:picMkLst>
            <pc:docMk/>
            <pc:sldMk cId="279783654" sldId="405"/>
            <ac:picMk id="6" creationId="{9E11E514-54BF-712A-FFFB-F0A2AC0BFA69}"/>
          </ac:picMkLst>
        </pc:picChg>
      </pc:sldChg>
      <pc:sldChg chg="addSp delSp modSp add mod setBg modShow">
        <pc:chgData name="Panos Raptis" userId="70a99f6a-96e1-406f-bf1f-cc17806fb9ec" providerId="ADAL" clId="{685CA8BC-2CA4-4141-B513-41BD8592933D}" dt="2023-11-21T21:25:14.064" v="2780" actId="729"/>
        <pc:sldMkLst>
          <pc:docMk/>
          <pc:sldMk cId="1886840228" sldId="406"/>
        </pc:sldMkLst>
        <pc:spChg chg="add del">
          <ac:chgData name="Panos Raptis" userId="70a99f6a-96e1-406f-bf1f-cc17806fb9ec" providerId="ADAL" clId="{685CA8BC-2CA4-4141-B513-41BD8592933D}" dt="2023-11-21T18:29:34.146" v="2424" actId="478"/>
          <ac:spMkLst>
            <pc:docMk/>
            <pc:sldMk cId="1886840228" sldId="406"/>
            <ac:spMk id="6" creationId="{54234847-E8A1-6A1F-1F8F-6B05DB1281C0}"/>
          </ac:spMkLst>
        </pc:spChg>
        <pc:picChg chg="add mod modCrop">
          <ac:chgData name="Panos Raptis" userId="70a99f6a-96e1-406f-bf1f-cc17806fb9ec" providerId="ADAL" clId="{685CA8BC-2CA4-4141-B513-41BD8592933D}" dt="2023-11-21T11:02:54.230" v="2232" actId="732"/>
          <ac:picMkLst>
            <pc:docMk/>
            <pc:sldMk cId="1886840228" sldId="406"/>
            <ac:picMk id="3" creationId="{E19137A9-3056-2201-90D0-BBB8E0F57EE8}"/>
          </ac:picMkLst>
        </pc:picChg>
      </pc:sldChg>
      <pc:sldChg chg="delSp modSp add mod delAnim modShow modNotesTx">
        <pc:chgData name="Panos Raptis" userId="70a99f6a-96e1-406f-bf1f-cc17806fb9ec" providerId="ADAL" clId="{685CA8BC-2CA4-4141-B513-41BD8592933D}" dt="2023-11-21T18:29:19.150" v="2422" actId="729"/>
        <pc:sldMkLst>
          <pc:docMk/>
          <pc:sldMk cId="591274048" sldId="407"/>
        </pc:sldMkLst>
        <pc:spChg chg="del">
          <ac:chgData name="Panos Raptis" userId="70a99f6a-96e1-406f-bf1f-cc17806fb9ec" providerId="ADAL" clId="{685CA8BC-2CA4-4141-B513-41BD8592933D}" dt="2023-11-21T11:09:57.028" v="2356" actId="478"/>
          <ac:spMkLst>
            <pc:docMk/>
            <pc:sldMk cId="591274048" sldId="407"/>
            <ac:spMk id="2" creationId="{A2BBE484-7EB5-A348-A5E3-5C282B62B24A}"/>
          </ac:spMkLst>
        </pc:spChg>
        <pc:spChg chg="mod">
          <ac:chgData name="Panos Raptis" userId="70a99f6a-96e1-406f-bf1f-cc17806fb9ec" providerId="ADAL" clId="{685CA8BC-2CA4-4141-B513-41BD8592933D}" dt="2023-11-21T11:10:02.243" v="2357" actId="1076"/>
          <ac:spMkLst>
            <pc:docMk/>
            <pc:sldMk cId="591274048" sldId="407"/>
            <ac:spMk id="3" creationId="{C2179314-E11C-D442-9F25-E577C5E93209}"/>
          </ac:spMkLst>
        </pc:spChg>
        <pc:spChg chg="mod">
          <ac:chgData name="Panos Raptis" userId="70a99f6a-96e1-406f-bf1f-cc17806fb9ec" providerId="ADAL" clId="{685CA8BC-2CA4-4141-B513-41BD8592933D}" dt="2023-11-21T11:10:34.927" v="2377" actId="1076"/>
          <ac:spMkLst>
            <pc:docMk/>
            <pc:sldMk cId="591274048" sldId="407"/>
            <ac:spMk id="6" creationId="{52AF2B71-F314-8442-8629-0259B1CC9ED2}"/>
          </ac:spMkLst>
        </pc:spChg>
        <pc:picChg chg="mod">
          <ac:chgData name="Panos Raptis" userId="70a99f6a-96e1-406f-bf1f-cc17806fb9ec" providerId="ADAL" clId="{685CA8BC-2CA4-4141-B513-41BD8592933D}" dt="2023-11-21T11:10:44.973" v="2379" actId="1076"/>
          <ac:picMkLst>
            <pc:docMk/>
            <pc:sldMk cId="591274048" sldId="407"/>
            <ac:picMk id="4" creationId="{30E9AC79-9427-8A48-8155-96FE6645A050}"/>
          </ac:picMkLst>
        </pc:picChg>
        <pc:picChg chg="del">
          <ac:chgData name="Panos Raptis" userId="70a99f6a-96e1-406f-bf1f-cc17806fb9ec" providerId="ADAL" clId="{685CA8BC-2CA4-4141-B513-41BD8592933D}" dt="2023-11-21T11:09:54.346" v="2355" actId="478"/>
          <ac:picMkLst>
            <pc:docMk/>
            <pc:sldMk cId="591274048" sldId="407"/>
            <ac:picMk id="7" creationId="{5CC252E6-041B-6500-FC85-17D9169FAF25}"/>
          </ac:picMkLst>
        </pc:picChg>
      </pc:sldChg>
      <pc:sldChg chg="addSp delSp modSp add mod setBg">
        <pc:chgData name="Panos Raptis" userId="70a99f6a-96e1-406f-bf1f-cc17806fb9ec" providerId="ADAL" clId="{685CA8BC-2CA4-4141-B513-41BD8592933D}" dt="2023-11-21T18:44:45.839" v="2778" actId="1076"/>
        <pc:sldMkLst>
          <pc:docMk/>
          <pc:sldMk cId="614230832" sldId="408"/>
        </pc:sldMkLst>
        <pc:spChg chg="add mod">
          <ac:chgData name="Panos Raptis" userId="70a99f6a-96e1-406f-bf1f-cc17806fb9ec" providerId="ADAL" clId="{685CA8BC-2CA4-4141-B513-41BD8592933D}" dt="2023-11-21T18:44:45.839" v="2778" actId="1076"/>
          <ac:spMkLst>
            <pc:docMk/>
            <pc:sldMk cId="614230832" sldId="408"/>
            <ac:spMk id="6" creationId="{A49595C7-8EDA-E9C4-5658-E52846EE40CF}"/>
          </ac:spMkLst>
        </pc:spChg>
        <pc:spChg chg="add mod">
          <ac:chgData name="Panos Raptis" userId="70a99f6a-96e1-406f-bf1f-cc17806fb9ec" providerId="ADAL" clId="{685CA8BC-2CA4-4141-B513-41BD8592933D}" dt="2023-11-21T18:41:03.872" v="2750" actId="1076"/>
          <ac:spMkLst>
            <pc:docMk/>
            <pc:sldMk cId="614230832" sldId="408"/>
            <ac:spMk id="9" creationId="{4CBBB124-2CB2-9FFA-7A85-65D6C13EAC98}"/>
          </ac:spMkLst>
        </pc:spChg>
        <pc:spChg chg="add del mod">
          <ac:chgData name="Panos Raptis" userId="70a99f6a-96e1-406f-bf1f-cc17806fb9ec" providerId="ADAL" clId="{685CA8BC-2CA4-4141-B513-41BD8592933D}" dt="2023-11-21T18:39:58.343" v="2694" actId="478"/>
          <ac:spMkLst>
            <pc:docMk/>
            <pc:sldMk cId="614230832" sldId="408"/>
            <ac:spMk id="10" creationId="{D483321F-D08A-2DCF-8E89-E6665CE44260}"/>
          </ac:spMkLst>
        </pc:spChg>
        <pc:spChg chg="add mod">
          <ac:chgData name="Panos Raptis" userId="70a99f6a-96e1-406f-bf1f-cc17806fb9ec" providerId="ADAL" clId="{685CA8BC-2CA4-4141-B513-41BD8592933D}" dt="2023-11-21T18:44:36.791" v="2777" actId="255"/>
          <ac:spMkLst>
            <pc:docMk/>
            <pc:sldMk cId="614230832" sldId="408"/>
            <ac:spMk id="11" creationId="{95A550AA-A8F1-A306-8085-2C10EA85FC7A}"/>
          </ac:spMkLst>
        </pc:spChg>
        <pc:picChg chg="del">
          <ac:chgData name="Panos Raptis" userId="70a99f6a-96e1-406f-bf1f-cc17806fb9ec" providerId="ADAL" clId="{685CA8BC-2CA4-4141-B513-41BD8592933D}" dt="2023-11-21T18:29:39.706" v="2426" actId="478"/>
          <ac:picMkLst>
            <pc:docMk/>
            <pc:sldMk cId="614230832" sldId="408"/>
            <ac:picMk id="3" creationId="{E19137A9-3056-2201-90D0-BBB8E0F57EE8}"/>
          </ac:picMkLst>
        </pc:picChg>
        <pc:picChg chg="del">
          <ac:chgData name="Panos Raptis" userId="70a99f6a-96e1-406f-bf1f-cc17806fb9ec" providerId="ADAL" clId="{685CA8BC-2CA4-4141-B513-41BD8592933D}" dt="2023-11-21T18:29:41.134" v="2427" actId="478"/>
          <ac:picMkLst>
            <pc:docMk/>
            <pc:sldMk cId="614230832" sldId="408"/>
            <ac:picMk id="4" creationId="{C4C5A295-743D-28F3-C53B-A617819D7AF8}"/>
          </ac:picMkLst>
        </pc:picChg>
        <pc:picChg chg="add mod modCrop">
          <ac:chgData name="Panos Raptis" userId="70a99f6a-96e1-406f-bf1f-cc17806fb9ec" providerId="ADAL" clId="{685CA8BC-2CA4-4141-B513-41BD8592933D}" dt="2023-11-21T18:39:23.532" v="2679" actId="1076"/>
          <ac:picMkLst>
            <pc:docMk/>
            <pc:sldMk cId="614230832" sldId="408"/>
            <ac:picMk id="8" creationId="{B3BAC837-F299-BFEB-AB96-F062DE6E6255}"/>
          </ac:picMkLst>
        </pc:picChg>
      </pc:sldChg>
      <pc:sldChg chg="addSp delSp modSp add mod modAnim modNotesTx">
        <pc:chgData name="Panos Raptis" userId="70a99f6a-96e1-406f-bf1f-cc17806fb9ec" providerId="ADAL" clId="{685CA8BC-2CA4-4141-B513-41BD8592933D}" dt="2023-11-21T21:33:23.604" v="2926"/>
        <pc:sldMkLst>
          <pc:docMk/>
          <pc:sldMk cId="3003521090" sldId="409"/>
        </pc:sldMkLst>
        <pc:spChg chg="mod">
          <ac:chgData name="Panos Raptis" userId="70a99f6a-96e1-406f-bf1f-cc17806fb9ec" providerId="ADAL" clId="{685CA8BC-2CA4-4141-B513-41BD8592933D}" dt="2023-11-21T21:26:33.886" v="2811"/>
          <ac:spMkLst>
            <pc:docMk/>
            <pc:sldMk cId="3003521090" sldId="409"/>
            <ac:spMk id="6" creationId="{A49595C7-8EDA-E9C4-5658-E52846EE40CF}"/>
          </ac:spMkLst>
        </pc:spChg>
        <pc:spChg chg="mod">
          <ac:chgData name="Panos Raptis" userId="70a99f6a-96e1-406f-bf1f-cc17806fb9ec" providerId="ADAL" clId="{685CA8BC-2CA4-4141-B513-41BD8592933D}" dt="2023-11-21T21:31:40.920" v="2924" actId="20577"/>
          <ac:spMkLst>
            <pc:docMk/>
            <pc:sldMk cId="3003521090" sldId="409"/>
            <ac:spMk id="11" creationId="{95A550AA-A8F1-A306-8085-2C10EA85FC7A}"/>
          </ac:spMkLst>
        </pc:spChg>
        <pc:picChg chg="add mod">
          <ac:chgData name="Panos Raptis" userId="70a99f6a-96e1-406f-bf1f-cc17806fb9ec" providerId="ADAL" clId="{685CA8BC-2CA4-4141-B513-41BD8592933D}" dt="2023-11-21T21:25:57.020" v="2786" actId="14100"/>
          <ac:picMkLst>
            <pc:docMk/>
            <pc:sldMk cId="3003521090" sldId="409"/>
            <ac:picMk id="3" creationId="{A78D7F87-E4DB-BA00-7BD8-7D77CC151BD5}"/>
          </ac:picMkLst>
        </pc:picChg>
        <pc:picChg chg="del">
          <ac:chgData name="Panos Raptis" userId="70a99f6a-96e1-406f-bf1f-cc17806fb9ec" providerId="ADAL" clId="{685CA8BC-2CA4-4141-B513-41BD8592933D}" dt="2023-11-21T21:25:34.302" v="2782" actId="478"/>
          <ac:picMkLst>
            <pc:docMk/>
            <pc:sldMk cId="3003521090" sldId="409"/>
            <ac:picMk id="8" creationId="{B3BAC837-F299-BFEB-AB96-F062DE6E6255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C77E2C-6480-FE45-815C-B3849867F622}" type="datetimeFigureOut">
              <a:rPr lang="en-US" smtClean="0"/>
              <a:t>11/29/23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8A5100-5B29-C445-9DFB-77DB56071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3818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cP9BrtvBIY0&amp;t=107s" TargetMode="External"/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youtube.com/watch?v=lsBIR8aN3Ho" TargetMode="Externa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solidFill>
                  <a:schemeClr val="bg1"/>
                </a:solidFill>
                <a:ea typeface="Times New Roman" panose="02020603050405020304" pitchFamily="18" charset="0"/>
              </a:rPr>
              <a:t>O</a:t>
            </a:r>
            <a:r>
              <a:rPr lang="en-GB" sz="12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wnership of their own learning and to enable them to actively explore and discover workflows and creative approaches.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8A5100-5B29-C445-9DFB-77DB5607194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6076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There are others, like script </a:t>
            </a:r>
            <a:r>
              <a:rPr lang="en-US" dirty="0" err="1"/>
              <a:t>dpt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8A5100-5B29-C445-9DFB-77DB5607194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98698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solidFill>
                  <a:schemeClr val="bg1"/>
                </a:solidFill>
                <a:ea typeface="Times New Roman" panose="02020603050405020304" pitchFamily="18" charset="0"/>
              </a:rPr>
              <a:t>O</a:t>
            </a:r>
            <a:r>
              <a:rPr lang="en-GB" sz="12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wnership of their own learning and to enable them to actively explore and discover workflows and creative approaches.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8A5100-5B29-C445-9DFB-77DB5607194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0439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0" i="0" dirty="0">
                <a:solidFill>
                  <a:srgbClr val="0F1111"/>
                </a:solidFill>
                <a:effectLst/>
                <a:latin typeface="Arial" panose="020B0604020202020204" pitchFamily="34" charset="0"/>
              </a:rPr>
              <a:t>BEN FRITZ is an editor for the </a:t>
            </a:r>
            <a:r>
              <a:rPr lang="en-GB" b="0" i="1" dirty="0">
                <a:solidFill>
                  <a:srgbClr val="0F1111"/>
                </a:solidFill>
                <a:effectLst/>
                <a:latin typeface="Arial" panose="020B0604020202020204" pitchFamily="34" charset="0"/>
              </a:rPr>
              <a:t>Wall Street Journal</a:t>
            </a:r>
            <a:r>
              <a:rPr lang="en-GB" b="0" i="0" dirty="0">
                <a:solidFill>
                  <a:srgbClr val="0F1111"/>
                </a:solidFill>
                <a:effectLst/>
                <a:latin typeface="Arial" panose="020B0604020202020204" pitchFamily="34" charset="0"/>
              </a:rPr>
              <a:t>. He previously covered Hollywood for the </a:t>
            </a:r>
            <a:r>
              <a:rPr lang="en-GB" b="0" i="1" dirty="0">
                <a:solidFill>
                  <a:srgbClr val="0F1111"/>
                </a:solidFill>
                <a:effectLst/>
                <a:latin typeface="Arial" panose="020B0604020202020204" pitchFamily="34" charset="0"/>
              </a:rPr>
              <a:t>Journal</a:t>
            </a:r>
            <a:r>
              <a:rPr lang="en-GB" b="0" i="0" dirty="0">
                <a:solidFill>
                  <a:srgbClr val="0F1111"/>
                </a:solidFill>
                <a:effectLst/>
                <a:latin typeface="Arial" panose="020B0604020202020204" pitchFamily="34" charset="0"/>
              </a:rPr>
              <a:t>, the </a:t>
            </a:r>
            <a:r>
              <a:rPr lang="en-GB" b="0" i="1" dirty="0">
                <a:solidFill>
                  <a:srgbClr val="0F1111"/>
                </a:solidFill>
                <a:effectLst/>
                <a:latin typeface="Arial" panose="020B0604020202020204" pitchFamily="34" charset="0"/>
              </a:rPr>
              <a:t>Los Angeles Times </a:t>
            </a:r>
            <a:r>
              <a:rPr lang="en-GB" b="0" i="0" dirty="0">
                <a:solidFill>
                  <a:srgbClr val="0F1111"/>
                </a:solidFill>
                <a:effectLst/>
                <a:latin typeface="Arial" panose="020B0604020202020204" pitchFamily="34" charset="0"/>
              </a:rPr>
              <a:t>and </a:t>
            </a:r>
            <a:r>
              <a:rPr lang="en-GB" b="0" i="1" dirty="0">
                <a:solidFill>
                  <a:srgbClr val="0F1111"/>
                </a:solidFill>
                <a:effectLst/>
                <a:latin typeface="Arial" panose="020B0604020202020204" pitchFamily="34" charset="0"/>
              </a:rPr>
              <a:t>Variety </a:t>
            </a:r>
            <a:r>
              <a:rPr lang="en-GB" b="0" i="0" dirty="0">
                <a:solidFill>
                  <a:srgbClr val="0F1111"/>
                </a:solidFill>
                <a:effectLst/>
                <a:latin typeface="Arial" panose="020B0604020202020204" pitchFamily="34" charset="0"/>
              </a:rPr>
              <a:t>and is </a:t>
            </a:r>
            <a:r>
              <a:rPr lang="en-GB" b="0" i="0" dirty="0" err="1">
                <a:solidFill>
                  <a:srgbClr val="0F1111"/>
                </a:solidFill>
                <a:effectLst/>
                <a:latin typeface="Arial" panose="020B0604020202020204" pitchFamily="34" charset="0"/>
              </a:rPr>
              <a:t>coauthor</a:t>
            </a:r>
            <a:r>
              <a:rPr lang="en-GB" b="0" i="0" dirty="0">
                <a:solidFill>
                  <a:srgbClr val="0F1111"/>
                </a:solidFill>
                <a:effectLst/>
                <a:latin typeface="Arial" panose="020B0604020202020204" pitchFamily="34" charset="0"/>
              </a:rPr>
              <a:t> of the best-selling </a:t>
            </a:r>
            <a:r>
              <a:rPr lang="en-GB" b="0" i="1" dirty="0">
                <a:solidFill>
                  <a:srgbClr val="0F1111"/>
                </a:solidFill>
                <a:effectLst/>
                <a:latin typeface="Arial" panose="020B0604020202020204" pitchFamily="34" charset="0"/>
              </a:rPr>
              <a:t>All the President's Spin.</a:t>
            </a:r>
            <a:r>
              <a:rPr lang="en-GB" b="0" i="0" dirty="0">
                <a:solidFill>
                  <a:srgbClr val="0F1111"/>
                </a:solidFill>
                <a:effectLst/>
                <a:latin typeface="Arial" panose="020B0604020202020204" pitchFamily="34" charset="0"/>
              </a:rPr>
              <a:t> A graduate of Swarthmore College, he lives in Los Angeles.</a:t>
            </a:r>
          </a:p>
          <a:p>
            <a:r>
              <a:rPr lang="en-GB" b="1" i="0" dirty="0">
                <a:solidFill>
                  <a:srgbClr val="0F1111"/>
                </a:solidFill>
                <a:effectLst/>
                <a:latin typeface="Arial" panose="020B0604020202020204" pitchFamily="34" charset="0"/>
              </a:rPr>
              <a:t>Winner of the Best Non-Fiction Book Prize at the 2018 National Arts &amp; Entertainment Journalism Awards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8A5100-5B29-C445-9DFB-77DB5607194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2209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dirty="0"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‘The Long Tail’ describes the retailing strategy of marketing a large number of different items which each sell in relatively small quantities, usually in addition to selling large quantities of a small number of popular items </a:t>
            </a:r>
            <a:endParaRPr lang="en-GB" sz="1800" dirty="0">
              <a:solidFill>
                <a:srgbClr val="FFFFFF"/>
              </a:solidFill>
              <a:effectLst/>
              <a:latin typeface="ArialM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i="1" dirty="0" err="1"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Inthemostimportantbusinessbooksince</a:t>
            </a:r>
            <a:r>
              <a:rPr lang="en-GB" sz="1800" i="1" dirty="0"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 The Tipping Point, </a:t>
            </a:r>
            <a:r>
              <a:rPr lang="en-GB" sz="1800" b="1" i="1" dirty="0"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Chris Anderson </a:t>
            </a:r>
            <a:r>
              <a:rPr lang="en-GB" sz="1800" i="1" dirty="0"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shows how the future of commerce and culture isn’t in hits, the high-volume head of a traditional demand curve, but in what used to be regarded as misses – the endlessly long tail of that same curve. </a:t>
            </a:r>
            <a:r>
              <a:rPr lang="en-GB" sz="1800" dirty="0"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Financial Times </a:t>
            </a:r>
            <a:endParaRPr lang="en-GB" dirty="0">
              <a:effectLst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8A5100-5B29-C445-9DFB-77DB5607194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784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Money is ready to spend. Key crew positions filled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8A5100-5B29-C445-9DFB-77DB5607194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8757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Money is ready to spend. Key crew positions filled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8A5100-5B29-C445-9DFB-77DB5607194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1344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Money is ready to spend. Key crew positions filled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8A5100-5B29-C445-9DFB-77DB5607194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2202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i="1" u="sng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https://www.youtube.com/watch?v=cP9BrtvBIY0&amp;t=107s</a:t>
            </a:r>
            <a:endParaRPr lang="en-GB" i="1" u="sng" dirty="0">
              <a:solidFill>
                <a:schemeClr val="bg1"/>
              </a:solidFill>
            </a:endParaRPr>
          </a:p>
          <a:p>
            <a:endParaRPr lang="en-GB" sz="1200" b="1" i="1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  <a:hlinkClick r:id="rId3"/>
            </a:endParaRPr>
          </a:p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Social network behind the scenes</a:t>
            </a:r>
          </a:p>
          <a:p>
            <a:r>
              <a:rPr lang="en-GB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https://www.youtube.com/watch?v=cP9BrtvBIY0&amp;t=107s</a:t>
            </a:r>
            <a:endParaRPr lang="en-GB" sz="1200" i="1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Skillset clip - </a:t>
            </a:r>
            <a:r>
              <a:rPr lang="en-GB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https://www.youtube.com/watch?v=lsBIR8aN3Ho</a:t>
            </a:r>
            <a:r>
              <a:rPr lang="en-GB" dirty="0">
                <a:effectLst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8A5100-5B29-C445-9DFB-77DB5607194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4951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Above the line refers to the positions of high importance – those on top of the hierarchy who have a lot of authority on a film set. Historically, this was done to separate the budget for these roles before a film was made from a separate budget that was created for the actual production.</a:t>
            </a:r>
          </a:p>
          <a:p>
            <a:endParaRPr lang="en-GB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below the line crew are often viewed as being more expendable to the production and can be replaced more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easily,if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need be. They’re typically hired only after a film or video has been given the green light. And although they’re responsible for a majority of the day-to-day heavy lifting on a project, they typically only work in one or two phases of a film.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8A5100-5B29-C445-9DFB-77DB5607194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736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E3393F-A4CC-E945-BD35-54D70D17C2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8AE194-0E5A-9740-BC4A-B59B7AD46B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D21644-752E-2E48-A5AC-51EFBD6570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CE2BD-76DB-FB4A-BCD5-C15A27277017}" type="datetimeFigureOut">
              <a:rPr lang="en-US" smtClean="0"/>
              <a:t>11/29/23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564586-92A9-8A48-ACA8-8A536E2471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EECF78-615A-FA43-9557-A57D04539E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BC066-833F-1249-9E8C-F255C83F85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2773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EF50E2-C42A-FB4D-94CF-766B915DD1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3B0064A-8972-1B41-98A5-59C5A031AD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7510D6-651A-F745-9F98-C93FFD4DE4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CE2BD-76DB-FB4A-BCD5-C15A27277017}" type="datetimeFigureOut">
              <a:rPr lang="en-US" smtClean="0"/>
              <a:t>11/29/23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5F753B-0511-6D44-B596-CF8073D8D5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564A27-D305-204D-9B63-3C44F49A2F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BC066-833F-1249-9E8C-F255C83F85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1136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7A947E2-6D09-C84F-A7B0-FB8F8DB73A8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C03230F-280C-8346-B87D-D3854FC9DD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EBF256-4F20-A447-953A-3338B3EDE0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CE2BD-76DB-FB4A-BCD5-C15A27277017}" type="datetimeFigureOut">
              <a:rPr lang="en-US" smtClean="0"/>
              <a:t>11/29/23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270189-71D6-9647-895A-4741DEA385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E88499-EEBA-D641-8FCD-5BBA933736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BC066-833F-1249-9E8C-F255C83F85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8279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11/29/23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18274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895BCE-F480-A742-A86B-A271644EAA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60765A-D3E4-F848-B107-50C0F7CCC9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CE75A9-877C-874F-85C9-34052128A6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CE2BD-76DB-FB4A-BCD5-C15A27277017}" type="datetimeFigureOut">
              <a:rPr lang="en-US" smtClean="0"/>
              <a:t>11/29/23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5C6799-D774-184D-B916-DF444D12FE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706E71-B35D-8C43-94C9-F0A7ED9C6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BC066-833F-1249-9E8C-F255C83F85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7181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BCC933-77F7-B344-A01E-138740F561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0C1E76-4221-0E44-9482-E0901BD66D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6A6BDC-FE04-E648-BB0D-56E83B99B5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CE2BD-76DB-FB4A-BCD5-C15A27277017}" type="datetimeFigureOut">
              <a:rPr lang="en-US" smtClean="0"/>
              <a:t>11/29/23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EBAD5B-6CC3-6B40-B038-328EA1F959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699EA0-E0FD-D047-BF25-122BEDDCA0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BC066-833F-1249-9E8C-F255C83F85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466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5ECE6D-F0A7-0745-8289-61B5D2AFA5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7A87F4-2EBC-7247-9D9C-0C86CE3101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ACA83C-CAEF-F14B-85E4-702AF6344A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A9A5C6-F914-3845-9E49-B815FE43F3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CE2BD-76DB-FB4A-BCD5-C15A27277017}" type="datetimeFigureOut">
              <a:rPr lang="en-US" smtClean="0"/>
              <a:t>11/29/23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4DDC73-4FFC-B343-A9FC-E744476F07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9ECA1A-CFA5-C44A-9DF8-642085A22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BC066-833F-1249-9E8C-F255C83F85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284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F8D007-D991-8248-9330-0EA3F33F5A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2CD7B9-0CB2-7D42-ABF7-0AA9EE866E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DDA69D5-0A33-3844-8180-775B2FF4A7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4AF0260-5577-4F44-8A37-CD6DBF4DC41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102CCA9-C034-C645-BE7A-2891F403D16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3088D8D-EFF5-DA4B-88E4-049F19E788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CE2BD-76DB-FB4A-BCD5-C15A27277017}" type="datetimeFigureOut">
              <a:rPr lang="en-US" smtClean="0"/>
              <a:t>11/29/23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8EEE9C2-E943-BA41-BFB9-2A8CF9B62C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29ABC53-29F7-864F-88D5-D1A2C42421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BC066-833F-1249-9E8C-F255C83F85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1123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58FC9A-A378-004F-AC71-D6A061EAB6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B64BE80-CBFA-2845-8CB1-2E6285E4F1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CE2BD-76DB-FB4A-BCD5-C15A27277017}" type="datetimeFigureOut">
              <a:rPr lang="en-US" smtClean="0"/>
              <a:t>11/29/23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38607A3-08CF-F54D-A9F7-9ACC49E9D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BF5ABDC-FBE3-8048-8985-53A72D660E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BC066-833F-1249-9E8C-F255C83F85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6266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FCC4841-FD80-2847-A604-B4EA20E861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CE2BD-76DB-FB4A-BCD5-C15A27277017}" type="datetimeFigureOut">
              <a:rPr lang="en-US" smtClean="0"/>
              <a:t>11/29/23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6127C96-E254-D24D-A76A-43BEAC0874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ACE79A-8AE6-9D4F-BB0C-8023CBCCC4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BC066-833F-1249-9E8C-F255C83F85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1524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361A44-36C8-AE43-BABF-2E63D657F5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AA3BEF-6676-674E-BA7F-F5D788E344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64CFBCF-C239-394B-AA36-B57C435C28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A4B605-E7F6-244F-BE7E-D9C9981A95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CE2BD-76DB-FB4A-BCD5-C15A27277017}" type="datetimeFigureOut">
              <a:rPr lang="en-US" smtClean="0"/>
              <a:t>11/29/23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4ED695-CD0D-CD4F-B8EC-6DCB116300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267550-4B71-F44E-A514-85044376DB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BC066-833F-1249-9E8C-F255C83F85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0400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61765E-1A7D-3F43-815C-4BF2666FEE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05D37B4-A741-2F4C-8421-E9ABDC3A293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D32A65-09E9-D94C-9B0E-2906AD36DD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485889-0474-0342-AE59-69DAD594F8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CE2BD-76DB-FB4A-BCD5-C15A27277017}" type="datetimeFigureOut">
              <a:rPr lang="en-US" smtClean="0"/>
              <a:t>11/29/23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30C4BD-3F34-7146-8B92-00B731ADCD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06669D-5F3A-214A-82F2-C3FE856F83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BC066-833F-1249-9E8C-F255C83F85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5221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8B535CA-49F4-4D4F-84FB-150CF3CF40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956993-253E-7E4E-8D88-4738CF0536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5158C8-6345-8C41-8F03-C37BA4493A9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5CE2BD-76DB-FB4A-BCD5-C15A27277017}" type="datetimeFigureOut">
              <a:rPr lang="en-US" smtClean="0"/>
              <a:t>11/29/23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328D44-67D4-8F40-80F1-F342C4B545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18A019-D08E-5B42-BBD5-F8DC048F9D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0BC066-833F-1249-9E8C-F255C83F85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0706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0Yku0GTrcuw?start=153&amp;feature=oembed" TargetMode="External"/><Relationship Id="rId4" Type="http://schemas.openxmlformats.org/officeDocument/2006/relationships/image" Target="../media/image11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2.jpeg"/><Relationship Id="rId2" Type="http://schemas.openxmlformats.org/officeDocument/2006/relationships/video" Target="https://www.youtube.com/embed/xv1F1PZKTQY?start=32&amp;feature=oembed" TargetMode="External"/><Relationship Id="rId1" Type="http://schemas.openxmlformats.org/officeDocument/2006/relationships/video" Target="https://www.youtube.com/embed/OJp719CkF2E?start=351&amp;feature=oembed" TargetMode="External"/><Relationship Id="rId6" Type="http://schemas.openxmlformats.org/officeDocument/2006/relationships/hyperlink" Target="https://www.filmcenter.cz/en/our-activities/projects-presentations" TargetMode="External"/><Relationship Id="rId5" Type="http://schemas.openxmlformats.org/officeDocument/2006/relationships/hyperlink" Target="https://www.bfi.org.uk/industry-data-insights/reports" TargetMode="External"/><Relationship Id="rId4" Type="http://schemas.openxmlformats.org/officeDocument/2006/relationships/notesSlide" Target="../notesSlides/notesSlide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fi.org.uk/industry-data-insights/reports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emf"/><Relationship Id="rId4" Type="http://schemas.openxmlformats.org/officeDocument/2006/relationships/hyperlink" Target="https://www.filmcenter.cz/en/our-activities/projects-presentations" TargetMode="Externa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cP9BrtvBIY0?start=2934&amp;feature=oembed" TargetMode="External"/><Relationship Id="rId4" Type="http://schemas.openxmlformats.org/officeDocument/2006/relationships/image" Target="../media/image1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https://www.youtube.com/embed/itOBJdtBoKM?feature=oembed" TargetMode="External"/><Relationship Id="rId1" Type="http://schemas.openxmlformats.org/officeDocument/2006/relationships/themeOverride" Target="../theme/themeOverride4.xml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DA72FCB4-AF86-B646-9F84-EFD773E16A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8682" y="-503329"/>
            <a:ext cx="10923551" cy="2387600"/>
          </a:xfrm>
        </p:spPr>
        <p:txBody>
          <a:bodyPr>
            <a:noAutofit/>
          </a:bodyPr>
          <a:lstStyle/>
          <a:p>
            <a:r>
              <a:rPr lang="en-US" sz="4400" dirty="0">
                <a:solidFill>
                  <a:schemeClr val="accent4"/>
                </a:solidFill>
                <a:latin typeface="Century Gothic" panose="020B0502020202020204" pitchFamily="34" charset="0"/>
              </a:rPr>
              <a:t>Filmmaking practice and </a:t>
            </a:r>
            <a:r>
              <a:rPr lang="en-US" sz="4400">
                <a:solidFill>
                  <a:schemeClr val="accent4"/>
                </a:solidFill>
                <a:latin typeface="Century Gothic" panose="020B0502020202020204" pitchFamily="34" charset="0"/>
              </a:rPr>
              <a:t>training </a:t>
            </a:r>
            <a:br>
              <a:rPr lang="en-US" sz="4400">
                <a:solidFill>
                  <a:schemeClr val="accent4"/>
                </a:solidFill>
                <a:latin typeface="Century Gothic" panose="020B0502020202020204" pitchFamily="34" charset="0"/>
              </a:rPr>
            </a:br>
            <a:r>
              <a:rPr lang="en-US" sz="4400">
                <a:solidFill>
                  <a:schemeClr val="accent4"/>
                </a:solidFill>
                <a:latin typeface="Century Gothic" panose="020B0502020202020204" pitchFamily="34" charset="0"/>
              </a:rPr>
              <a:t>in </a:t>
            </a:r>
            <a:r>
              <a:rPr lang="en-US" sz="4400" dirty="0">
                <a:solidFill>
                  <a:schemeClr val="accent4"/>
                </a:solidFill>
                <a:latin typeface="Century Gothic" panose="020B0502020202020204" pitchFamily="34" charset="0"/>
              </a:rPr>
              <a:t>the virtual age</a:t>
            </a:r>
            <a:endParaRPr lang="en-US" sz="48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F816A7F-AB56-8F42-B29F-3D9C45C2B0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229492"/>
            <a:ext cx="12193527" cy="5662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8059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DA72FCB4-AF86-B646-9F84-EFD773E16A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5599" y="491263"/>
            <a:ext cx="10923551" cy="1110661"/>
          </a:xfrm>
        </p:spPr>
        <p:txBody>
          <a:bodyPr>
            <a:noAutofit/>
          </a:bodyPr>
          <a:lstStyle/>
          <a:p>
            <a:pPr algn="l"/>
            <a:r>
              <a:rPr lang="en-US" sz="54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PRODUCTION</a:t>
            </a:r>
            <a:endParaRPr lang="en-US" sz="1600" dirty="0">
              <a:solidFill>
                <a:srgbClr val="C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88BCBA6-73AC-614A-ACB3-BC4A2A93674B}"/>
              </a:ext>
            </a:extLst>
          </p:cNvPr>
          <p:cNvSpPr txBox="1"/>
          <p:nvPr/>
        </p:nvSpPr>
        <p:spPr>
          <a:xfrm>
            <a:off x="816964" y="2609875"/>
            <a:ext cx="498439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latin typeface="Century Gothic" panose="020B0502020202020204" pitchFamily="34" charset="0"/>
              </a:rPr>
              <a:t>Principle Photography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latin typeface="Century Gothic" panose="020B0502020202020204" pitchFamily="34" charset="0"/>
              </a:rPr>
              <a:t>Second Unit?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latin typeface="Century Gothic" panose="020B0502020202020204" pitchFamily="34" charset="0"/>
              </a:rPr>
              <a:t>(Reshoots?)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latin typeface="Century Gothic" panose="020B0502020202020204" pitchFamily="34" charset="0"/>
              </a:rPr>
              <a:t>Production stills…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32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2A7F89D-B4CD-B643-95A5-2529C29C5B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4481" y="2451"/>
            <a:ext cx="11189338" cy="6832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5260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DA72FCB4-AF86-B646-9F84-EFD773E16A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0639" y="247423"/>
            <a:ext cx="10923551" cy="1110661"/>
          </a:xfrm>
        </p:spPr>
        <p:txBody>
          <a:bodyPr>
            <a:noAutofit/>
          </a:bodyPr>
          <a:lstStyle/>
          <a:p>
            <a:pPr algn="l"/>
            <a:r>
              <a:rPr lang="en-US" sz="4400" b="1" dirty="0">
                <a:solidFill>
                  <a:schemeClr val="accent4"/>
                </a:solidFill>
                <a:latin typeface="Century Gothic" panose="020B0502020202020204" pitchFamily="34" charset="0"/>
              </a:rPr>
              <a:t>POST-PRODUCTION</a:t>
            </a:r>
            <a:endParaRPr lang="en-US" sz="1200" dirty="0">
              <a:solidFill>
                <a:schemeClr val="accent4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88BCBA6-73AC-614A-ACB3-BC4A2A93674B}"/>
              </a:ext>
            </a:extLst>
          </p:cNvPr>
          <p:cNvSpPr txBox="1"/>
          <p:nvPr/>
        </p:nvSpPr>
        <p:spPr>
          <a:xfrm>
            <a:off x="573124" y="1593875"/>
            <a:ext cx="498439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latin typeface="Century Gothic" panose="020B0502020202020204" pitchFamily="34" charset="0"/>
              </a:rPr>
              <a:t>Editing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latin typeface="Century Gothic" panose="020B0502020202020204" pitchFamily="34" charset="0"/>
              </a:rPr>
              <a:t>VFX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i="1" dirty="0">
                <a:solidFill>
                  <a:schemeClr val="bg1"/>
                </a:solidFill>
                <a:latin typeface="Century Gothic" panose="020B0502020202020204" pitchFamily="34" charset="0"/>
              </a:rPr>
              <a:t>(Pick-ups?)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latin typeface="Century Gothic" panose="020B0502020202020204" pitchFamily="34" charset="0"/>
              </a:rPr>
              <a:t>ADR, Foley, Music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latin typeface="Century Gothic" panose="020B0502020202020204" pitchFamily="34" charset="0"/>
              </a:rPr>
              <a:t>Sound Design/Mix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latin typeface="Century Gothic" panose="020B0502020202020204" pitchFamily="34" charset="0"/>
              </a:rPr>
              <a:t>Colour Grading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latin typeface="Century Gothic" panose="020B0502020202020204" pitchFamily="34" charset="0"/>
              </a:rPr>
              <a:t>Mastering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0FF32B9-4692-DA49-A5FE-F7FE5B49B5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3600" y="0"/>
            <a:ext cx="6248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4002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9001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DA72FCB4-AF86-B646-9F84-EFD773E16A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0639" y="247423"/>
            <a:ext cx="10923551" cy="1110661"/>
          </a:xfrm>
        </p:spPr>
        <p:txBody>
          <a:bodyPr>
            <a:noAutofit/>
          </a:bodyPr>
          <a:lstStyle/>
          <a:p>
            <a:pPr algn="l"/>
            <a:r>
              <a:rPr lang="en-US" sz="4400" b="1" dirty="0">
                <a:solidFill>
                  <a:schemeClr val="accent4"/>
                </a:solidFill>
                <a:latin typeface="Century Gothic" panose="020B0502020202020204" pitchFamily="34" charset="0"/>
              </a:rPr>
              <a:t>DISTRIBUTION</a:t>
            </a:r>
            <a:endParaRPr lang="en-US" sz="1200" dirty="0">
              <a:solidFill>
                <a:schemeClr val="accent4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88BCBA6-73AC-614A-ACB3-BC4A2A93674B}"/>
              </a:ext>
            </a:extLst>
          </p:cNvPr>
          <p:cNvSpPr txBox="1"/>
          <p:nvPr/>
        </p:nvSpPr>
        <p:spPr>
          <a:xfrm>
            <a:off x="573124" y="1593875"/>
            <a:ext cx="498439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latin typeface="Century Gothic" panose="020B0502020202020204" pitchFamily="34" charset="0"/>
              </a:rPr>
              <a:t>Promotion / publicity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latin typeface="Century Gothic" panose="020B0502020202020204" pitchFamily="34" charset="0"/>
              </a:rPr>
              <a:t>Festivals / Film Markets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i="1" dirty="0">
                <a:solidFill>
                  <a:schemeClr val="bg1"/>
                </a:solidFill>
                <a:latin typeface="Century Gothic" panose="020B0502020202020204" pitchFamily="34" charset="0"/>
              </a:rPr>
              <a:t>Sales / Licensing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latin typeface="Century Gothic" panose="020B0502020202020204" pitchFamily="34" charset="0"/>
              </a:rPr>
              <a:t>Distribution (windows)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Localisation</a:t>
            </a:r>
            <a:endParaRPr lang="en-US" sz="32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0E1E163-F351-7FB5-3D24-2040D0AB3F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0018"/>
          <a:stretch/>
        </p:blipFill>
        <p:spPr>
          <a:xfrm>
            <a:off x="6096000" y="0"/>
            <a:ext cx="60916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4672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765C5975-C367-E091-F5AB-E11D5F56599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3BAC837-F299-BFEB-AB96-F062DE6E625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469"/>
          <a:stretch/>
        </p:blipFill>
        <p:spPr>
          <a:xfrm>
            <a:off x="0" y="0"/>
            <a:ext cx="9040677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tx1"/>
              </a:gs>
            </a:gsLst>
            <a:lin ang="0" scaled="1"/>
            <a:tileRect/>
          </a:gradFill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CBBB124-2CB2-9FFA-7A85-65D6C13EAC98}"/>
              </a:ext>
            </a:extLst>
          </p:cNvPr>
          <p:cNvSpPr/>
          <p:nvPr/>
        </p:nvSpPr>
        <p:spPr>
          <a:xfrm>
            <a:off x="6606862" y="7589"/>
            <a:ext cx="5585138" cy="6865513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36000">
                <a:schemeClr val="tx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49595C7-8EDA-E9C4-5658-E52846EE40CF}"/>
              </a:ext>
            </a:extLst>
          </p:cNvPr>
          <p:cNvSpPr txBox="1"/>
          <p:nvPr/>
        </p:nvSpPr>
        <p:spPr>
          <a:xfrm>
            <a:off x="8233748" y="4554759"/>
            <a:ext cx="381214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https://</a:t>
            </a:r>
            <a:r>
              <a:rPr lang="en-US" dirty="0" err="1">
                <a:solidFill>
                  <a:schemeClr val="bg1"/>
                </a:solidFill>
              </a:rPr>
              <a:t>cheddar.com</a:t>
            </a:r>
            <a:r>
              <a:rPr lang="en-US" dirty="0">
                <a:solidFill>
                  <a:schemeClr val="bg1"/>
                </a:solidFill>
              </a:rPr>
              <a:t>/media/</a:t>
            </a:r>
            <a:r>
              <a:rPr lang="en-US" dirty="0" err="1">
                <a:solidFill>
                  <a:schemeClr val="bg1"/>
                </a:solidFill>
              </a:rPr>
              <a:t>hollywoods</a:t>
            </a:r>
            <a:r>
              <a:rPr lang="en-US" dirty="0">
                <a:solidFill>
                  <a:schemeClr val="bg1"/>
                </a:solidFill>
              </a:rPr>
              <a:t>-new-age-of-entertainment-and-the-future-of-movies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5A550AA-A8F1-A306-8085-2C10EA85FC7A}"/>
              </a:ext>
            </a:extLst>
          </p:cNvPr>
          <p:cNvSpPr txBox="1"/>
          <p:nvPr/>
        </p:nvSpPr>
        <p:spPr>
          <a:xfrm>
            <a:off x="8233748" y="2587170"/>
            <a:ext cx="3812146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u="sng" dirty="0">
                <a:solidFill>
                  <a:schemeClr val="bg1"/>
                </a:solidFill>
              </a:rPr>
              <a:t>Ben Fritz                 _</a:t>
            </a:r>
          </a:p>
          <a:p>
            <a:r>
              <a:rPr lang="en-US" sz="2800" i="1" dirty="0">
                <a:solidFill>
                  <a:schemeClr val="bg1"/>
                </a:solidFill>
              </a:rPr>
              <a:t>The Big Picture: The fight for the future of movies</a:t>
            </a:r>
          </a:p>
          <a:p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79A7384-ADFF-C9B4-AB43-0B77C582BB0F}"/>
              </a:ext>
            </a:extLst>
          </p:cNvPr>
          <p:cNvSpPr txBox="1"/>
          <p:nvPr/>
        </p:nvSpPr>
        <p:spPr>
          <a:xfrm>
            <a:off x="3688710" y="6432196"/>
            <a:ext cx="85032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Fritz, B (2019) </a:t>
            </a:r>
            <a:r>
              <a:rPr lang="en-GB" b="0" i="1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The </a:t>
            </a:r>
            <a:r>
              <a:rPr lang="en-GB" i="1" dirty="0">
                <a:solidFill>
                  <a:schemeClr val="bg1"/>
                </a:solidFill>
                <a:latin typeface="Arial" panose="020B0604020202020204" pitchFamily="34" charset="0"/>
              </a:rPr>
              <a:t>big picture: the fight for the future of movies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</a:rPr>
              <a:t>. </a:t>
            </a:r>
            <a:r>
              <a:rPr lang="en-GB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Harper Business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42308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765C5975-C367-E091-F5AB-E11D5F56599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49595C7-8EDA-E9C4-5658-E52846EE40CF}"/>
              </a:ext>
            </a:extLst>
          </p:cNvPr>
          <p:cNvSpPr txBox="1"/>
          <p:nvPr/>
        </p:nvSpPr>
        <p:spPr>
          <a:xfrm>
            <a:off x="8233748" y="4554759"/>
            <a:ext cx="38121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https://</a:t>
            </a:r>
            <a:r>
              <a:rPr lang="en-US" dirty="0" err="1">
                <a:solidFill>
                  <a:schemeClr val="bg1"/>
                </a:solidFill>
              </a:rPr>
              <a:t>youtu.be</a:t>
            </a:r>
            <a:r>
              <a:rPr lang="en-US" dirty="0">
                <a:solidFill>
                  <a:schemeClr val="bg1"/>
                </a:solidFill>
              </a:rPr>
              <a:t>/0Yku0GTrcuw?t=153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5A550AA-A8F1-A306-8085-2C10EA85FC7A}"/>
              </a:ext>
            </a:extLst>
          </p:cNvPr>
          <p:cNvSpPr txBox="1"/>
          <p:nvPr/>
        </p:nvSpPr>
        <p:spPr>
          <a:xfrm>
            <a:off x="8233748" y="1823506"/>
            <a:ext cx="3812146" cy="20005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Chris Anderson</a:t>
            </a:r>
          </a:p>
          <a:p>
            <a:r>
              <a:rPr lang="en-US" sz="2800" dirty="0">
                <a:solidFill>
                  <a:schemeClr val="bg1"/>
                </a:solidFill>
              </a:rPr>
              <a:t>“The long tail” (2005)</a:t>
            </a:r>
          </a:p>
          <a:p>
            <a:endParaRPr lang="en-US" sz="2800" dirty="0">
              <a:solidFill>
                <a:schemeClr val="bg1"/>
              </a:solidFill>
            </a:endParaRPr>
          </a:p>
          <a:p>
            <a:r>
              <a:rPr lang="en-US" sz="2000" i="1" dirty="0">
                <a:solidFill>
                  <a:schemeClr val="bg1"/>
                </a:solidFill>
              </a:rPr>
              <a:t>niche/diverse content not limited by theatrical release scarcity</a:t>
            </a: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3" name="Online Media 2" descr="Identifying &quot;The Long Tail&quot; - Chris Anderson">
            <a:hlinkClick r:id="" action="ppaction://media"/>
            <a:extLst>
              <a:ext uri="{FF2B5EF4-FFF2-40B4-BE49-F238E27FC236}">
                <a16:creationId xmlns:a16="http://schemas.microsoft.com/office/drawing/2014/main" id="{A78D7F87-E4DB-BA00-7BD8-7D77CC151BD5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500846" y="856444"/>
            <a:ext cx="7838942" cy="587920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2298144-20F2-4025-BA41-66D9E3A72090}"/>
              </a:ext>
            </a:extLst>
          </p:cNvPr>
          <p:cNvSpPr txBox="1"/>
          <p:nvPr/>
        </p:nvSpPr>
        <p:spPr>
          <a:xfrm>
            <a:off x="2169961" y="6412485"/>
            <a:ext cx="100220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  <a:effectLst/>
              </a:rPr>
              <a:t>Anderson, C. (2014) </a:t>
            </a:r>
            <a:r>
              <a:rPr lang="en-GB" i="1" dirty="0">
                <a:solidFill>
                  <a:schemeClr val="bg1"/>
                </a:solidFill>
                <a:effectLst/>
              </a:rPr>
              <a:t>The Long Tail: Why the future of Business is selling less of more</a:t>
            </a:r>
            <a:r>
              <a:rPr lang="en-GB" dirty="0">
                <a:solidFill>
                  <a:schemeClr val="bg1"/>
                </a:solidFill>
                <a:effectLst/>
              </a:rPr>
              <a:t>. New York: Hachette.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3521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DA72FCB4-AF86-B646-9F84-EFD773E16A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4223" y="2097033"/>
            <a:ext cx="10923551" cy="2166742"/>
          </a:xfrm>
        </p:spPr>
        <p:txBody>
          <a:bodyPr>
            <a:noAutofit/>
          </a:bodyPr>
          <a:lstStyle/>
          <a:p>
            <a:r>
              <a:rPr lang="en-US" sz="7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Audience: research and analytics</a:t>
            </a:r>
            <a:endParaRPr lang="en-US" sz="24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DBA412E-43ED-0943-AD0B-F66579C96322}"/>
              </a:ext>
            </a:extLst>
          </p:cNvPr>
          <p:cNvSpPr txBox="1"/>
          <p:nvPr/>
        </p:nvSpPr>
        <p:spPr>
          <a:xfrm>
            <a:off x="3946146" y="5097927"/>
            <a:ext cx="429970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i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BFI reports example</a:t>
            </a:r>
          </a:p>
        </p:txBody>
      </p:sp>
    </p:spTree>
    <p:extLst>
      <p:ext uri="{BB962C8B-B14F-4D97-AF65-F5344CB8AC3E}">
        <p14:creationId xmlns:p14="http://schemas.microsoft.com/office/powerpoint/2010/main" val="37153850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DA72FCB4-AF86-B646-9F84-EFD773E16A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1802" y="577152"/>
            <a:ext cx="10923551" cy="707886"/>
          </a:xfrm>
        </p:spPr>
        <p:txBody>
          <a:bodyPr>
            <a:no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Audience research and analytics</a:t>
            </a:r>
            <a:endParaRPr lang="en-US" sz="4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DBA412E-43ED-0943-AD0B-F66579C96322}"/>
              </a:ext>
            </a:extLst>
          </p:cNvPr>
          <p:cNvSpPr txBox="1"/>
          <p:nvPr/>
        </p:nvSpPr>
        <p:spPr>
          <a:xfrm>
            <a:off x="1689571" y="1285038"/>
            <a:ext cx="709732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>
                <a:solidFill>
                  <a:schemeClr val="bg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https://www.bfi.org.uk/industry-data-insights/reports</a:t>
            </a:r>
            <a:endParaRPr lang="en-US" sz="2000" i="1" dirty="0">
              <a:solidFill>
                <a:schemeClr val="bg1"/>
              </a:solidFill>
            </a:endParaRPr>
          </a:p>
          <a:p>
            <a:r>
              <a:rPr lang="en-US" sz="2000" i="1" dirty="0">
                <a:solidFill>
                  <a:schemeClr val="bg1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https://www.filmcenter.cz/en/our-activities/projects-presentations</a:t>
            </a:r>
            <a:endParaRPr lang="en-US" sz="2000" i="1" dirty="0">
              <a:solidFill>
                <a:schemeClr val="bg1"/>
              </a:solidFill>
            </a:endParaRPr>
          </a:p>
          <a:p>
            <a:endParaRPr lang="en-US" sz="2000" i="1" dirty="0">
              <a:solidFill>
                <a:schemeClr val="bg1"/>
              </a:solidFill>
            </a:endParaRPr>
          </a:p>
        </p:txBody>
      </p:sp>
      <p:pic>
        <p:nvPicPr>
          <p:cNvPr id="7" name="Online Media 6" descr="BFI Insights event, September 2019 | Paul McEvoy, Research Manager, BFI">
            <a:hlinkClick r:id="" action="ppaction://media"/>
            <a:extLst>
              <a:ext uri="{FF2B5EF4-FFF2-40B4-BE49-F238E27FC236}">
                <a16:creationId xmlns:a16="http://schemas.microsoft.com/office/drawing/2014/main" id="{42C1A101-88C7-0323-9F24-140C90B4FDCB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7"/>
          <a:stretch>
            <a:fillRect/>
          </a:stretch>
        </p:blipFill>
        <p:spPr>
          <a:xfrm>
            <a:off x="254686" y="2300701"/>
            <a:ext cx="5726670" cy="3235569"/>
          </a:xfrm>
          <a:prstGeom prst="rect">
            <a:avLst/>
          </a:prstGeom>
        </p:spPr>
      </p:pic>
      <p:pic>
        <p:nvPicPr>
          <p:cNvPr id="9" name="Online Media 8" descr="BFI Insight Exchange 2: Jens Goebbels">
            <a:hlinkClick r:id="" action="ppaction://media"/>
            <a:extLst>
              <a:ext uri="{FF2B5EF4-FFF2-40B4-BE49-F238E27FC236}">
                <a16:creationId xmlns:a16="http://schemas.microsoft.com/office/drawing/2014/main" id="{3349482A-514C-D3CF-3798-6D843FD64699}"/>
              </a:ext>
            </a:extLst>
          </p:cNvPr>
          <p:cNvPicPr>
            <a:picLocks noRot="1" noChangeAspect="1"/>
          </p:cNvPicPr>
          <p:nvPr>
            <a:videoFile r:link="rId2"/>
          </p:nvPr>
        </p:nvPicPr>
        <p:blipFill>
          <a:blip r:embed="rId8"/>
          <a:stretch>
            <a:fillRect/>
          </a:stretch>
        </p:blipFill>
        <p:spPr>
          <a:xfrm>
            <a:off x="6089911" y="2300701"/>
            <a:ext cx="5847403" cy="3303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572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DA72FCB4-AF86-B646-9F84-EFD773E16A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1802" y="577152"/>
            <a:ext cx="10923551" cy="707886"/>
          </a:xfrm>
        </p:spPr>
        <p:txBody>
          <a:bodyPr>
            <a:no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Audience research and analytics</a:t>
            </a:r>
            <a:endParaRPr lang="en-US" sz="4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DBA412E-43ED-0943-AD0B-F66579C96322}"/>
              </a:ext>
            </a:extLst>
          </p:cNvPr>
          <p:cNvSpPr txBox="1"/>
          <p:nvPr/>
        </p:nvSpPr>
        <p:spPr>
          <a:xfrm>
            <a:off x="4977512" y="1912056"/>
            <a:ext cx="709732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i="1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https://www.bfi.org.uk/industry-data-insights/reports</a:t>
            </a:r>
            <a:endParaRPr lang="en-US" sz="2000" i="1" dirty="0">
              <a:solidFill>
                <a:schemeClr val="bg1"/>
              </a:solidFill>
            </a:endParaRPr>
          </a:p>
          <a:p>
            <a:pPr algn="r"/>
            <a:r>
              <a:rPr lang="en-US" sz="2000" i="1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https://www.filmcenter.cz/en/our-activities/projects-presentations</a:t>
            </a:r>
            <a:endParaRPr lang="en-US" sz="2000" i="1" dirty="0">
              <a:solidFill>
                <a:schemeClr val="bg1"/>
              </a:solidFill>
            </a:endParaRPr>
          </a:p>
          <a:p>
            <a:pPr algn="r"/>
            <a:endParaRPr lang="en-US" sz="2000" i="1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F233AD5-7A25-A5BA-D834-BD40D177DB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3988" y="1589959"/>
            <a:ext cx="3688955" cy="4922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3447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D7B283-1025-BB4E-ABFD-027D5D1A27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1912" y="4656516"/>
            <a:ext cx="10923551" cy="1556738"/>
          </a:xfrm>
        </p:spPr>
        <p:txBody>
          <a:bodyPr>
            <a:no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Century Gothic" panose="020B0502020202020204" pitchFamily="34" charset="0"/>
              </a:rPr>
              <a:t>DEPARTMENTS &amp; ROLES </a:t>
            </a:r>
            <a:br>
              <a:rPr lang="en-US" sz="4400" dirty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en-US" sz="4000" dirty="0">
                <a:solidFill>
                  <a:schemeClr val="bg1"/>
                </a:solidFill>
                <a:latin typeface="Century Gothic" panose="020B0502020202020204" pitchFamily="34" charset="0"/>
              </a:rPr>
              <a:t>ON A FILM</a:t>
            </a:r>
            <a:endParaRPr lang="en-US" sz="4000" dirty="0">
              <a:solidFill>
                <a:schemeClr val="accent4"/>
              </a:solidFill>
              <a:latin typeface="Century Gothic" panose="020B0502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4D8B560-084B-E846-B0E3-92EEB1DD84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467301"/>
            <a:ext cx="12192001" cy="4714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0502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2BBE484-7EB5-A348-A5E3-5C282B62B24A}"/>
              </a:ext>
            </a:extLst>
          </p:cNvPr>
          <p:cNvSpPr/>
          <p:nvPr/>
        </p:nvSpPr>
        <p:spPr>
          <a:xfrm>
            <a:off x="6366070" y="6343440"/>
            <a:ext cx="37048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i="1" u="sng" dirty="0">
                <a:solidFill>
                  <a:schemeClr val="bg1"/>
                </a:solidFill>
              </a:rPr>
              <a:t>https://</a:t>
            </a:r>
            <a:r>
              <a:rPr lang="en-GB" i="1" u="sng" dirty="0" err="1">
                <a:solidFill>
                  <a:schemeClr val="bg1"/>
                </a:solidFill>
              </a:rPr>
              <a:t>youtu.be</a:t>
            </a:r>
            <a:r>
              <a:rPr lang="en-GB" i="1" u="sng" dirty="0">
                <a:solidFill>
                  <a:schemeClr val="bg1"/>
                </a:solidFill>
              </a:rPr>
              <a:t>/cP9BrtvBIY0?t=2934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2AF2B71-F314-8442-8629-0259B1CC9ED2}"/>
              </a:ext>
            </a:extLst>
          </p:cNvPr>
          <p:cNvSpPr txBox="1"/>
          <p:nvPr/>
        </p:nvSpPr>
        <p:spPr>
          <a:xfrm>
            <a:off x="4201466" y="514560"/>
            <a:ext cx="408438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</a:rPr>
              <a:t>Identify the roles</a:t>
            </a:r>
          </a:p>
        </p:txBody>
      </p:sp>
      <p:pic>
        <p:nvPicPr>
          <p:cNvPr id="10" name="Online Media 9" descr="The Social Network | Making of a MASTERPIECE | David Fincher">
            <a:hlinkClick r:id="" action="ppaction://media"/>
            <a:extLst>
              <a:ext uri="{FF2B5EF4-FFF2-40B4-BE49-F238E27FC236}">
                <a16:creationId xmlns:a16="http://schemas.microsoft.com/office/drawing/2014/main" id="{F9331E8D-AA52-9265-25DD-E220554F1EDD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797261" y="355865"/>
            <a:ext cx="10597478" cy="5987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727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D7B283-1025-BB4E-ABFD-027D5D1A27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6336" y="284812"/>
            <a:ext cx="10357864" cy="1040554"/>
          </a:xfrm>
        </p:spPr>
        <p:txBody>
          <a:bodyPr>
            <a:noAutofit/>
          </a:bodyPr>
          <a:lstStyle/>
          <a:p>
            <a:pPr algn="l"/>
            <a:r>
              <a:rPr lang="en-US" sz="4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Teaching and training approach</a:t>
            </a:r>
            <a:endParaRPr lang="en-US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60741EB-5F0C-314C-A721-915C9B09DDE1}"/>
              </a:ext>
            </a:extLst>
          </p:cNvPr>
          <p:cNvSpPr txBox="1"/>
          <p:nvPr/>
        </p:nvSpPr>
        <p:spPr>
          <a:xfrm>
            <a:off x="816964" y="1699025"/>
            <a:ext cx="10227755" cy="44670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GB" sz="2400" i="1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“teaching creativity involves teaching and assessing the methods, evaluation expertise and mindset of an artist”</a:t>
            </a:r>
            <a:r>
              <a:rPr lang="en-GB" sz="2400" i="1" dirty="0">
                <a:solidFill>
                  <a:schemeClr val="bg1"/>
                </a:solidFill>
                <a:ea typeface="Times New Roman" panose="02020603050405020304" pitchFamily="18" charset="0"/>
              </a:rPr>
              <a:t> Cindy </a:t>
            </a:r>
            <a:r>
              <a:rPr lang="en-GB" sz="2400" i="1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Foley (TEDx Talks, 2014)</a:t>
            </a:r>
          </a:p>
          <a:p>
            <a:pPr algn="l">
              <a:lnSpc>
                <a:spcPct val="150000"/>
              </a:lnSpc>
            </a:pPr>
            <a:endParaRPr lang="en-GB" sz="2400" i="1" dirty="0">
              <a:solidFill>
                <a:schemeClr val="bg1"/>
              </a:solidFill>
              <a:ea typeface="Times New Roman" panose="02020603050405020304" pitchFamily="18" charset="0"/>
            </a:endParaRPr>
          </a:p>
          <a:p>
            <a:pPr marL="342900" indent="-342900" algn="l">
              <a:lnSpc>
                <a:spcPct val="150000"/>
              </a:lnSpc>
              <a:buFont typeface="Wingdings" pitchFamily="2" charset="2"/>
              <a:buChar char="Ø"/>
            </a:pPr>
            <a:r>
              <a:rPr lang="en-GB" sz="2400" b="1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Craft skills &amp; transferable skills</a:t>
            </a:r>
          </a:p>
          <a:p>
            <a:pPr algn="l">
              <a:lnSpc>
                <a:spcPct val="150000"/>
              </a:lnSpc>
            </a:pPr>
            <a:endParaRPr lang="en-GB" sz="2400" b="1" dirty="0">
              <a:solidFill>
                <a:schemeClr val="bg1"/>
              </a:solidFill>
              <a:effectLst/>
              <a:ea typeface="Times New Roman" panose="02020603050405020304" pitchFamily="18" charset="0"/>
            </a:endParaRP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bg1"/>
                </a:solidFill>
                <a:effectLst/>
              </a:rPr>
              <a:t>Analytical and critical thinking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bg1"/>
                </a:solidFill>
              </a:rPr>
              <a:t>Team-work and </a:t>
            </a:r>
            <a:r>
              <a:rPr lang="en-GB" sz="2400" dirty="0">
                <a:solidFill>
                  <a:schemeClr val="bg1"/>
                </a:solidFill>
                <a:effectLst/>
              </a:rPr>
              <a:t>collaborative creative vision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bg1"/>
                </a:solidFill>
              </a:rPr>
              <a:t>Self-directed learning</a:t>
            </a:r>
            <a:endParaRPr lang="en-GB" sz="2400" dirty="0">
              <a:solidFill>
                <a:schemeClr val="bg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8355000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1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51A5E9C-5C56-9048-BF08-B0799AC77DBB}"/>
              </a:ext>
            </a:extLst>
          </p:cNvPr>
          <p:cNvSpPr/>
          <p:nvPr/>
        </p:nvSpPr>
        <p:spPr>
          <a:xfrm>
            <a:off x="0" y="0"/>
            <a:ext cx="6197600" cy="68580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DA72FCB4-AF86-B646-9F84-EFD773E16A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89439" y="215150"/>
            <a:ext cx="3602881" cy="1110661"/>
          </a:xfrm>
        </p:spPr>
        <p:txBody>
          <a:bodyPr>
            <a:noAutofit/>
          </a:bodyPr>
          <a:lstStyle/>
          <a:p>
            <a:r>
              <a:rPr lang="en-US" sz="3600" b="1" dirty="0">
                <a:solidFill>
                  <a:schemeClr val="accent4"/>
                </a:solidFill>
                <a:latin typeface="Century Gothic" panose="020B0502020202020204" pitchFamily="34" charset="0"/>
              </a:rPr>
              <a:t>ABOVE THE</a:t>
            </a:r>
            <a:br>
              <a:rPr lang="en-US" sz="3600" b="1" dirty="0">
                <a:solidFill>
                  <a:schemeClr val="accent4"/>
                </a:solidFill>
                <a:latin typeface="Century Gothic" panose="020B0502020202020204" pitchFamily="34" charset="0"/>
              </a:rPr>
            </a:br>
            <a:r>
              <a:rPr lang="en-US" sz="3600" b="1" dirty="0">
                <a:solidFill>
                  <a:schemeClr val="accent4"/>
                </a:solidFill>
                <a:latin typeface="Century Gothic" panose="020B0502020202020204" pitchFamily="34" charset="0"/>
              </a:rPr>
              <a:t>LINE</a:t>
            </a:r>
            <a:endParaRPr lang="en-US" sz="1050" dirty="0">
              <a:solidFill>
                <a:schemeClr val="accent4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71E09033-42C6-6E42-90A8-AF0E2C5AEFA4}"/>
              </a:ext>
            </a:extLst>
          </p:cNvPr>
          <p:cNvSpPr txBox="1">
            <a:spLocks/>
          </p:cNvSpPr>
          <p:nvPr/>
        </p:nvSpPr>
        <p:spPr>
          <a:xfrm>
            <a:off x="7441039" y="215150"/>
            <a:ext cx="3602881" cy="111066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chemeClr val="accent4"/>
                </a:solidFill>
                <a:latin typeface="Century Gothic" panose="020B0502020202020204" pitchFamily="34" charset="0"/>
              </a:rPr>
              <a:t>BELOW THE</a:t>
            </a:r>
          </a:p>
          <a:p>
            <a:r>
              <a:rPr lang="en-US" sz="3600" b="1" dirty="0">
                <a:solidFill>
                  <a:schemeClr val="accent4"/>
                </a:solidFill>
                <a:latin typeface="Century Gothic" panose="020B0502020202020204" pitchFamily="34" charset="0"/>
              </a:rPr>
              <a:t>LINE</a:t>
            </a:r>
            <a:endParaRPr lang="en-US" sz="1050" dirty="0">
              <a:solidFill>
                <a:schemeClr val="accent4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D76BD64-ABD6-5045-8286-E6E545AEC41C}"/>
              </a:ext>
            </a:extLst>
          </p:cNvPr>
          <p:cNvSpPr txBox="1"/>
          <p:nvPr/>
        </p:nvSpPr>
        <p:spPr>
          <a:xfrm>
            <a:off x="573124" y="1725955"/>
            <a:ext cx="498439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latin typeface="Century Gothic" panose="020B0502020202020204" pitchFamily="34" charset="0"/>
              </a:rPr>
              <a:t>Executive Producer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latin typeface="Century Gothic" panose="020B0502020202020204" pitchFamily="34" charset="0"/>
              </a:rPr>
              <a:t>Producer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latin typeface="Century Gothic" panose="020B0502020202020204" pitchFamily="34" charset="0"/>
              </a:rPr>
              <a:t>Director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latin typeface="Century Gothic" panose="020B0502020202020204" pitchFamily="34" charset="0"/>
              </a:rPr>
              <a:t>Screenwriter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latin typeface="Century Gothic" panose="020B0502020202020204" pitchFamily="34" charset="0"/>
              </a:rPr>
              <a:t>Principal Cast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32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3582B16-B4AD-BC4A-91DD-81CC1B7734AD}"/>
              </a:ext>
            </a:extLst>
          </p:cNvPr>
          <p:cNvSpPr txBox="1"/>
          <p:nvPr/>
        </p:nvSpPr>
        <p:spPr>
          <a:xfrm>
            <a:off x="6841844" y="1725955"/>
            <a:ext cx="49843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latin typeface="Century Gothic" panose="020B0502020202020204" pitchFamily="34" charset="0"/>
              </a:rPr>
              <a:t>Everyone else!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32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10206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DA72FCB4-AF86-B646-9F84-EFD773E16A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5212" y="198216"/>
            <a:ext cx="10923551" cy="1110661"/>
          </a:xfrm>
        </p:spPr>
        <p:txBody>
          <a:bodyPr>
            <a:noAutofit/>
          </a:bodyPr>
          <a:lstStyle/>
          <a:p>
            <a:r>
              <a:rPr lang="en-US" sz="54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</a:rPr>
              <a:t>Below the line…(Production)</a:t>
            </a:r>
            <a:endParaRPr lang="en-US" sz="1600" dirty="0">
              <a:solidFill>
                <a:schemeClr val="accent5">
                  <a:lumMod val="60000"/>
                  <a:lumOff val="4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5557D8C-D199-2849-A56E-184BA4EC7E07}"/>
              </a:ext>
            </a:extLst>
          </p:cNvPr>
          <p:cNvSpPr txBox="1">
            <a:spLocks/>
          </p:cNvSpPr>
          <p:nvPr/>
        </p:nvSpPr>
        <p:spPr>
          <a:xfrm>
            <a:off x="911545" y="3906617"/>
            <a:ext cx="10923551" cy="301065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Production Office/Department</a:t>
            </a:r>
          </a:p>
          <a:p>
            <a:pPr marL="457200" indent="-4572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Camera Department</a:t>
            </a:r>
          </a:p>
          <a:p>
            <a:pPr marL="457200" indent="-4572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Lighting/Electrical Department</a:t>
            </a:r>
          </a:p>
          <a:p>
            <a:pPr marL="457200" indent="-4572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Grip Department</a:t>
            </a:r>
          </a:p>
          <a:p>
            <a:pPr marL="457200" indent="-4572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Art department</a:t>
            </a:r>
          </a:p>
          <a:p>
            <a:pPr marL="457200" indent="-4572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Makeup Department</a:t>
            </a:r>
          </a:p>
          <a:p>
            <a:pPr marL="457200" indent="-4572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Wardrobe Department</a:t>
            </a:r>
          </a:p>
          <a:p>
            <a:pPr marL="457200" indent="-4572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Location Department</a:t>
            </a:r>
          </a:p>
          <a:p>
            <a:pPr marL="457200" indent="-457200" algn="l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</a:pPr>
            <a:endParaRPr lang="en-US" sz="9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87504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5980B0-6D6E-48AF-8980-331C8A22A9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Production Structure</a:t>
            </a:r>
            <a:endParaRPr lang="en-GB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220310B-9073-447F-AC09-58F339A96561}"/>
              </a:ext>
            </a:extLst>
          </p:cNvPr>
          <p:cNvSpPr/>
          <p:nvPr/>
        </p:nvSpPr>
        <p:spPr>
          <a:xfrm>
            <a:off x="309033" y="1675993"/>
            <a:ext cx="3733727" cy="20161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PRODUCTION DEPARTMENT</a:t>
            </a:r>
          </a:p>
          <a:p>
            <a:pPr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Line Producer/Production Manager</a:t>
            </a:r>
          </a:p>
          <a:p>
            <a:pPr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Production Coordinator</a:t>
            </a:r>
          </a:p>
          <a:p>
            <a:pPr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Production Secretary</a:t>
            </a:r>
          </a:p>
          <a:p>
            <a:pPr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Location Manager</a:t>
            </a:r>
          </a:p>
          <a:p>
            <a:pPr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Accountant</a:t>
            </a:r>
          </a:p>
          <a:p>
            <a:pPr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Runner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A7D138D-2B48-4D97-AA4B-379C3E1D073D}"/>
              </a:ext>
            </a:extLst>
          </p:cNvPr>
          <p:cNvSpPr/>
          <p:nvPr/>
        </p:nvSpPr>
        <p:spPr>
          <a:xfrm>
            <a:off x="2763102" y="2418176"/>
            <a:ext cx="2373284" cy="16997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DIRECTORS	</a:t>
            </a:r>
          </a:p>
          <a:p>
            <a:pPr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1st Assistant Director</a:t>
            </a:r>
          </a:p>
          <a:p>
            <a:pPr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Assistant Director</a:t>
            </a:r>
          </a:p>
          <a:p>
            <a:pPr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rd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Assistant Director</a:t>
            </a:r>
          </a:p>
          <a:p>
            <a:pPr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Continuity</a:t>
            </a:r>
          </a:p>
          <a:p>
            <a:pPr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Casting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E519B92-63C2-4DBA-8E01-2FEB89703C5C}"/>
              </a:ext>
            </a:extLst>
          </p:cNvPr>
          <p:cNvSpPr/>
          <p:nvPr/>
        </p:nvSpPr>
        <p:spPr>
          <a:xfrm>
            <a:off x="8029692" y="2214694"/>
            <a:ext cx="2605336" cy="14112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CAMERA</a:t>
            </a:r>
          </a:p>
          <a:p>
            <a:pPr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Director of Photography</a:t>
            </a:r>
          </a:p>
          <a:p>
            <a:pPr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Focus Puller</a:t>
            </a:r>
          </a:p>
          <a:p>
            <a:pPr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Camera Assistant</a:t>
            </a:r>
          </a:p>
          <a:p>
            <a:pPr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DIT / Data Wrangler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8552BF0-2588-46CB-912C-6C5F31F776A0}"/>
              </a:ext>
            </a:extLst>
          </p:cNvPr>
          <p:cNvSpPr/>
          <p:nvPr/>
        </p:nvSpPr>
        <p:spPr>
          <a:xfrm>
            <a:off x="7272776" y="3810871"/>
            <a:ext cx="3028906" cy="10930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GRIPS</a:t>
            </a:r>
          </a:p>
          <a:p>
            <a:pPr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Key Grip</a:t>
            </a:r>
          </a:p>
          <a:p>
            <a:pPr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Grip Assistants (subdivided)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35A04F4C-2945-4ACE-A2AF-65225AE01CEA}"/>
              </a:ext>
            </a:extLst>
          </p:cNvPr>
          <p:cNvCxnSpPr>
            <a:cxnSpLocks/>
          </p:cNvCxnSpPr>
          <p:nvPr/>
        </p:nvCxnSpPr>
        <p:spPr>
          <a:xfrm flipH="1">
            <a:off x="7688902" y="3332366"/>
            <a:ext cx="347066" cy="601555"/>
          </a:xfrm>
          <a:prstGeom prst="straightConnector1">
            <a:avLst/>
          </a:prstGeom>
          <a:ln w="571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48123D75-B05E-466C-AD77-D29BAD750223}"/>
              </a:ext>
            </a:extLst>
          </p:cNvPr>
          <p:cNvSpPr/>
          <p:nvPr/>
        </p:nvSpPr>
        <p:spPr>
          <a:xfrm>
            <a:off x="9332360" y="5068290"/>
            <a:ext cx="2269311" cy="15618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ELECTRICAL</a:t>
            </a:r>
          </a:p>
          <a:p>
            <a:pPr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Gaffer</a:t>
            </a:r>
          </a:p>
          <a:p>
            <a:pPr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Best Boy</a:t>
            </a:r>
          </a:p>
          <a:p>
            <a:pPr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Electricians (sparks)</a:t>
            </a:r>
          </a:p>
          <a:p>
            <a:pPr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Rigger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18441A0A-8D68-4D14-AF22-FF5BE9DA320E}"/>
              </a:ext>
            </a:extLst>
          </p:cNvPr>
          <p:cNvCxnSpPr>
            <a:cxnSpLocks/>
          </p:cNvCxnSpPr>
          <p:nvPr/>
        </p:nvCxnSpPr>
        <p:spPr>
          <a:xfrm>
            <a:off x="10345179" y="3298096"/>
            <a:ext cx="434674" cy="1852744"/>
          </a:xfrm>
          <a:prstGeom prst="straightConnector1">
            <a:avLst/>
          </a:prstGeom>
          <a:ln w="571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8656A5DB-3350-4C18-BEDF-1617EC52E21D}"/>
              </a:ext>
            </a:extLst>
          </p:cNvPr>
          <p:cNvSpPr/>
          <p:nvPr/>
        </p:nvSpPr>
        <p:spPr>
          <a:xfrm>
            <a:off x="309083" y="3810871"/>
            <a:ext cx="2393950" cy="1762359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ART DEPARTMENT</a:t>
            </a:r>
          </a:p>
          <a:p>
            <a:pPr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Production Designer</a:t>
            </a:r>
          </a:p>
          <a:p>
            <a:pPr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Art Director</a:t>
            </a:r>
          </a:p>
          <a:p>
            <a:pPr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Art Assistants</a:t>
            </a:r>
          </a:p>
          <a:p>
            <a:pPr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Draughtsman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7A1F8B2-F4EF-410C-87F7-9339DCF0670E}"/>
              </a:ext>
            </a:extLst>
          </p:cNvPr>
          <p:cNvSpPr/>
          <p:nvPr/>
        </p:nvSpPr>
        <p:spPr>
          <a:xfrm>
            <a:off x="3411929" y="4505587"/>
            <a:ext cx="2528888" cy="1249923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CONSTRUCTION</a:t>
            </a:r>
          </a:p>
          <a:p>
            <a:pPr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Construction Manager</a:t>
            </a:r>
          </a:p>
          <a:p>
            <a:pPr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Carpenters, Riggers, Painters,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etc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F1A9F7FF-9BBC-4C6B-BA36-F73AE3509A97}"/>
              </a:ext>
            </a:extLst>
          </p:cNvPr>
          <p:cNvCxnSpPr>
            <a:cxnSpLocks/>
          </p:cNvCxnSpPr>
          <p:nvPr/>
        </p:nvCxnSpPr>
        <p:spPr>
          <a:xfrm>
            <a:off x="2584939" y="4224468"/>
            <a:ext cx="921659" cy="679438"/>
          </a:xfrm>
          <a:prstGeom prst="straightConnector1">
            <a:avLst/>
          </a:prstGeom>
          <a:ln w="571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58FA96C0-4ED0-4758-A8D4-8397B4CC320F}"/>
              </a:ext>
            </a:extLst>
          </p:cNvPr>
          <p:cNvSpPr/>
          <p:nvPr/>
        </p:nvSpPr>
        <p:spPr>
          <a:xfrm>
            <a:off x="700479" y="5461883"/>
            <a:ext cx="2711450" cy="126177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 DRESSING &amp; PROPS</a:t>
            </a:r>
          </a:p>
          <a:p>
            <a:pPr>
              <a:defRPr/>
            </a:pP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 Dressers</a:t>
            </a:r>
          </a:p>
          <a:p>
            <a:pPr>
              <a:defRPr/>
            </a:pP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Props Master/Props Buyer</a:t>
            </a:r>
          </a:p>
          <a:p>
            <a:pPr>
              <a:defRPr/>
            </a:pP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Standby Dressers</a:t>
            </a:r>
          </a:p>
          <a:p>
            <a:pPr>
              <a:defRPr/>
            </a:pP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Standby Props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5CC1778D-BDC2-4CF5-A6A5-CCF16D4B907E}"/>
              </a:ext>
            </a:extLst>
          </p:cNvPr>
          <p:cNvCxnSpPr>
            <a:cxnSpLocks/>
          </p:cNvCxnSpPr>
          <p:nvPr/>
        </p:nvCxnSpPr>
        <p:spPr>
          <a:xfrm flipH="1">
            <a:off x="2109419" y="4779110"/>
            <a:ext cx="108987" cy="743460"/>
          </a:xfrm>
          <a:prstGeom prst="straightConnector1">
            <a:avLst/>
          </a:prstGeom>
          <a:ln w="571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2FD7422F-45E8-4BAF-831E-1F4AA535BD42}"/>
              </a:ext>
            </a:extLst>
          </p:cNvPr>
          <p:cNvSpPr/>
          <p:nvPr/>
        </p:nvSpPr>
        <p:spPr>
          <a:xfrm>
            <a:off x="5310712" y="5487096"/>
            <a:ext cx="3241675" cy="11430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COSTUMES</a:t>
            </a:r>
          </a:p>
          <a:p>
            <a:pPr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Costume Designer</a:t>
            </a:r>
          </a:p>
          <a:p>
            <a:pPr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Costume Supervisor</a:t>
            </a:r>
          </a:p>
          <a:p>
            <a:pPr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Costume Dailies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AE68743-5641-4C1D-89B7-994B5BA5C9EA}"/>
              </a:ext>
            </a:extLst>
          </p:cNvPr>
          <p:cNvSpPr/>
          <p:nvPr/>
        </p:nvSpPr>
        <p:spPr>
          <a:xfrm>
            <a:off x="5527654" y="1928215"/>
            <a:ext cx="2293975" cy="14319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MAKE UP/HAIR</a:t>
            </a:r>
          </a:p>
          <a:p>
            <a:pPr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Make-up Supervisor</a:t>
            </a:r>
          </a:p>
          <a:p>
            <a:pPr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Make-up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Dailes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Hairdresser</a:t>
            </a:r>
          </a:p>
          <a:p>
            <a:pPr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Prosthetics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98245EA-8425-4651-B202-A6323EDDD1C2}"/>
              </a:ext>
            </a:extLst>
          </p:cNvPr>
          <p:cNvSpPr/>
          <p:nvPr/>
        </p:nvSpPr>
        <p:spPr>
          <a:xfrm>
            <a:off x="5328512" y="3497861"/>
            <a:ext cx="1799439" cy="9159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b="1" dirty="0">
                <a:solidFill>
                  <a:schemeClr val="tx1"/>
                </a:solidFill>
              </a:rPr>
              <a:t>SOUND</a:t>
            </a:r>
          </a:p>
          <a:p>
            <a:pPr>
              <a:defRPr/>
            </a:pPr>
            <a:r>
              <a:rPr lang="en-US" dirty="0"/>
              <a:t>Sound Mixer</a:t>
            </a:r>
          </a:p>
          <a:p>
            <a:pPr>
              <a:defRPr/>
            </a:pPr>
            <a:r>
              <a:rPr lang="en-US" dirty="0"/>
              <a:t>Boom Operators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5AA494E-8BE1-4712-94BC-8A17D0E9C85B}"/>
              </a:ext>
            </a:extLst>
          </p:cNvPr>
          <p:cNvSpPr/>
          <p:nvPr/>
        </p:nvSpPr>
        <p:spPr>
          <a:xfrm>
            <a:off x="8963127" y="454133"/>
            <a:ext cx="2982796" cy="12139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SPECIALIST DEPARTMENTS</a:t>
            </a:r>
          </a:p>
          <a:p>
            <a:pPr>
              <a:defRPr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Stunts, Wranglers,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Armourers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Choreograhers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Voice Coaches, etc.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E3DB7F2-8883-4671-9E25-DFC11E97044C}"/>
              </a:ext>
            </a:extLst>
          </p:cNvPr>
          <p:cNvSpPr/>
          <p:nvPr/>
        </p:nvSpPr>
        <p:spPr>
          <a:xfrm>
            <a:off x="1331905" y="162355"/>
            <a:ext cx="6878638" cy="5270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Transportation, Catering,  Medical, Publicity,  Accommodation, etc.</a:t>
            </a:r>
          </a:p>
        </p:txBody>
      </p:sp>
    </p:spTree>
    <p:extLst>
      <p:ext uri="{BB962C8B-B14F-4D97-AF65-F5344CB8AC3E}">
        <p14:creationId xmlns:p14="http://schemas.microsoft.com/office/powerpoint/2010/main" val="23679509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6E7DB1-5D5B-41AD-9BBE-B71AED9514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6054" y="492682"/>
            <a:ext cx="10364451" cy="1596177"/>
          </a:xfrm>
        </p:spPr>
        <p:txBody>
          <a:bodyPr/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Post</a:t>
            </a:r>
            <a:endParaRPr lang="en-GB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A4711B7-A143-4B18-A02E-63E5558BB133}"/>
              </a:ext>
            </a:extLst>
          </p:cNvPr>
          <p:cNvSpPr/>
          <p:nvPr/>
        </p:nvSpPr>
        <p:spPr>
          <a:xfrm>
            <a:off x="913773" y="1918428"/>
            <a:ext cx="3381389" cy="71913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>
                <a:solidFill>
                  <a:schemeClr val="tx1"/>
                </a:solidFill>
              </a:rPr>
              <a:t>POST PRODUCTION SUPERVISOR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DDC8D45-77B6-4841-BA27-E44BBEFF32A2}"/>
              </a:ext>
            </a:extLst>
          </p:cNvPr>
          <p:cNvSpPr/>
          <p:nvPr/>
        </p:nvSpPr>
        <p:spPr>
          <a:xfrm>
            <a:off x="3708400" y="3289934"/>
            <a:ext cx="2387600" cy="230216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b="1" dirty="0">
                <a:solidFill>
                  <a:schemeClr val="tx1"/>
                </a:solidFill>
              </a:rPr>
              <a:t>PICTURE</a:t>
            </a:r>
          </a:p>
          <a:p>
            <a:pPr>
              <a:defRPr/>
            </a:pPr>
            <a:r>
              <a:rPr lang="en-US" dirty="0">
                <a:solidFill>
                  <a:schemeClr val="tx1"/>
                </a:solidFill>
              </a:rPr>
              <a:t>Editor</a:t>
            </a:r>
          </a:p>
          <a:p>
            <a:pPr>
              <a:defRPr/>
            </a:pPr>
            <a:r>
              <a:rPr lang="en-US" dirty="0">
                <a:solidFill>
                  <a:schemeClr val="tx1"/>
                </a:solidFill>
              </a:rPr>
              <a:t>Assistant Editor</a:t>
            </a:r>
          </a:p>
          <a:p>
            <a:pPr>
              <a:defRPr/>
            </a:pPr>
            <a:r>
              <a:rPr lang="en-US" dirty="0">
                <a:solidFill>
                  <a:schemeClr val="tx1"/>
                </a:solidFill>
              </a:rPr>
              <a:t>VFX Supervisor</a:t>
            </a:r>
          </a:p>
          <a:p>
            <a:pPr>
              <a:defRPr/>
            </a:pPr>
            <a:r>
              <a:rPr lang="en-US" dirty="0">
                <a:solidFill>
                  <a:schemeClr val="tx1"/>
                </a:solidFill>
              </a:rPr>
              <a:t>VFX Technicians</a:t>
            </a:r>
          </a:p>
          <a:p>
            <a:pPr>
              <a:defRPr/>
            </a:pPr>
            <a:r>
              <a:rPr lang="en-US" dirty="0" err="1">
                <a:solidFill>
                  <a:schemeClr val="tx1"/>
                </a:solidFill>
              </a:rPr>
              <a:t>Colourist</a:t>
            </a:r>
            <a:endParaRPr lang="en-US" dirty="0">
              <a:solidFill>
                <a:schemeClr val="tx1"/>
              </a:solidFill>
            </a:endParaRPr>
          </a:p>
          <a:p>
            <a:pPr>
              <a:defRPr/>
            </a:pPr>
            <a:r>
              <a:rPr lang="en-US" dirty="0">
                <a:solidFill>
                  <a:schemeClr val="tx1"/>
                </a:solidFill>
              </a:rPr>
              <a:t>Online Editor</a:t>
            </a:r>
          </a:p>
          <a:p>
            <a:pPr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5C3CCE7-6C4D-43B5-8A48-E160E6F70F3A}"/>
              </a:ext>
            </a:extLst>
          </p:cNvPr>
          <p:cNvSpPr/>
          <p:nvPr/>
        </p:nvSpPr>
        <p:spPr>
          <a:xfrm>
            <a:off x="7023698" y="1812022"/>
            <a:ext cx="2387600" cy="192405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>
                <a:solidFill>
                  <a:schemeClr val="tx1"/>
                </a:solidFill>
              </a:rPr>
              <a:t>SOUND</a:t>
            </a:r>
          </a:p>
          <a:p>
            <a:pPr algn="ctr">
              <a:defRPr/>
            </a:pPr>
            <a:r>
              <a:rPr lang="en-US" dirty="0">
                <a:solidFill>
                  <a:schemeClr val="tx1"/>
                </a:solidFill>
              </a:rPr>
              <a:t>Sound Editor/Designer</a:t>
            </a:r>
          </a:p>
          <a:p>
            <a:pPr algn="ctr">
              <a:defRPr/>
            </a:pPr>
            <a:r>
              <a:rPr lang="en-US" dirty="0">
                <a:solidFill>
                  <a:schemeClr val="tx1"/>
                </a:solidFill>
              </a:rPr>
              <a:t>Dialogue Editor</a:t>
            </a:r>
          </a:p>
          <a:p>
            <a:pPr algn="ctr">
              <a:defRPr/>
            </a:pPr>
            <a:r>
              <a:rPr lang="en-US" dirty="0">
                <a:solidFill>
                  <a:schemeClr val="tx1"/>
                </a:solidFill>
              </a:rPr>
              <a:t>Foley and Effects</a:t>
            </a:r>
          </a:p>
          <a:p>
            <a:pPr algn="ctr">
              <a:defRPr/>
            </a:pPr>
            <a:r>
              <a:rPr lang="en-US" dirty="0">
                <a:solidFill>
                  <a:schemeClr val="tx1"/>
                </a:solidFill>
              </a:rPr>
              <a:t>Composer/Music Editor</a:t>
            </a:r>
          </a:p>
          <a:p>
            <a:pPr algn="ctr">
              <a:defRPr/>
            </a:pPr>
            <a:r>
              <a:rPr lang="en-US" dirty="0">
                <a:solidFill>
                  <a:schemeClr val="tx1"/>
                </a:solidFill>
              </a:rPr>
              <a:t>Sound Mixer</a:t>
            </a:r>
          </a:p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22932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D7B283-1025-BB4E-ABFD-027D5D1A27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6336" y="284812"/>
            <a:ext cx="10357864" cy="1040554"/>
          </a:xfrm>
        </p:spPr>
        <p:txBody>
          <a:bodyPr>
            <a:noAutofit/>
          </a:bodyPr>
          <a:lstStyle/>
          <a:p>
            <a:pPr algn="l"/>
            <a:r>
              <a:rPr lang="en-US" sz="4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Teaching and training methodologies</a:t>
            </a:r>
            <a:endParaRPr lang="en-US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60741EB-5F0C-314C-A721-915C9B09DDE1}"/>
              </a:ext>
            </a:extLst>
          </p:cNvPr>
          <p:cNvSpPr txBox="1"/>
          <p:nvPr/>
        </p:nvSpPr>
        <p:spPr>
          <a:xfrm>
            <a:off x="816964" y="1699025"/>
            <a:ext cx="10227755" cy="3900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endParaRPr lang="en-GB" sz="2400" dirty="0">
              <a:solidFill>
                <a:schemeClr val="bg1"/>
              </a:solidFill>
              <a:effectLst/>
              <a:ea typeface="Times New Roman" panose="02020603050405020304" pitchFamily="18" charset="0"/>
            </a:endParaRPr>
          </a:p>
          <a:p>
            <a:pPr marL="342900" indent="-342900" algn="l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GB" sz="2400" dirty="0">
                <a:solidFill>
                  <a:schemeClr val="bg1"/>
                </a:solidFill>
                <a:effectLst/>
              </a:rPr>
              <a:t>Praxis </a:t>
            </a:r>
            <a:r>
              <a:rPr lang="en-GB" sz="2400" dirty="0">
                <a:solidFill>
                  <a:schemeClr val="bg1"/>
                </a:solidFill>
              </a:rPr>
              <a:t>&amp; WBL (co-constructivism)</a:t>
            </a:r>
          </a:p>
          <a:p>
            <a:pPr marL="342900" indent="-3429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GB" sz="2400" dirty="0">
                <a:solidFill>
                  <a:schemeClr val="bg1"/>
                </a:solidFill>
              </a:rPr>
              <a:t>Evidence-based learning</a:t>
            </a:r>
          </a:p>
          <a:p>
            <a:pPr marL="342900" indent="-3429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GB" sz="2400" dirty="0">
                <a:solidFill>
                  <a:schemeClr val="bg1"/>
                </a:solidFill>
              </a:rPr>
              <a:t>Community of practice</a:t>
            </a:r>
          </a:p>
          <a:p>
            <a:pPr marL="342900" indent="-3429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GB" sz="2400" dirty="0">
                <a:solidFill>
                  <a:schemeClr val="bg1"/>
                </a:solidFill>
              </a:rPr>
              <a:t>Ongoing peer- and tutor- feedback</a:t>
            </a:r>
          </a:p>
          <a:p>
            <a:pPr marL="342900" indent="-3429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GB" sz="2400" dirty="0">
                <a:solidFill>
                  <a:schemeClr val="bg1"/>
                </a:solidFill>
              </a:rPr>
              <a:t>Assessment-as-learning</a:t>
            </a:r>
          </a:p>
          <a:p>
            <a:pPr algn="l">
              <a:lnSpc>
                <a:spcPct val="150000"/>
              </a:lnSpc>
            </a:pPr>
            <a:endParaRPr lang="en-US" sz="24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16822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DA72FCB4-AF86-B646-9F84-EFD773E16A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8682" y="-876050"/>
            <a:ext cx="10923551" cy="2387600"/>
          </a:xfrm>
        </p:spPr>
        <p:txBody>
          <a:bodyPr>
            <a:noAutofit/>
          </a:bodyPr>
          <a:lstStyle/>
          <a:p>
            <a:r>
              <a:rPr lang="en-US" sz="3200" dirty="0">
                <a:solidFill>
                  <a:schemeClr val="accent4"/>
                </a:solidFill>
                <a:latin typeface="Century Gothic" panose="020B0502020202020204" pitchFamily="34" charset="0"/>
              </a:rPr>
              <a:t>Film-making practice and training in the virtual age</a:t>
            </a:r>
            <a:br>
              <a:rPr lang="en-US" sz="7200" b="1" dirty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en-US" sz="3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Established practice: Production and Departments</a:t>
            </a:r>
            <a:endParaRPr lang="en-US" sz="4800" b="1" dirty="0">
              <a:solidFill>
                <a:schemeClr val="accent4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F816A7F-AB56-8F42-B29F-3D9C45C2B0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8083"/>
            <a:ext cx="12246964" cy="5687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4566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D7B283-1025-BB4E-ABFD-027D5D1A27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76079" y="3745522"/>
            <a:ext cx="10923551" cy="2387600"/>
          </a:xfrm>
        </p:spPr>
        <p:txBody>
          <a:bodyPr>
            <a:no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Century Gothic" panose="020B0502020202020204" pitchFamily="34" charset="0"/>
              </a:rPr>
              <a:t>HOW ARE</a:t>
            </a:r>
            <a:br>
              <a:rPr lang="en-US" sz="7200" b="1" dirty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en-US" b="1" dirty="0">
                <a:solidFill>
                  <a:schemeClr val="bg1"/>
                </a:solidFill>
                <a:latin typeface="Century Gothic" panose="020B0502020202020204" pitchFamily="34" charset="0"/>
              </a:rPr>
              <a:t>FILMS MADE?</a:t>
            </a:r>
            <a:endParaRPr lang="en-US" dirty="0">
              <a:solidFill>
                <a:schemeClr val="accent4"/>
              </a:solidFill>
              <a:latin typeface="Century Gothic" panose="020B0502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4D8B560-084B-E846-B0E3-92EEB1DD84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8615" y="-467300"/>
            <a:ext cx="12316704" cy="4212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9202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nline Media 3" descr="Schindler's List || Oskar Schindler Intro">
            <a:hlinkClick r:id="" action="ppaction://media"/>
            <a:extLst>
              <a:ext uri="{FF2B5EF4-FFF2-40B4-BE49-F238E27FC236}">
                <a16:creationId xmlns:a16="http://schemas.microsoft.com/office/drawing/2014/main" id="{C0B1B37D-4E63-644C-A747-0E55D2E3F3F8}"/>
              </a:ext>
            </a:extLst>
          </p:cNvPr>
          <p:cNvPicPr>
            <a:picLocks noRot="1" noChangeAspect="1"/>
          </p:cNvPicPr>
          <p:nvPr>
            <a:videoFile r:link="rId2"/>
          </p:nvPr>
        </p:nvPicPr>
        <p:blipFill>
          <a:blip r:embed="rId4"/>
          <a:stretch>
            <a:fillRect/>
          </a:stretch>
        </p:blipFill>
        <p:spPr>
          <a:xfrm>
            <a:off x="143838" y="80909"/>
            <a:ext cx="11907749" cy="6698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5231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DA72FCB4-AF86-B646-9F84-EFD773E16A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76079" y="3934494"/>
            <a:ext cx="10923551" cy="2387600"/>
          </a:xfrm>
        </p:spPr>
        <p:txBody>
          <a:bodyPr>
            <a:noAutofit/>
          </a:bodyPr>
          <a:lstStyle/>
          <a:p>
            <a:r>
              <a:rPr lang="en-US" sz="4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5 ‘STANDARD’ STAGES OF</a:t>
            </a:r>
            <a:br>
              <a:rPr lang="en-US" sz="4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</a:br>
            <a:r>
              <a:rPr lang="en-US" sz="4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MAKING A FILM:</a:t>
            </a:r>
            <a:br>
              <a:rPr lang="en-US" sz="72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</a:br>
            <a:br>
              <a:rPr lang="en-US" sz="7200" b="1" dirty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en-US" sz="5400" b="1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DEVELOPMENT</a:t>
            </a:r>
            <a:br>
              <a:rPr lang="en-US" sz="5400" b="1" dirty="0">
                <a:solidFill>
                  <a:srgbClr val="FF0000"/>
                </a:solidFill>
                <a:latin typeface="Century Gothic" panose="020B0502020202020204" pitchFamily="34" charset="0"/>
              </a:rPr>
            </a:br>
            <a:r>
              <a:rPr lang="en-US" sz="5400" b="1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PREPRODUCTION</a:t>
            </a:r>
            <a:br>
              <a:rPr lang="en-US" sz="5400" b="1" dirty="0">
                <a:solidFill>
                  <a:srgbClr val="FF0000"/>
                </a:solidFill>
                <a:latin typeface="Century Gothic" panose="020B0502020202020204" pitchFamily="34" charset="0"/>
              </a:rPr>
            </a:br>
            <a:r>
              <a:rPr lang="en-US" sz="5400" b="1" dirty="0">
                <a:solidFill>
                  <a:schemeClr val="accent4"/>
                </a:solidFill>
                <a:latin typeface="Century Gothic" panose="020B0502020202020204" pitchFamily="34" charset="0"/>
              </a:rPr>
              <a:t>PRODUCTION</a:t>
            </a:r>
            <a:br>
              <a:rPr lang="en-US" sz="5400" b="1" dirty="0">
                <a:solidFill>
                  <a:srgbClr val="FF0000"/>
                </a:solidFill>
                <a:latin typeface="Century Gothic" panose="020B0502020202020204" pitchFamily="34" charset="0"/>
              </a:rPr>
            </a:b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POSTPRODUCTION</a:t>
            </a:r>
            <a:br>
              <a:rPr lang="en-US" sz="5400" b="1" dirty="0">
                <a:solidFill>
                  <a:srgbClr val="FF0000"/>
                </a:solidFill>
                <a:latin typeface="Century Gothic" panose="020B0502020202020204" pitchFamily="34" charset="0"/>
              </a:rPr>
            </a:br>
            <a:r>
              <a:rPr lang="en-US" sz="54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DISTRIBUTION</a:t>
            </a:r>
          </a:p>
        </p:txBody>
      </p:sp>
    </p:spTree>
    <p:extLst>
      <p:ext uri="{BB962C8B-B14F-4D97-AF65-F5344CB8AC3E}">
        <p14:creationId xmlns:p14="http://schemas.microsoft.com/office/powerpoint/2010/main" val="7056468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DA72FCB4-AF86-B646-9F84-EFD773E16A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5599" y="491263"/>
            <a:ext cx="10923551" cy="1110661"/>
          </a:xfrm>
        </p:spPr>
        <p:txBody>
          <a:bodyPr>
            <a:noAutofit/>
          </a:bodyPr>
          <a:lstStyle/>
          <a:p>
            <a:pPr algn="l"/>
            <a:r>
              <a:rPr lang="en-US" sz="5400" b="1" dirty="0">
                <a:solidFill>
                  <a:schemeClr val="accent4"/>
                </a:solidFill>
                <a:latin typeface="Century Gothic" panose="020B0502020202020204" pitchFamily="34" charset="0"/>
              </a:rPr>
              <a:t>DEVELOPMENT</a:t>
            </a:r>
            <a:endParaRPr lang="en-US" sz="16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88BCBA6-73AC-614A-ACB3-BC4A2A93674B}"/>
              </a:ext>
            </a:extLst>
          </p:cNvPr>
          <p:cNvSpPr txBox="1"/>
          <p:nvPr/>
        </p:nvSpPr>
        <p:spPr>
          <a:xfrm>
            <a:off x="918564" y="2152675"/>
            <a:ext cx="465150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3 KEY STEPS:</a:t>
            </a:r>
          </a:p>
          <a:p>
            <a:endParaRPr lang="en-US" sz="32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latin typeface="Century Gothic" panose="020B0502020202020204" pitchFamily="34" charset="0"/>
              </a:rPr>
              <a:t>Develop story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latin typeface="Century Gothic" panose="020B0502020202020204" pitchFamily="34" charset="0"/>
              </a:rPr>
              <a:t>Develop script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latin typeface="Century Gothic" panose="020B0502020202020204" pitchFamily="34" charset="0"/>
              </a:rPr>
              <a:t>Secure funding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8976B05-13C4-0C44-820C-E79736E71D41}"/>
              </a:ext>
            </a:extLst>
          </p:cNvPr>
          <p:cNvSpPr/>
          <p:nvPr/>
        </p:nvSpPr>
        <p:spPr>
          <a:xfrm>
            <a:off x="918564" y="5073305"/>
            <a:ext cx="535219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Aka development hell!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210326A-9343-3B45-AEBD-DFB6385ED7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1451" y="-39693"/>
            <a:ext cx="6634629" cy="6939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2855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DA72FCB4-AF86-B646-9F84-EFD773E16A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5599" y="491263"/>
            <a:ext cx="10923551" cy="1110661"/>
          </a:xfrm>
        </p:spPr>
        <p:txBody>
          <a:bodyPr>
            <a:noAutofit/>
          </a:bodyPr>
          <a:lstStyle/>
          <a:p>
            <a:pPr algn="l"/>
            <a:r>
              <a:rPr lang="en-US" sz="4800" b="1" dirty="0">
                <a:solidFill>
                  <a:schemeClr val="accent4"/>
                </a:solidFill>
                <a:latin typeface="Century Gothic" panose="020B0502020202020204" pitchFamily="34" charset="0"/>
              </a:rPr>
              <a:t>PRE-PRODUCTION</a:t>
            </a:r>
            <a:endParaRPr lang="en-US" sz="14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88BCBA6-73AC-614A-ACB3-BC4A2A93674B}"/>
              </a:ext>
            </a:extLst>
          </p:cNvPr>
          <p:cNvSpPr txBox="1"/>
          <p:nvPr/>
        </p:nvSpPr>
        <p:spPr>
          <a:xfrm>
            <a:off x="867764" y="1937026"/>
            <a:ext cx="4651507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6 KEY STEPS:</a:t>
            </a:r>
          </a:p>
          <a:p>
            <a:endParaRPr lang="en-US" sz="32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Fill key crew positions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Script breakdown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Casting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Secure locations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Production design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Schedule / plan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32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210326A-9343-3B45-AEBD-DFB6385ED7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1451" y="-39693"/>
            <a:ext cx="6634629" cy="693928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93780D7-8A5E-7F42-9FC1-0103D4478B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1451" y="-81280"/>
            <a:ext cx="11746177" cy="6939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0803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6523</TotalTime>
  <Words>1025</Words>
  <Application>Microsoft Macintosh PowerPoint</Application>
  <PresentationFormat>Widescreen</PresentationFormat>
  <Paragraphs>192</Paragraphs>
  <Slides>23</Slides>
  <Notes>10</Notes>
  <HiddenSlides>3</HiddenSlides>
  <MMClips>5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1" baseType="lpstr">
      <vt:lpstr>Arial</vt:lpstr>
      <vt:lpstr>ArialMT</vt:lpstr>
      <vt:lpstr>Calibri</vt:lpstr>
      <vt:lpstr>Calibri Light</vt:lpstr>
      <vt:lpstr>Century Gothic</vt:lpstr>
      <vt:lpstr>Courier New</vt:lpstr>
      <vt:lpstr>Wingdings</vt:lpstr>
      <vt:lpstr>Office Theme</vt:lpstr>
      <vt:lpstr>Filmmaking practice and training  in the virtual age</vt:lpstr>
      <vt:lpstr>Teaching and training approach</vt:lpstr>
      <vt:lpstr>Teaching and training methodologies</vt:lpstr>
      <vt:lpstr>Film-making practice and training in the virtual age Established practice: Production and Departments</vt:lpstr>
      <vt:lpstr>HOW ARE FILMS MADE?</vt:lpstr>
      <vt:lpstr>PowerPoint Presentation</vt:lpstr>
      <vt:lpstr>5 ‘STANDARD’ STAGES OF MAKING A FILM:  DEVELOPMENT PREPRODUCTION PRODUCTION POSTPRODUCTION DISTRIBUTION</vt:lpstr>
      <vt:lpstr>DEVELOPMENT</vt:lpstr>
      <vt:lpstr>PRE-PRODUCTION</vt:lpstr>
      <vt:lpstr>PRODUCTION</vt:lpstr>
      <vt:lpstr>POST-PRODUCTION</vt:lpstr>
      <vt:lpstr>DISTRIBUTION</vt:lpstr>
      <vt:lpstr>PowerPoint Presentation</vt:lpstr>
      <vt:lpstr>PowerPoint Presentation</vt:lpstr>
      <vt:lpstr>Audience: research and analytics</vt:lpstr>
      <vt:lpstr>Audience research and analytics</vt:lpstr>
      <vt:lpstr>Audience research and analytics</vt:lpstr>
      <vt:lpstr>DEPARTMENTS &amp; ROLES  ON A FILM</vt:lpstr>
      <vt:lpstr>PowerPoint Presentation</vt:lpstr>
      <vt:lpstr>ABOVE THE LINE</vt:lpstr>
      <vt:lpstr>Below the line…(Production)</vt:lpstr>
      <vt:lpstr>Production Structure</vt:lpstr>
      <vt:lpstr>Post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WHAT IS DIGITAL FILM PRODUCTION?</dc:title>
  <dc:creator>Josh Fortune</dc:creator>
  <cp:lastModifiedBy>Panos Raptis</cp:lastModifiedBy>
  <cp:revision>175</cp:revision>
  <cp:lastPrinted>2019-10-02T11:12:15Z</cp:lastPrinted>
  <dcterms:created xsi:type="dcterms:W3CDTF">2018-08-02T08:49:40Z</dcterms:created>
  <dcterms:modified xsi:type="dcterms:W3CDTF">2023-11-29T09:56:19Z</dcterms:modified>
</cp:coreProperties>
</file>