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12" r:id="rId2"/>
    <p:sldId id="388" r:id="rId3"/>
    <p:sldId id="390" r:id="rId4"/>
    <p:sldId id="314" r:id="rId5"/>
    <p:sldId id="315" r:id="rId6"/>
    <p:sldId id="392" r:id="rId7"/>
    <p:sldId id="387" r:id="rId8"/>
    <p:sldId id="386" r:id="rId9"/>
    <p:sldId id="394" r:id="rId10"/>
    <p:sldId id="395" r:id="rId11"/>
    <p:sldId id="405" r:id="rId12"/>
    <p:sldId id="406" r:id="rId13"/>
    <p:sldId id="458" r:id="rId14"/>
    <p:sldId id="459" r:id="rId15"/>
    <p:sldId id="407" r:id="rId16"/>
    <p:sldId id="409" r:id="rId17"/>
    <p:sldId id="524" r:id="rId18"/>
    <p:sldId id="523" r:id="rId19"/>
    <p:sldId id="317" r:id="rId20"/>
    <p:sldId id="52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596"/>
    <a:srgbClr val="358099"/>
    <a:srgbClr val="009193"/>
    <a:srgbClr val="521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37B79B-B2EB-6549-A88E-CA47D3774E29}" v="3" dt="2023-11-29T10:55:30.471"/>
    <p1510:client id="{F431CC67-5C0F-C246-958E-5C60429FF329}" v="3" dt="2023-11-29T10:06:17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3"/>
    <p:restoredTop sz="94602"/>
  </p:normalViewPr>
  <p:slideViewPr>
    <p:cSldViewPr snapToGrid="0" snapToObjects="1">
      <p:cViewPr varScale="1">
        <p:scale>
          <a:sx n="115" d="100"/>
          <a:sy n="115" d="100"/>
        </p:scale>
        <p:origin x="208" y="208"/>
      </p:cViewPr>
      <p:guideLst/>
    </p:cSldViewPr>
  </p:slideViewPr>
  <p:outlineViewPr>
    <p:cViewPr>
      <p:scale>
        <a:sx n="33" d="100"/>
        <a:sy n="33" d="100"/>
      </p:scale>
      <p:origin x="0" y="-49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4" d="100"/>
          <a:sy n="164" d="100"/>
        </p:scale>
        <p:origin x="66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nos Raptis" userId="70a99f6a-96e1-406f-bf1f-cc17806fb9ec" providerId="ADAL" clId="{F9E06933-F470-054E-A767-6AEA0B7CAF8B}"/>
    <pc:docChg chg="undo custSel addSld delSld modSld sldOrd">
      <pc:chgData name="Panos Raptis" userId="70a99f6a-96e1-406f-bf1f-cc17806fb9ec" providerId="ADAL" clId="{F9E06933-F470-054E-A767-6AEA0B7CAF8B}" dt="2023-11-22T10:09:40.114" v="659" actId="20578"/>
      <pc:docMkLst>
        <pc:docMk/>
      </pc:docMkLst>
      <pc:sldChg chg="modSp mod">
        <pc:chgData name="Panos Raptis" userId="70a99f6a-96e1-406f-bf1f-cc17806fb9ec" providerId="ADAL" clId="{F9E06933-F470-054E-A767-6AEA0B7CAF8B}" dt="2023-11-21T11:06:17.886" v="51" actId="20577"/>
        <pc:sldMkLst>
          <pc:docMk/>
          <pc:sldMk cId="3763456652" sldId="268"/>
        </pc:sldMkLst>
        <pc:spChg chg="mod">
          <ac:chgData name="Panos Raptis" userId="70a99f6a-96e1-406f-bf1f-cc17806fb9ec" providerId="ADAL" clId="{F9E06933-F470-054E-A767-6AEA0B7CAF8B}" dt="2023-11-21T11:06:17.886" v="51" actId="20577"/>
          <ac:spMkLst>
            <pc:docMk/>
            <pc:sldMk cId="3763456652" sldId="268"/>
            <ac:spMk id="8" creationId="{DA72FCB4-AF86-B646-9F84-EFD773E16A9C}"/>
          </ac:spMkLst>
        </pc:spChg>
      </pc:sldChg>
      <pc:sldChg chg="del">
        <pc:chgData name="Panos Raptis" userId="70a99f6a-96e1-406f-bf1f-cc17806fb9ec" providerId="ADAL" clId="{F9E06933-F470-054E-A767-6AEA0B7CAF8B}" dt="2023-11-16T17:22:20.291" v="0" actId="2696"/>
        <pc:sldMkLst>
          <pc:docMk/>
          <pc:sldMk cId="705646869" sldId="310"/>
        </pc:sldMkLst>
      </pc:sldChg>
      <pc:sldChg chg="del">
        <pc:chgData name="Panos Raptis" userId="70a99f6a-96e1-406f-bf1f-cc17806fb9ec" providerId="ADAL" clId="{F9E06933-F470-054E-A767-6AEA0B7CAF8B}" dt="2023-11-21T11:11:43.878" v="52" actId="2696"/>
        <pc:sldMkLst>
          <pc:docMk/>
          <pc:sldMk cId="1782285562" sldId="311"/>
        </pc:sldMkLst>
      </pc:sldChg>
      <pc:sldChg chg="modSp mod">
        <pc:chgData name="Panos Raptis" userId="70a99f6a-96e1-406f-bf1f-cc17806fb9ec" providerId="ADAL" clId="{F9E06933-F470-054E-A767-6AEA0B7CAF8B}" dt="2023-11-22T10:05:13.536" v="599" actId="20577"/>
        <pc:sldMkLst>
          <pc:docMk/>
          <pc:sldMk cId="398440907" sldId="312"/>
        </pc:sldMkLst>
        <pc:spChg chg="mod">
          <ac:chgData name="Panos Raptis" userId="70a99f6a-96e1-406f-bf1f-cc17806fb9ec" providerId="ADAL" clId="{F9E06933-F470-054E-A767-6AEA0B7CAF8B}" dt="2023-11-22T10:05:13.536" v="599" actId="20577"/>
          <ac:spMkLst>
            <pc:docMk/>
            <pc:sldMk cId="398440907" sldId="312"/>
            <ac:spMk id="8" creationId="{DA72FCB4-AF86-B646-9F84-EFD773E16A9C}"/>
          </ac:spMkLst>
        </pc:spChg>
      </pc:sldChg>
      <pc:sldChg chg="mod modShow">
        <pc:chgData name="Panos Raptis" userId="70a99f6a-96e1-406f-bf1f-cc17806fb9ec" providerId="ADAL" clId="{F9E06933-F470-054E-A767-6AEA0B7CAF8B}" dt="2023-11-21T11:29:32.622" v="304" actId="729"/>
        <pc:sldMkLst>
          <pc:docMk/>
          <pc:sldMk cId="935394225" sldId="313"/>
        </pc:sldMkLst>
      </pc:sldChg>
      <pc:sldChg chg="modSp mod">
        <pc:chgData name="Panos Raptis" userId="70a99f6a-96e1-406f-bf1f-cc17806fb9ec" providerId="ADAL" clId="{F9E06933-F470-054E-A767-6AEA0B7CAF8B}" dt="2023-11-21T11:32:36.677" v="327" actId="20577"/>
        <pc:sldMkLst>
          <pc:docMk/>
          <pc:sldMk cId="3005413266" sldId="315"/>
        </pc:sldMkLst>
        <pc:spChg chg="mod">
          <ac:chgData name="Panos Raptis" userId="70a99f6a-96e1-406f-bf1f-cc17806fb9ec" providerId="ADAL" clId="{F9E06933-F470-054E-A767-6AEA0B7CAF8B}" dt="2023-11-21T11:26:14.211" v="214" actId="20577"/>
          <ac:spMkLst>
            <pc:docMk/>
            <pc:sldMk cId="3005413266" sldId="315"/>
            <ac:spMk id="3" creationId="{488BCBA6-73AC-614A-ACB3-BC4A2A93674B}"/>
          </ac:spMkLst>
        </pc:spChg>
        <pc:spChg chg="mod">
          <ac:chgData name="Panos Raptis" userId="70a99f6a-96e1-406f-bf1f-cc17806fb9ec" providerId="ADAL" clId="{F9E06933-F470-054E-A767-6AEA0B7CAF8B}" dt="2023-11-21T11:32:36.677" v="327" actId="20577"/>
          <ac:spMkLst>
            <pc:docMk/>
            <pc:sldMk cId="3005413266" sldId="315"/>
            <ac:spMk id="8" creationId="{DA72FCB4-AF86-B646-9F84-EFD773E16A9C}"/>
          </ac:spMkLst>
        </pc:spChg>
        <pc:picChg chg="mod modCrop">
          <ac:chgData name="Panos Raptis" userId="70a99f6a-96e1-406f-bf1f-cc17806fb9ec" providerId="ADAL" clId="{F9E06933-F470-054E-A767-6AEA0B7CAF8B}" dt="2023-11-21T11:20:24.165" v="138" actId="732"/>
          <ac:picMkLst>
            <pc:docMk/>
            <pc:sldMk cId="3005413266" sldId="315"/>
            <ac:picMk id="2" creationId="{AAFD634B-7B39-5D44-908E-EC6158082FAA}"/>
          </ac:picMkLst>
        </pc:picChg>
      </pc:sldChg>
      <pc:sldChg chg="modSp add mod setBg">
        <pc:chgData name="Panos Raptis" userId="70a99f6a-96e1-406f-bf1f-cc17806fb9ec" providerId="ADAL" clId="{F9E06933-F470-054E-A767-6AEA0B7CAF8B}" dt="2023-11-21T11:45:13.229" v="442" actId="14100"/>
        <pc:sldMkLst>
          <pc:docMk/>
          <pc:sldMk cId="3888523119" sldId="317"/>
        </pc:sldMkLst>
        <pc:picChg chg="mod">
          <ac:chgData name="Panos Raptis" userId="70a99f6a-96e1-406f-bf1f-cc17806fb9ec" providerId="ADAL" clId="{F9E06933-F470-054E-A767-6AEA0B7CAF8B}" dt="2023-11-21T11:45:13.229" v="442" actId="14100"/>
          <ac:picMkLst>
            <pc:docMk/>
            <pc:sldMk cId="3888523119" sldId="317"/>
            <ac:picMk id="4" creationId="{C0B1B37D-4E63-644C-A747-0E55D2E3F3F8}"/>
          </ac:picMkLst>
        </pc:picChg>
      </pc:sldChg>
      <pc:sldChg chg="modSp mod ord">
        <pc:chgData name="Panos Raptis" userId="70a99f6a-96e1-406f-bf1f-cc17806fb9ec" providerId="ADAL" clId="{F9E06933-F470-054E-A767-6AEA0B7CAF8B}" dt="2023-11-21T11:27:29.359" v="227" actId="1076"/>
        <pc:sldMkLst>
          <pc:docMk/>
          <pc:sldMk cId="1978651080" sldId="386"/>
        </pc:sldMkLst>
        <pc:spChg chg="mod">
          <ac:chgData name="Panos Raptis" userId="70a99f6a-96e1-406f-bf1f-cc17806fb9ec" providerId="ADAL" clId="{F9E06933-F470-054E-A767-6AEA0B7CAF8B}" dt="2023-11-21T11:23:07.056" v="164" actId="1076"/>
          <ac:spMkLst>
            <pc:docMk/>
            <pc:sldMk cId="1978651080" sldId="386"/>
            <ac:spMk id="3" creationId="{488BCBA6-73AC-614A-ACB3-BC4A2A93674B}"/>
          </ac:spMkLst>
        </pc:spChg>
        <pc:spChg chg="mod">
          <ac:chgData name="Panos Raptis" userId="70a99f6a-96e1-406f-bf1f-cc17806fb9ec" providerId="ADAL" clId="{F9E06933-F470-054E-A767-6AEA0B7CAF8B}" dt="2023-11-21T11:27:29.359" v="227" actId="1076"/>
          <ac:spMkLst>
            <pc:docMk/>
            <pc:sldMk cId="1978651080" sldId="386"/>
            <ac:spMk id="8" creationId="{DA72FCB4-AF86-B646-9F84-EFD773E16A9C}"/>
          </ac:spMkLst>
        </pc:spChg>
        <pc:picChg chg="mod modCrop">
          <ac:chgData name="Panos Raptis" userId="70a99f6a-96e1-406f-bf1f-cc17806fb9ec" providerId="ADAL" clId="{F9E06933-F470-054E-A767-6AEA0B7CAF8B}" dt="2023-11-21T11:27:21.479" v="226" actId="1076"/>
          <ac:picMkLst>
            <pc:docMk/>
            <pc:sldMk cId="1978651080" sldId="386"/>
            <ac:picMk id="2" creationId="{62A0A4B5-DC13-C242-A91E-F2FA144AE754}"/>
          </ac:picMkLst>
        </pc:picChg>
      </pc:sldChg>
      <pc:sldChg chg="addSp delSp modSp mod ord">
        <pc:chgData name="Panos Raptis" userId="70a99f6a-96e1-406f-bf1f-cc17806fb9ec" providerId="ADAL" clId="{F9E06933-F470-054E-A767-6AEA0B7CAF8B}" dt="2023-11-21T11:27:16.311" v="225" actId="478"/>
        <pc:sldMkLst>
          <pc:docMk/>
          <pc:sldMk cId="4068052623" sldId="387"/>
        </pc:sldMkLst>
        <pc:spChg chg="del mod">
          <ac:chgData name="Panos Raptis" userId="70a99f6a-96e1-406f-bf1f-cc17806fb9ec" providerId="ADAL" clId="{F9E06933-F470-054E-A767-6AEA0B7CAF8B}" dt="2023-11-21T11:23:17.352" v="165" actId="478"/>
          <ac:spMkLst>
            <pc:docMk/>
            <pc:sldMk cId="4068052623" sldId="387"/>
            <ac:spMk id="3" creationId="{488BCBA6-73AC-614A-ACB3-BC4A2A93674B}"/>
          </ac:spMkLst>
        </pc:spChg>
        <pc:spChg chg="add mod">
          <ac:chgData name="Panos Raptis" userId="70a99f6a-96e1-406f-bf1f-cc17806fb9ec" providerId="ADAL" clId="{F9E06933-F470-054E-A767-6AEA0B7CAF8B}" dt="2023-11-21T11:27:05.531" v="221" actId="571"/>
          <ac:spMkLst>
            <pc:docMk/>
            <pc:sldMk cId="4068052623" sldId="387"/>
            <ac:spMk id="4" creationId="{1EF70B6D-60D5-34B1-7FA1-410A55DA0AA0}"/>
          </ac:spMkLst>
        </pc:spChg>
        <pc:spChg chg="del mod">
          <ac:chgData name="Panos Raptis" userId="70a99f6a-96e1-406f-bf1f-cc17806fb9ec" providerId="ADAL" clId="{F9E06933-F470-054E-A767-6AEA0B7CAF8B}" dt="2023-11-21T11:27:08.044" v="222" actId="478"/>
          <ac:spMkLst>
            <pc:docMk/>
            <pc:sldMk cId="4068052623" sldId="387"/>
            <ac:spMk id="8" creationId="{DA72FCB4-AF86-B646-9F84-EFD773E16A9C}"/>
          </ac:spMkLst>
        </pc:spChg>
        <pc:spChg chg="add del mod">
          <ac:chgData name="Panos Raptis" userId="70a99f6a-96e1-406f-bf1f-cc17806fb9ec" providerId="ADAL" clId="{F9E06933-F470-054E-A767-6AEA0B7CAF8B}" dt="2023-11-21T11:27:16.311" v="225" actId="478"/>
          <ac:spMkLst>
            <pc:docMk/>
            <pc:sldMk cId="4068052623" sldId="387"/>
            <ac:spMk id="9" creationId="{A5B9E6AF-09B0-E8E8-B3B1-CA1E71D00738}"/>
          </ac:spMkLst>
        </pc:spChg>
        <pc:picChg chg="add del mod">
          <ac:chgData name="Panos Raptis" userId="70a99f6a-96e1-406f-bf1f-cc17806fb9ec" providerId="ADAL" clId="{F9E06933-F470-054E-A767-6AEA0B7CAF8B}" dt="2023-11-21T11:27:12.307" v="224" actId="478"/>
          <ac:picMkLst>
            <pc:docMk/>
            <pc:sldMk cId="4068052623" sldId="387"/>
            <ac:picMk id="2" creationId="{1999192E-F524-5CFA-04FF-8337C5F1D550}"/>
          </ac:picMkLst>
        </pc:picChg>
        <pc:picChg chg="mod modCrop">
          <ac:chgData name="Panos Raptis" userId="70a99f6a-96e1-406f-bf1f-cc17806fb9ec" providerId="ADAL" clId="{F9E06933-F470-054E-A767-6AEA0B7CAF8B}" dt="2023-11-21T11:26:28.593" v="216" actId="1076"/>
          <ac:picMkLst>
            <pc:docMk/>
            <pc:sldMk cId="4068052623" sldId="387"/>
            <ac:picMk id="5" creationId="{D3791DB0-7AC0-1049-8505-72559FC1AB3E}"/>
          </ac:picMkLst>
        </pc:picChg>
        <pc:picChg chg="del mod">
          <ac:chgData name="Panos Raptis" userId="70a99f6a-96e1-406f-bf1f-cc17806fb9ec" providerId="ADAL" clId="{F9E06933-F470-054E-A767-6AEA0B7CAF8B}" dt="2023-11-21T11:26:32.091" v="218" actId="478"/>
          <ac:picMkLst>
            <pc:docMk/>
            <pc:sldMk cId="4068052623" sldId="387"/>
            <ac:picMk id="6" creationId="{AA7B2202-CE35-B24E-85D5-5F6E0AA80FEE}"/>
          </ac:picMkLst>
        </pc:picChg>
      </pc:sldChg>
      <pc:sldChg chg="ord">
        <pc:chgData name="Panos Raptis" userId="70a99f6a-96e1-406f-bf1f-cc17806fb9ec" providerId="ADAL" clId="{F9E06933-F470-054E-A767-6AEA0B7CAF8B}" dt="2023-11-22T10:06:05.202" v="600" actId="20578"/>
        <pc:sldMkLst>
          <pc:docMk/>
          <pc:sldMk cId="1704937678" sldId="388"/>
        </pc:sldMkLst>
      </pc:sldChg>
      <pc:sldChg chg="modSp mod modShow">
        <pc:chgData name="Panos Raptis" userId="70a99f6a-96e1-406f-bf1f-cc17806fb9ec" providerId="ADAL" clId="{F9E06933-F470-054E-A767-6AEA0B7CAF8B}" dt="2023-11-21T11:29:32.622" v="304" actId="729"/>
        <pc:sldMkLst>
          <pc:docMk/>
          <pc:sldMk cId="1189834516" sldId="389"/>
        </pc:sldMkLst>
        <pc:spChg chg="mod">
          <ac:chgData name="Panos Raptis" userId="70a99f6a-96e1-406f-bf1f-cc17806fb9ec" providerId="ADAL" clId="{F9E06933-F470-054E-A767-6AEA0B7CAF8B}" dt="2023-11-21T11:13:24.751" v="55" actId="20577"/>
          <ac:spMkLst>
            <pc:docMk/>
            <pc:sldMk cId="1189834516" sldId="389"/>
            <ac:spMk id="5" creationId="{08976B05-13C4-0C44-820C-E79736E71D41}"/>
          </ac:spMkLst>
        </pc:spChg>
      </pc:sldChg>
      <pc:sldChg chg="modSp mod">
        <pc:chgData name="Panos Raptis" userId="70a99f6a-96e1-406f-bf1f-cc17806fb9ec" providerId="ADAL" clId="{F9E06933-F470-054E-A767-6AEA0B7CAF8B}" dt="2023-11-21T11:29:58.199" v="309" actId="255"/>
        <pc:sldMkLst>
          <pc:docMk/>
          <pc:sldMk cId="1095807892" sldId="390"/>
        </pc:sldMkLst>
        <pc:spChg chg="mod">
          <ac:chgData name="Panos Raptis" userId="70a99f6a-96e1-406f-bf1f-cc17806fb9ec" providerId="ADAL" clId="{F9E06933-F470-054E-A767-6AEA0B7CAF8B}" dt="2023-11-21T11:29:58.199" v="309" actId="255"/>
          <ac:spMkLst>
            <pc:docMk/>
            <pc:sldMk cId="1095807892" sldId="390"/>
            <ac:spMk id="8" creationId="{DA72FCB4-AF86-B646-9F84-EFD773E16A9C}"/>
          </ac:spMkLst>
        </pc:spChg>
      </pc:sldChg>
      <pc:sldChg chg="modSp mod modShow">
        <pc:chgData name="Panos Raptis" userId="70a99f6a-96e1-406f-bf1f-cc17806fb9ec" providerId="ADAL" clId="{F9E06933-F470-054E-A767-6AEA0B7CAF8B}" dt="2023-11-21T11:19:35.945" v="129" actId="729"/>
        <pc:sldMkLst>
          <pc:docMk/>
          <pc:sldMk cId="3851607017" sldId="391"/>
        </pc:sldMkLst>
        <pc:picChg chg="mod">
          <ac:chgData name="Panos Raptis" userId="70a99f6a-96e1-406f-bf1f-cc17806fb9ec" providerId="ADAL" clId="{F9E06933-F470-054E-A767-6AEA0B7CAF8B}" dt="2023-11-21T11:16:02.292" v="95" actId="1076"/>
          <ac:picMkLst>
            <pc:docMk/>
            <pc:sldMk cId="3851607017" sldId="391"/>
            <ac:picMk id="4" creationId="{63095757-1A88-A54F-AFAB-5D574224AA67}"/>
          </ac:picMkLst>
        </pc:picChg>
      </pc:sldChg>
      <pc:sldChg chg="modSp mod">
        <pc:chgData name="Panos Raptis" userId="70a99f6a-96e1-406f-bf1f-cc17806fb9ec" providerId="ADAL" clId="{F9E06933-F470-054E-A767-6AEA0B7CAF8B}" dt="2023-11-21T11:26:51.572" v="220" actId="1076"/>
        <pc:sldMkLst>
          <pc:docMk/>
          <pc:sldMk cId="1257834117" sldId="392"/>
        </pc:sldMkLst>
        <pc:spChg chg="mod">
          <ac:chgData name="Panos Raptis" userId="70a99f6a-96e1-406f-bf1f-cc17806fb9ec" providerId="ADAL" clId="{F9E06933-F470-054E-A767-6AEA0B7CAF8B}" dt="2023-11-21T11:15:31.147" v="89" actId="1076"/>
          <ac:spMkLst>
            <pc:docMk/>
            <pc:sldMk cId="1257834117" sldId="392"/>
            <ac:spMk id="2" creationId="{9CE37B0A-CC9A-F44B-A580-A44993E2BC94}"/>
          </ac:spMkLst>
        </pc:spChg>
        <pc:spChg chg="mod">
          <ac:chgData name="Panos Raptis" userId="70a99f6a-96e1-406f-bf1f-cc17806fb9ec" providerId="ADAL" clId="{F9E06933-F470-054E-A767-6AEA0B7CAF8B}" dt="2023-11-21T11:26:51.572" v="220" actId="1076"/>
          <ac:spMkLst>
            <pc:docMk/>
            <pc:sldMk cId="1257834117" sldId="392"/>
            <ac:spMk id="8" creationId="{DA72FCB4-AF86-B646-9F84-EFD773E16A9C}"/>
          </ac:spMkLst>
        </pc:spChg>
        <pc:picChg chg="mod">
          <ac:chgData name="Panos Raptis" userId="70a99f6a-96e1-406f-bf1f-cc17806fb9ec" providerId="ADAL" clId="{F9E06933-F470-054E-A767-6AEA0B7CAF8B}" dt="2023-11-21T11:15:39.639" v="91" actId="1076"/>
          <ac:picMkLst>
            <pc:docMk/>
            <pc:sldMk cId="1257834117" sldId="392"/>
            <ac:picMk id="3" creationId="{F7D6B6C8-84DB-EC41-A83C-0E92B6731E7A}"/>
          </ac:picMkLst>
        </pc:picChg>
      </pc:sldChg>
      <pc:sldChg chg="modSp mod ord">
        <pc:chgData name="Panos Raptis" userId="70a99f6a-96e1-406f-bf1f-cc17806fb9ec" providerId="ADAL" clId="{F9E06933-F470-054E-A767-6AEA0B7CAF8B}" dt="2023-11-21T11:27:50.753" v="229" actId="1076"/>
        <pc:sldMkLst>
          <pc:docMk/>
          <pc:sldMk cId="3161271565" sldId="394"/>
        </pc:sldMkLst>
        <pc:spChg chg="mod">
          <ac:chgData name="Panos Raptis" userId="70a99f6a-96e1-406f-bf1f-cc17806fb9ec" providerId="ADAL" clId="{F9E06933-F470-054E-A767-6AEA0B7CAF8B}" dt="2023-11-21T11:27:50.753" v="229" actId="1076"/>
          <ac:spMkLst>
            <pc:docMk/>
            <pc:sldMk cId="3161271565" sldId="394"/>
            <ac:spMk id="8" creationId="{DA72FCB4-AF86-B646-9F84-EFD773E16A9C}"/>
          </ac:spMkLst>
        </pc:spChg>
      </pc:sldChg>
      <pc:sldChg chg="addSp modSp mod">
        <pc:chgData name="Panos Raptis" userId="70a99f6a-96e1-406f-bf1f-cc17806fb9ec" providerId="ADAL" clId="{F9E06933-F470-054E-A767-6AEA0B7CAF8B}" dt="2023-11-21T11:39:56.971" v="396" actId="1076"/>
        <pc:sldMkLst>
          <pc:docMk/>
          <pc:sldMk cId="2672222289" sldId="395"/>
        </pc:sldMkLst>
        <pc:spChg chg="mod">
          <ac:chgData name="Panos Raptis" userId="70a99f6a-96e1-406f-bf1f-cc17806fb9ec" providerId="ADAL" clId="{F9E06933-F470-054E-A767-6AEA0B7CAF8B}" dt="2023-11-21T11:33:16.419" v="345" actId="20577"/>
          <ac:spMkLst>
            <pc:docMk/>
            <pc:sldMk cId="2672222289" sldId="395"/>
            <ac:spMk id="8" creationId="{DA72FCB4-AF86-B646-9F84-EFD773E16A9C}"/>
          </ac:spMkLst>
        </pc:spChg>
        <pc:picChg chg="add mod">
          <ac:chgData name="Panos Raptis" userId="70a99f6a-96e1-406f-bf1f-cc17806fb9ec" providerId="ADAL" clId="{F9E06933-F470-054E-A767-6AEA0B7CAF8B}" dt="2023-11-21T11:39:56.971" v="396" actId="1076"/>
          <ac:picMkLst>
            <pc:docMk/>
            <pc:sldMk cId="2672222289" sldId="395"/>
            <ac:picMk id="3" creationId="{7C75A519-5DDE-A40D-2F6B-77EAF051CC23}"/>
          </ac:picMkLst>
        </pc:picChg>
      </pc:sldChg>
      <pc:sldChg chg="modSp mod modShow">
        <pc:chgData name="Panos Raptis" userId="70a99f6a-96e1-406f-bf1f-cc17806fb9ec" providerId="ADAL" clId="{F9E06933-F470-054E-A767-6AEA0B7CAF8B}" dt="2023-11-21T11:32:21.169" v="326" actId="729"/>
        <pc:sldMkLst>
          <pc:docMk/>
          <pc:sldMk cId="3037230993" sldId="396"/>
        </pc:sldMkLst>
        <pc:spChg chg="mod">
          <ac:chgData name="Panos Raptis" userId="70a99f6a-96e1-406f-bf1f-cc17806fb9ec" providerId="ADAL" clId="{F9E06933-F470-054E-A767-6AEA0B7CAF8B}" dt="2023-11-21T11:31:57.630" v="325" actId="20577"/>
          <ac:spMkLst>
            <pc:docMk/>
            <pc:sldMk cId="3037230993" sldId="396"/>
            <ac:spMk id="2" creationId="{BF39C8C6-841B-0341-B1C6-FA17E9CE5B66}"/>
          </ac:spMkLst>
        </pc:spChg>
      </pc:sldChg>
      <pc:sldChg chg="mod modShow">
        <pc:chgData name="Panos Raptis" userId="70a99f6a-96e1-406f-bf1f-cc17806fb9ec" providerId="ADAL" clId="{F9E06933-F470-054E-A767-6AEA0B7CAF8B}" dt="2023-11-21T11:13:50.178" v="56" actId="729"/>
        <pc:sldMkLst>
          <pc:docMk/>
          <pc:sldMk cId="534158842" sldId="397"/>
        </pc:sldMkLst>
      </pc:sldChg>
      <pc:sldChg chg="mod modShow">
        <pc:chgData name="Panos Raptis" userId="70a99f6a-96e1-406f-bf1f-cc17806fb9ec" providerId="ADAL" clId="{F9E06933-F470-054E-A767-6AEA0B7CAF8B}" dt="2023-11-21T11:29:32.622" v="304" actId="729"/>
        <pc:sldMkLst>
          <pc:docMk/>
          <pc:sldMk cId="1100786934" sldId="398"/>
        </pc:sldMkLst>
      </pc:sldChg>
      <pc:sldChg chg="mod modShow">
        <pc:chgData name="Panos Raptis" userId="70a99f6a-96e1-406f-bf1f-cc17806fb9ec" providerId="ADAL" clId="{F9E06933-F470-054E-A767-6AEA0B7CAF8B}" dt="2023-11-21T11:29:32.622" v="304" actId="729"/>
        <pc:sldMkLst>
          <pc:docMk/>
          <pc:sldMk cId="3627678838" sldId="399"/>
        </pc:sldMkLst>
      </pc:sldChg>
      <pc:sldChg chg="modSp mod modShow">
        <pc:chgData name="Panos Raptis" userId="70a99f6a-96e1-406f-bf1f-cc17806fb9ec" providerId="ADAL" clId="{F9E06933-F470-054E-A767-6AEA0B7CAF8B}" dt="2023-11-21T11:29:32.622" v="304" actId="729"/>
        <pc:sldMkLst>
          <pc:docMk/>
          <pc:sldMk cId="3360259028" sldId="400"/>
        </pc:sldMkLst>
        <pc:spChg chg="mod">
          <ac:chgData name="Panos Raptis" userId="70a99f6a-96e1-406f-bf1f-cc17806fb9ec" providerId="ADAL" clId="{F9E06933-F470-054E-A767-6AEA0B7CAF8B}" dt="2023-11-21T11:12:20.338" v="53" actId="1076"/>
          <ac:spMkLst>
            <pc:docMk/>
            <pc:sldMk cId="3360259028" sldId="400"/>
            <ac:spMk id="3" creationId="{EB0C2C5C-F76D-B34C-9E89-B35777A3D96F}"/>
          </ac:spMkLst>
        </pc:spChg>
        <pc:spChg chg="mod">
          <ac:chgData name="Panos Raptis" userId="70a99f6a-96e1-406f-bf1f-cc17806fb9ec" providerId="ADAL" clId="{F9E06933-F470-054E-A767-6AEA0B7CAF8B}" dt="2023-11-21T11:12:26.475" v="54" actId="1076"/>
          <ac:spMkLst>
            <pc:docMk/>
            <pc:sldMk cId="3360259028" sldId="400"/>
            <ac:spMk id="10" creationId="{868A9A04-94AD-DE49-ADFF-FA673FD99064}"/>
          </ac:spMkLst>
        </pc:spChg>
      </pc:sldChg>
      <pc:sldChg chg="mod modShow">
        <pc:chgData name="Panos Raptis" userId="70a99f6a-96e1-406f-bf1f-cc17806fb9ec" providerId="ADAL" clId="{F9E06933-F470-054E-A767-6AEA0B7CAF8B}" dt="2023-11-21T11:29:32.622" v="304" actId="729"/>
        <pc:sldMkLst>
          <pc:docMk/>
          <pc:sldMk cId="669650679" sldId="401"/>
        </pc:sldMkLst>
      </pc:sldChg>
      <pc:sldChg chg="mod modShow">
        <pc:chgData name="Panos Raptis" userId="70a99f6a-96e1-406f-bf1f-cc17806fb9ec" providerId="ADAL" clId="{F9E06933-F470-054E-A767-6AEA0B7CAF8B}" dt="2023-11-21T11:29:32.622" v="304" actId="729"/>
        <pc:sldMkLst>
          <pc:docMk/>
          <pc:sldMk cId="17678884" sldId="402"/>
        </pc:sldMkLst>
      </pc:sldChg>
      <pc:sldChg chg="mod modShow">
        <pc:chgData name="Panos Raptis" userId="70a99f6a-96e1-406f-bf1f-cc17806fb9ec" providerId="ADAL" clId="{F9E06933-F470-054E-A767-6AEA0B7CAF8B}" dt="2023-11-21T11:29:32.622" v="304" actId="729"/>
        <pc:sldMkLst>
          <pc:docMk/>
          <pc:sldMk cId="2324634231" sldId="403"/>
        </pc:sldMkLst>
      </pc:sldChg>
      <pc:sldChg chg="addSp modSp add mod modShow">
        <pc:chgData name="Panos Raptis" userId="70a99f6a-96e1-406f-bf1f-cc17806fb9ec" providerId="ADAL" clId="{F9E06933-F470-054E-A767-6AEA0B7CAF8B}" dt="2023-11-21T22:17:11.961" v="543" actId="729"/>
        <pc:sldMkLst>
          <pc:docMk/>
          <pc:sldMk cId="3454848902" sldId="404"/>
        </pc:sldMkLst>
        <pc:picChg chg="add mod">
          <ac:chgData name="Panos Raptis" userId="70a99f6a-96e1-406f-bf1f-cc17806fb9ec" providerId="ADAL" clId="{F9E06933-F470-054E-A767-6AEA0B7CAF8B}" dt="2023-11-21T11:34:55.480" v="357" actId="1076"/>
          <ac:picMkLst>
            <pc:docMk/>
            <pc:sldMk cId="3454848902" sldId="404"/>
            <ac:picMk id="4" creationId="{FF5088D7-872D-2D2A-2CBF-E97FE0975E5A}"/>
          </ac:picMkLst>
        </pc:picChg>
      </pc:sldChg>
      <pc:sldChg chg="addSp delSp modSp add mod">
        <pc:chgData name="Panos Raptis" userId="70a99f6a-96e1-406f-bf1f-cc17806fb9ec" providerId="ADAL" clId="{F9E06933-F470-054E-A767-6AEA0B7CAF8B}" dt="2023-11-21T11:38:01.526" v="390" actId="1076"/>
        <pc:sldMkLst>
          <pc:docMk/>
          <pc:sldMk cId="2180284519" sldId="405"/>
        </pc:sldMkLst>
        <pc:picChg chg="del">
          <ac:chgData name="Panos Raptis" userId="70a99f6a-96e1-406f-bf1f-cc17806fb9ec" providerId="ADAL" clId="{F9E06933-F470-054E-A767-6AEA0B7CAF8B}" dt="2023-11-21T11:35:16.538" v="360" actId="478"/>
          <ac:picMkLst>
            <pc:docMk/>
            <pc:sldMk cId="2180284519" sldId="405"/>
            <ac:picMk id="3" creationId="{7C75A519-5DDE-A40D-2F6B-77EAF051CC23}"/>
          </ac:picMkLst>
        </pc:picChg>
        <pc:picChg chg="del">
          <ac:chgData name="Panos Raptis" userId="70a99f6a-96e1-406f-bf1f-cc17806fb9ec" providerId="ADAL" clId="{F9E06933-F470-054E-A767-6AEA0B7CAF8B}" dt="2023-11-21T11:35:15.082" v="359" actId="478"/>
          <ac:picMkLst>
            <pc:docMk/>
            <pc:sldMk cId="2180284519" sldId="405"/>
            <ac:picMk id="4" creationId="{FF5088D7-872D-2D2A-2CBF-E97FE0975E5A}"/>
          </ac:picMkLst>
        </pc:picChg>
        <pc:picChg chg="add mod modCrop">
          <ac:chgData name="Panos Raptis" userId="70a99f6a-96e1-406f-bf1f-cc17806fb9ec" providerId="ADAL" clId="{F9E06933-F470-054E-A767-6AEA0B7CAF8B}" dt="2023-11-21T11:37:19.981" v="382" actId="732"/>
          <ac:picMkLst>
            <pc:docMk/>
            <pc:sldMk cId="2180284519" sldId="405"/>
            <ac:picMk id="5" creationId="{8F7B1E7D-AAE1-D1AC-71EB-BDEECAC9D0EC}"/>
          </ac:picMkLst>
        </pc:picChg>
        <pc:picChg chg="add del mod">
          <ac:chgData name="Panos Raptis" userId="70a99f6a-96e1-406f-bf1f-cc17806fb9ec" providerId="ADAL" clId="{F9E06933-F470-054E-A767-6AEA0B7CAF8B}" dt="2023-11-21T11:36:53.951" v="378" actId="478"/>
          <ac:picMkLst>
            <pc:docMk/>
            <pc:sldMk cId="2180284519" sldId="405"/>
            <ac:picMk id="6" creationId="{B8A07C7E-B541-3633-2865-2B6B00E2B4BE}"/>
          </ac:picMkLst>
        </pc:picChg>
        <pc:picChg chg="add mod modCrop">
          <ac:chgData name="Panos Raptis" userId="70a99f6a-96e1-406f-bf1f-cc17806fb9ec" providerId="ADAL" clId="{F9E06933-F470-054E-A767-6AEA0B7CAF8B}" dt="2023-11-21T11:38:01.526" v="390" actId="1076"/>
          <ac:picMkLst>
            <pc:docMk/>
            <pc:sldMk cId="2180284519" sldId="405"/>
            <ac:picMk id="7" creationId="{06216EAD-9855-DE2E-0D15-62BC2A1256BB}"/>
          </ac:picMkLst>
        </pc:picChg>
      </pc:sldChg>
      <pc:sldChg chg="addSp delSp modSp add mod">
        <pc:chgData name="Panos Raptis" userId="70a99f6a-96e1-406f-bf1f-cc17806fb9ec" providerId="ADAL" clId="{F9E06933-F470-054E-A767-6AEA0B7CAF8B}" dt="2023-11-21T11:38:23.339" v="393" actId="1076"/>
        <pc:sldMkLst>
          <pc:docMk/>
          <pc:sldMk cId="2854363849" sldId="406"/>
        </pc:sldMkLst>
        <pc:picChg chg="add del mod">
          <ac:chgData name="Panos Raptis" userId="70a99f6a-96e1-406f-bf1f-cc17806fb9ec" providerId="ADAL" clId="{F9E06933-F470-054E-A767-6AEA0B7CAF8B}" dt="2023-11-21T11:36:18.205" v="369" actId="21"/>
          <ac:picMkLst>
            <pc:docMk/>
            <pc:sldMk cId="2854363849" sldId="406"/>
            <ac:picMk id="3" creationId="{F93D1445-108E-B7F0-73DF-9BD28E6E133D}"/>
          </ac:picMkLst>
        </pc:picChg>
        <pc:picChg chg="add mod modCrop">
          <ac:chgData name="Panos Raptis" userId="70a99f6a-96e1-406f-bf1f-cc17806fb9ec" providerId="ADAL" clId="{F9E06933-F470-054E-A767-6AEA0B7CAF8B}" dt="2023-11-21T11:38:15.957" v="392" actId="732"/>
          <ac:picMkLst>
            <pc:docMk/>
            <pc:sldMk cId="2854363849" sldId="406"/>
            <ac:picMk id="4" creationId="{0C7A1181-86C6-F28A-B92B-0A3CCA6524F7}"/>
          </ac:picMkLst>
        </pc:picChg>
        <pc:picChg chg="del">
          <ac:chgData name="Panos Raptis" userId="70a99f6a-96e1-406f-bf1f-cc17806fb9ec" providerId="ADAL" clId="{F9E06933-F470-054E-A767-6AEA0B7CAF8B}" dt="2023-11-21T11:36:09.869" v="367" actId="478"/>
          <ac:picMkLst>
            <pc:docMk/>
            <pc:sldMk cId="2854363849" sldId="406"/>
            <ac:picMk id="5" creationId="{8F7B1E7D-AAE1-D1AC-71EB-BDEECAC9D0EC}"/>
          </ac:picMkLst>
        </pc:picChg>
        <pc:picChg chg="add mod">
          <ac:chgData name="Panos Raptis" userId="70a99f6a-96e1-406f-bf1f-cc17806fb9ec" providerId="ADAL" clId="{F9E06933-F470-054E-A767-6AEA0B7CAF8B}" dt="2023-11-21T11:38:23.339" v="393" actId="1076"/>
          <ac:picMkLst>
            <pc:docMk/>
            <pc:sldMk cId="2854363849" sldId="406"/>
            <ac:picMk id="6" creationId="{7A5753DF-0D85-791E-45A2-494D685FD6CB}"/>
          </ac:picMkLst>
        </pc:picChg>
      </pc:sldChg>
      <pc:sldChg chg="addSp delSp modSp add mod ord delAnim modAnim">
        <pc:chgData name="Panos Raptis" userId="70a99f6a-96e1-406f-bf1f-cc17806fb9ec" providerId="ADAL" clId="{F9E06933-F470-054E-A767-6AEA0B7CAF8B}" dt="2023-11-22T10:09:40.114" v="659" actId="20578"/>
        <pc:sldMkLst>
          <pc:docMk/>
          <pc:sldMk cId="371413616" sldId="407"/>
        </pc:sldMkLst>
        <pc:spChg chg="add del mod">
          <ac:chgData name="Panos Raptis" userId="70a99f6a-96e1-406f-bf1f-cc17806fb9ec" providerId="ADAL" clId="{F9E06933-F470-054E-A767-6AEA0B7CAF8B}" dt="2023-11-22T10:09:22.453" v="657"/>
          <ac:spMkLst>
            <pc:docMk/>
            <pc:sldMk cId="371413616" sldId="407"/>
            <ac:spMk id="2" creationId="{D4E1CABC-37E0-4E75-64EA-4F1FE721A758}"/>
          </ac:spMkLst>
        </pc:spChg>
        <pc:spChg chg="mod">
          <ac:chgData name="Panos Raptis" userId="70a99f6a-96e1-406f-bf1f-cc17806fb9ec" providerId="ADAL" clId="{F9E06933-F470-054E-A767-6AEA0B7CAF8B}" dt="2023-11-22T10:09:20.174" v="655" actId="1076"/>
          <ac:spMkLst>
            <pc:docMk/>
            <pc:sldMk cId="371413616" sldId="407"/>
            <ac:spMk id="8" creationId="{DA72FCB4-AF86-B646-9F84-EFD773E16A9C}"/>
          </ac:spMkLst>
        </pc:spChg>
        <pc:picChg chg="add del mod">
          <ac:chgData name="Panos Raptis" userId="70a99f6a-96e1-406f-bf1f-cc17806fb9ec" providerId="ADAL" clId="{F9E06933-F470-054E-A767-6AEA0B7CAF8B}" dt="2023-11-21T11:51:41.581" v="453" actId="478"/>
          <ac:picMkLst>
            <pc:docMk/>
            <pc:sldMk cId="371413616" sldId="407"/>
            <ac:picMk id="2" creationId="{9F2A8197-1FD0-13E0-BE36-724458307FCD}"/>
          </ac:picMkLst>
        </pc:picChg>
        <pc:picChg chg="add del mod">
          <ac:chgData name="Panos Raptis" userId="70a99f6a-96e1-406f-bf1f-cc17806fb9ec" providerId="ADAL" clId="{F9E06933-F470-054E-A767-6AEA0B7CAF8B}" dt="2023-11-22T10:08:51.925" v="602" actId="478"/>
          <ac:picMkLst>
            <pc:docMk/>
            <pc:sldMk cId="371413616" sldId="407"/>
            <ac:picMk id="3" creationId="{FCDE9358-357E-5993-8AEE-870454217D30}"/>
          </ac:picMkLst>
        </pc:picChg>
        <pc:picChg chg="del">
          <ac:chgData name="Panos Raptis" userId="70a99f6a-96e1-406f-bf1f-cc17806fb9ec" providerId="ADAL" clId="{F9E06933-F470-054E-A767-6AEA0B7CAF8B}" dt="2023-11-21T11:40:36.493" v="397" actId="478"/>
          <ac:picMkLst>
            <pc:docMk/>
            <pc:sldMk cId="371413616" sldId="407"/>
            <ac:picMk id="4" creationId="{0C7A1181-86C6-F28A-B92B-0A3CCA6524F7}"/>
          </ac:picMkLst>
        </pc:picChg>
        <pc:picChg chg="del">
          <ac:chgData name="Panos Raptis" userId="70a99f6a-96e1-406f-bf1f-cc17806fb9ec" providerId="ADAL" clId="{F9E06933-F470-054E-A767-6AEA0B7CAF8B}" dt="2023-11-21T11:43:19.297" v="398" actId="478"/>
          <ac:picMkLst>
            <pc:docMk/>
            <pc:sldMk cId="371413616" sldId="407"/>
            <ac:picMk id="6" creationId="{7A5753DF-0D85-791E-45A2-494D685FD6CB}"/>
          </ac:picMkLst>
        </pc:picChg>
      </pc:sldChg>
      <pc:sldChg chg="addSp delSp modSp add mod ord delAnim modAnim">
        <pc:chgData name="Panos Raptis" userId="70a99f6a-96e1-406f-bf1f-cc17806fb9ec" providerId="ADAL" clId="{F9E06933-F470-054E-A767-6AEA0B7CAF8B}" dt="2023-11-21T18:24:31.479" v="528" actId="20578"/>
        <pc:sldMkLst>
          <pc:docMk/>
          <pc:sldMk cId="3257205119" sldId="408"/>
        </pc:sldMkLst>
        <pc:picChg chg="del">
          <ac:chgData name="Panos Raptis" userId="70a99f6a-96e1-406f-bf1f-cc17806fb9ec" providerId="ADAL" clId="{F9E06933-F470-054E-A767-6AEA0B7CAF8B}" dt="2023-11-21T11:50:01.548" v="445" actId="478"/>
          <ac:picMkLst>
            <pc:docMk/>
            <pc:sldMk cId="3257205119" sldId="408"/>
            <ac:picMk id="2" creationId="{9F2A8197-1FD0-13E0-BE36-724458307FCD}"/>
          </ac:picMkLst>
        </pc:picChg>
        <pc:picChg chg="add mod">
          <ac:chgData name="Panos Raptis" userId="70a99f6a-96e1-406f-bf1f-cc17806fb9ec" providerId="ADAL" clId="{F9E06933-F470-054E-A767-6AEA0B7CAF8B}" dt="2023-11-21T11:50:57.423" v="450" actId="1076"/>
          <ac:picMkLst>
            <pc:docMk/>
            <pc:sldMk cId="3257205119" sldId="408"/>
            <ac:picMk id="3" creationId="{63C8044C-DA29-3DD6-24E2-50BDA0753AC5}"/>
          </ac:picMkLst>
        </pc:picChg>
      </pc:sldChg>
      <pc:sldChg chg="add ord">
        <pc:chgData name="Panos Raptis" userId="70a99f6a-96e1-406f-bf1f-cc17806fb9ec" providerId="ADAL" clId="{F9E06933-F470-054E-A767-6AEA0B7CAF8B}" dt="2023-11-21T18:24:28.403" v="527" actId="20578"/>
        <pc:sldMkLst>
          <pc:docMk/>
          <pc:sldMk cId="2080693642" sldId="409"/>
        </pc:sldMkLst>
      </pc:sldChg>
      <pc:sldChg chg="addSp delSp modSp add mod ord delAnim">
        <pc:chgData name="Panos Raptis" userId="70a99f6a-96e1-406f-bf1f-cc17806fb9ec" providerId="ADAL" clId="{F9E06933-F470-054E-A767-6AEA0B7CAF8B}" dt="2023-11-22T10:09:32.995" v="658" actId="20578"/>
        <pc:sldMkLst>
          <pc:docMk/>
          <pc:sldMk cId="368147330" sldId="410"/>
        </pc:sldMkLst>
        <pc:spChg chg="mod">
          <ac:chgData name="Panos Raptis" userId="70a99f6a-96e1-406f-bf1f-cc17806fb9ec" providerId="ADAL" clId="{F9E06933-F470-054E-A767-6AEA0B7CAF8B}" dt="2023-11-21T11:54:58.227" v="515" actId="14100"/>
          <ac:spMkLst>
            <pc:docMk/>
            <pc:sldMk cId="368147330" sldId="410"/>
            <ac:spMk id="8" creationId="{DA72FCB4-AF86-B646-9F84-EFD773E16A9C}"/>
          </ac:spMkLst>
        </pc:spChg>
        <pc:picChg chg="del">
          <ac:chgData name="Panos Raptis" userId="70a99f6a-96e1-406f-bf1f-cc17806fb9ec" providerId="ADAL" clId="{F9E06933-F470-054E-A767-6AEA0B7CAF8B}" dt="2023-11-21T11:52:23.901" v="459" actId="478"/>
          <ac:picMkLst>
            <pc:docMk/>
            <pc:sldMk cId="368147330" sldId="410"/>
            <ac:picMk id="2" creationId="{9F2A8197-1FD0-13E0-BE36-724458307FCD}"/>
          </ac:picMkLst>
        </pc:picChg>
        <pc:picChg chg="add mod modCrop">
          <ac:chgData name="Panos Raptis" userId="70a99f6a-96e1-406f-bf1f-cc17806fb9ec" providerId="ADAL" clId="{F9E06933-F470-054E-A767-6AEA0B7CAF8B}" dt="2023-11-21T11:55:32.348" v="523" actId="1076"/>
          <ac:picMkLst>
            <pc:docMk/>
            <pc:sldMk cId="368147330" sldId="410"/>
            <ac:picMk id="4" creationId="{90327B40-4522-7A9A-E7DB-5F2E43A4A344}"/>
          </ac:picMkLst>
        </pc:picChg>
      </pc:sldChg>
      <pc:sldChg chg="delSp add del mod">
        <pc:chgData name="Panos Raptis" userId="70a99f6a-96e1-406f-bf1f-cc17806fb9ec" providerId="ADAL" clId="{F9E06933-F470-054E-A767-6AEA0B7CAF8B}" dt="2023-11-21T11:55:58.074" v="526" actId="2696"/>
        <pc:sldMkLst>
          <pc:docMk/>
          <pc:sldMk cId="1122011428" sldId="411"/>
        </pc:sldMkLst>
        <pc:picChg chg="del">
          <ac:chgData name="Panos Raptis" userId="70a99f6a-96e1-406f-bf1f-cc17806fb9ec" providerId="ADAL" clId="{F9E06933-F470-054E-A767-6AEA0B7CAF8B}" dt="2023-11-21T11:55:51.698" v="525" actId="478"/>
          <ac:picMkLst>
            <pc:docMk/>
            <pc:sldMk cId="1122011428" sldId="411"/>
            <ac:picMk id="4" creationId="{90327B40-4522-7A9A-E7DB-5F2E43A4A344}"/>
          </ac:picMkLst>
        </pc:picChg>
      </pc:sldChg>
      <pc:sldChg chg="addSp delSp modSp add mod setBg">
        <pc:chgData name="Panos Raptis" userId="70a99f6a-96e1-406f-bf1f-cc17806fb9ec" providerId="ADAL" clId="{F9E06933-F470-054E-A767-6AEA0B7CAF8B}" dt="2023-11-21T22:18:05.819" v="551"/>
        <pc:sldMkLst>
          <pc:docMk/>
          <pc:sldMk cId="2367939543" sldId="458"/>
        </pc:sldMkLst>
        <pc:spChg chg="add del mod">
          <ac:chgData name="Panos Raptis" userId="70a99f6a-96e1-406f-bf1f-cc17806fb9ec" providerId="ADAL" clId="{F9E06933-F470-054E-A767-6AEA0B7CAF8B}" dt="2023-11-21T22:17:35.716" v="547"/>
          <ac:spMkLst>
            <pc:docMk/>
            <pc:sldMk cId="2367939543" sldId="458"/>
            <ac:spMk id="2" creationId="{27E552CE-9B1F-2B8B-D2D1-03EC44D40FC3}"/>
          </ac:spMkLst>
        </pc:spChg>
      </pc:sldChg>
      <pc:sldChg chg="add setBg">
        <pc:chgData name="Panos Raptis" userId="70a99f6a-96e1-406f-bf1f-cc17806fb9ec" providerId="ADAL" clId="{F9E06933-F470-054E-A767-6AEA0B7CAF8B}" dt="2023-11-21T22:18:04.494" v="550"/>
        <pc:sldMkLst>
          <pc:docMk/>
          <pc:sldMk cId="1104467966" sldId="459"/>
        </pc:sldMkLst>
      </pc:sldChg>
      <pc:sldChg chg="addSp delSp modSp add mod setBg modAnim">
        <pc:chgData name="Panos Raptis" userId="70a99f6a-96e1-406f-bf1f-cc17806fb9ec" providerId="ADAL" clId="{F9E06933-F470-054E-A767-6AEA0B7CAF8B}" dt="2023-11-21T22:21:03.740" v="555" actId="14100"/>
        <pc:sldMkLst>
          <pc:docMk/>
          <pc:sldMk cId="2996598430" sldId="518"/>
        </pc:sldMkLst>
        <pc:spChg chg="mod">
          <ac:chgData name="Panos Raptis" userId="70a99f6a-96e1-406f-bf1f-cc17806fb9ec" providerId="ADAL" clId="{F9E06933-F470-054E-A767-6AEA0B7CAF8B}" dt="2023-11-21T18:25:32.416" v="536" actId="1076"/>
          <ac:spMkLst>
            <pc:docMk/>
            <pc:sldMk cId="2996598430" sldId="518"/>
            <ac:spMk id="6" creationId="{7C5EBBE9-7583-E949-8890-94EBFAB7BBC5}"/>
          </ac:spMkLst>
        </pc:spChg>
        <pc:picChg chg="del mod">
          <ac:chgData name="Panos Raptis" userId="70a99f6a-96e1-406f-bf1f-cc17806fb9ec" providerId="ADAL" clId="{F9E06933-F470-054E-A767-6AEA0B7CAF8B}" dt="2023-11-21T22:20:12.046" v="552" actId="478"/>
          <ac:picMkLst>
            <pc:docMk/>
            <pc:sldMk cId="2996598430" sldId="518"/>
            <ac:picMk id="3" creationId="{BED5D129-4315-1147-81AB-6453FBC6BF73}"/>
          </ac:picMkLst>
        </pc:picChg>
        <pc:picChg chg="add mod">
          <ac:chgData name="Panos Raptis" userId="70a99f6a-96e1-406f-bf1f-cc17806fb9ec" providerId="ADAL" clId="{F9E06933-F470-054E-A767-6AEA0B7CAF8B}" dt="2023-11-21T22:21:03.740" v="555" actId="14100"/>
          <ac:picMkLst>
            <pc:docMk/>
            <pc:sldMk cId="2996598430" sldId="518"/>
            <ac:picMk id="4" creationId="{92B92C38-93E0-BBEF-0807-3DAE49CCDB0F}"/>
          </ac:picMkLst>
        </pc:picChg>
      </pc:sldChg>
      <pc:sldChg chg="modSp add mod setBg">
        <pc:chgData name="Panos Raptis" userId="70a99f6a-96e1-406f-bf1f-cc17806fb9ec" providerId="ADAL" clId="{F9E06933-F470-054E-A767-6AEA0B7CAF8B}" dt="2023-11-21T18:25:58.364" v="542" actId="20577"/>
        <pc:sldMkLst>
          <pc:docMk/>
          <pc:sldMk cId="3519330602" sldId="521"/>
        </pc:sldMkLst>
        <pc:spChg chg="mod">
          <ac:chgData name="Panos Raptis" userId="70a99f6a-96e1-406f-bf1f-cc17806fb9ec" providerId="ADAL" clId="{F9E06933-F470-054E-A767-6AEA0B7CAF8B}" dt="2023-11-21T18:25:58.364" v="542" actId="20577"/>
          <ac:spMkLst>
            <pc:docMk/>
            <pc:sldMk cId="3519330602" sldId="521"/>
            <ac:spMk id="2" creationId="{00000000-0000-0000-0000-000000000000}"/>
          </ac:spMkLst>
        </pc:spChg>
      </pc:sldChg>
      <pc:sldChg chg="addSp delSp modSp add mod delAnim modAnim">
        <pc:chgData name="Panos Raptis" userId="70a99f6a-96e1-406f-bf1f-cc17806fb9ec" providerId="ADAL" clId="{F9E06933-F470-054E-A767-6AEA0B7CAF8B}" dt="2023-11-21T22:38:14.113" v="571" actId="1076"/>
        <pc:sldMkLst>
          <pc:docMk/>
          <pc:sldMk cId="1176428672" sldId="522"/>
        </pc:sldMkLst>
        <pc:spChg chg="mod">
          <ac:chgData name="Panos Raptis" userId="70a99f6a-96e1-406f-bf1f-cc17806fb9ec" providerId="ADAL" clId="{F9E06933-F470-054E-A767-6AEA0B7CAF8B}" dt="2023-11-21T22:21:31.431" v="568" actId="20577"/>
          <ac:spMkLst>
            <pc:docMk/>
            <pc:sldMk cId="1176428672" sldId="522"/>
            <ac:spMk id="2" creationId="{00000000-0000-0000-0000-000000000000}"/>
          </ac:spMkLst>
        </pc:spChg>
        <pc:spChg chg="mod">
          <ac:chgData name="Panos Raptis" userId="70a99f6a-96e1-406f-bf1f-cc17806fb9ec" providerId="ADAL" clId="{F9E06933-F470-054E-A767-6AEA0B7CAF8B}" dt="2023-11-21T22:21:35.527" v="569" actId="20577"/>
          <ac:spMkLst>
            <pc:docMk/>
            <pc:sldMk cId="1176428672" sldId="522"/>
            <ac:spMk id="6" creationId="{7C5EBBE9-7583-E949-8890-94EBFAB7BBC5}"/>
          </ac:spMkLst>
        </pc:spChg>
        <pc:picChg chg="add mod">
          <ac:chgData name="Panos Raptis" userId="70a99f6a-96e1-406f-bf1f-cc17806fb9ec" providerId="ADAL" clId="{F9E06933-F470-054E-A767-6AEA0B7CAF8B}" dt="2023-11-21T22:38:14.113" v="571" actId="1076"/>
          <ac:picMkLst>
            <pc:docMk/>
            <pc:sldMk cId="1176428672" sldId="522"/>
            <ac:picMk id="3" creationId="{A89581C8-BBDE-FEB3-5DAD-0D4747EFE88C}"/>
          </ac:picMkLst>
        </pc:picChg>
        <pc:picChg chg="del">
          <ac:chgData name="Panos Raptis" userId="70a99f6a-96e1-406f-bf1f-cc17806fb9ec" providerId="ADAL" clId="{F9E06933-F470-054E-A767-6AEA0B7CAF8B}" dt="2023-11-21T22:21:23.011" v="557" actId="478"/>
          <ac:picMkLst>
            <pc:docMk/>
            <pc:sldMk cId="1176428672" sldId="522"/>
            <ac:picMk id="4" creationId="{92B92C38-93E0-BBEF-0807-3DAE49CCDB0F}"/>
          </ac:picMkLst>
        </pc:picChg>
      </pc:sldChg>
      <pc:sldChg chg="add">
        <pc:chgData name="Panos Raptis" userId="70a99f6a-96e1-406f-bf1f-cc17806fb9ec" providerId="ADAL" clId="{F9E06933-F470-054E-A767-6AEA0B7CAF8B}" dt="2023-11-22T10:08:49.478" v="601"/>
        <pc:sldMkLst>
          <pc:docMk/>
          <pc:sldMk cId="851004560" sldId="523"/>
        </pc:sldMkLst>
      </pc:sldChg>
    </pc:docChg>
  </pc:docChgLst>
  <pc:docChgLst>
    <pc:chgData name="Panos Raptis" userId="70a99f6a-96e1-406f-bf1f-cc17806fb9ec" providerId="ADAL" clId="{F431CC67-5C0F-C246-958E-5C60429FF329}"/>
    <pc:docChg chg="undo custSel addSld delSld modSld">
      <pc:chgData name="Panos Raptis" userId="70a99f6a-96e1-406f-bf1f-cc17806fb9ec" providerId="ADAL" clId="{F431CC67-5C0F-C246-958E-5C60429FF329}" dt="2023-11-29T10:08:53.555" v="381" actId="20577"/>
      <pc:docMkLst>
        <pc:docMk/>
      </pc:docMkLst>
      <pc:sldChg chg="del">
        <pc:chgData name="Panos Raptis" userId="70a99f6a-96e1-406f-bf1f-cc17806fb9ec" providerId="ADAL" clId="{F431CC67-5C0F-C246-958E-5C60429FF329}" dt="2023-11-29T09:56:43.509" v="0" actId="2696"/>
        <pc:sldMkLst>
          <pc:docMk/>
          <pc:sldMk cId="935394225" sldId="313"/>
        </pc:sldMkLst>
      </pc:sldChg>
      <pc:sldChg chg="addSp modSp mod">
        <pc:chgData name="Panos Raptis" userId="70a99f6a-96e1-406f-bf1f-cc17806fb9ec" providerId="ADAL" clId="{F431CC67-5C0F-C246-958E-5C60429FF329}" dt="2023-11-29T10:08:53.555" v="381" actId="20577"/>
        <pc:sldMkLst>
          <pc:docMk/>
          <pc:sldMk cId="3888523119" sldId="317"/>
        </pc:sldMkLst>
        <pc:spChg chg="add mod">
          <ac:chgData name="Panos Raptis" userId="70a99f6a-96e1-406f-bf1f-cc17806fb9ec" providerId="ADAL" clId="{F431CC67-5C0F-C246-958E-5C60429FF329}" dt="2023-11-29T10:08:53.555" v="381" actId="20577"/>
          <ac:spMkLst>
            <pc:docMk/>
            <pc:sldMk cId="3888523119" sldId="317"/>
            <ac:spMk id="2" creationId="{6AAC803B-DC4B-EC14-2714-6047664120CE}"/>
          </ac:spMkLst>
        </pc:spChg>
      </pc:sldChg>
      <pc:sldChg chg="del">
        <pc:chgData name="Panos Raptis" userId="70a99f6a-96e1-406f-bf1f-cc17806fb9ec" providerId="ADAL" clId="{F431CC67-5C0F-C246-958E-5C60429FF329}" dt="2023-11-29T09:56:52.964" v="7" actId="2696"/>
        <pc:sldMkLst>
          <pc:docMk/>
          <pc:sldMk cId="1189834516" sldId="389"/>
        </pc:sldMkLst>
      </pc:sldChg>
      <pc:sldChg chg="add del">
        <pc:chgData name="Panos Raptis" userId="70a99f6a-96e1-406f-bf1f-cc17806fb9ec" providerId="ADAL" clId="{F431CC67-5C0F-C246-958E-5C60429FF329}" dt="2023-11-29T09:57:38.557" v="9" actId="2696"/>
        <pc:sldMkLst>
          <pc:docMk/>
          <pc:sldMk cId="3037230993" sldId="396"/>
        </pc:sldMkLst>
      </pc:sldChg>
      <pc:sldChg chg="del">
        <pc:chgData name="Panos Raptis" userId="70a99f6a-96e1-406f-bf1f-cc17806fb9ec" providerId="ADAL" clId="{F431CC67-5C0F-C246-958E-5C60429FF329}" dt="2023-11-29T09:56:43.990" v="1" actId="2696"/>
        <pc:sldMkLst>
          <pc:docMk/>
          <pc:sldMk cId="1100786934" sldId="398"/>
        </pc:sldMkLst>
      </pc:sldChg>
      <pc:sldChg chg="del">
        <pc:chgData name="Panos Raptis" userId="70a99f6a-96e1-406f-bf1f-cc17806fb9ec" providerId="ADAL" clId="{F431CC67-5C0F-C246-958E-5C60429FF329}" dt="2023-11-29T09:56:45.873" v="3" actId="2696"/>
        <pc:sldMkLst>
          <pc:docMk/>
          <pc:sldMk cId="3627678838" sldId="399"/>
        </pc:sldMkLst>
      </pc:sldChg>
      <pc:sldChg chg="del">
        <pc:chgData name="Panos Raptis" userId="70a99f6a-96e1-406f-bf1f-cc17806fb9ec" providerId="ADAL" clId="{F431CC67-5C0F-C246-958E-5C60429FF329}" dt="2023-11-29T09:56:46.560" v="4" actId="2696"/>
        <pc:sldMkLst>
          <pc:docMk/>
          <pc:sldMk cId="3360259028" sldId="400"/>
        </pc:sldMkLst>
      </pc:sldChg>
      <pc:sldChg chg="del">
        <pc:chgData name="Panos Raptis" userId="70a99f6a-96e1-406f-bf1f-cc17806fb9ec" providerId="ADAL" clId="{F431CC67-5C0F-C246-958E-5C60429FF329}" dt="2023-11-29T09:56:44.580" v="2" actId="2696"/>
        <pc:sldMkLst>
          <pc:docMk/>
          <pc:sldMk cId="669650679" sldId="401"/>
        </pc:sldMkLst>
      </pc:sldChg>
      <pc:sldChg chg="del">
        <pc:chgData name="Panos Raptis" userId="70a99f6a-96e1-406f-bf1f-cc17806fb9ec" providerId="ADAL" clId="{F431CC67-5C0F-C246-958E-5C60429FF329}" dt="2023-11-29T09:56:48.015" v="6" actId="2696"/>
        <pc:sldMkLst>
          <pc:docMk/>
          <pc:sldMk cId="17678884" sldId="402"/>
        </pc:sldMkLst>
      </pc:sldChg>
      <pc:sldChg chg="del">
        <pc:chgData name="Panos Raptis" userId="70a99f6a-96e1-406f-bf1f-cc17806fb9ec" providerId="ADAL" clId="{F431CC67-5C0F-C246-958E-5C60429FF329}" dt="2023-11-29T09:56:47.114" v="5" actId="2696"/>
        <pc:sldMkLst>
          <pc:docMk/>
          <pc:sldMk cId="2324634231" sldId="403"/>
        </pc:sldMkLst>
      </pc:sldChg>
      <pc:sldChg chg="mod modShow">
        <pc:chgData name="Panos Raptis" userId="70a99f6a-96e1-406f-bf1f-cc17806fb9ec" providerId="ADAL" clId="{F431CC67-5C0F-C246-958E-5C60429FF329}" dt="2023-11-29T09:58:32.594" v="10" actId="729"/>
        <pc:sldMkLst>
          <pc:docMk/>
          <pc:sldMk cId="3257205119" sldId="408"/>
        </pc:sldMkLst>
      </pc:sldChg>
      <pc:sldChg chg="modSp mod">
        <pc:chgData name="Panos Raptis" userId="70a99f6a-96e1-406f-bf1f-cc17806fb9ec" providerId="ADAL" clId="{F431CC67-5C0F-C246-958E-5C60429FF329}" dt="2023-11-29T10:08:35.334" v="379" actId="20577"/>
        <pc:sldMkLst>
          <pc:docMk/>
          <pc:sldMk cId="2080693642" sldId="409"/>
        </pc:sldMkLst>
        <pc:spChg chg="mod">
          <ac:chgData name="Panos Raptis" userId="70a99f6a-96e1-406f-bf1f-cc17806fb9ec" providerId="ADAL" clId="{F431CC67-5C0F-C246-958E-5C60429FF329}" dt="2023-11-29T10:08:35.334" v="379" actId="20577"/>
          <ac:spMkLst>
            <pc:docMk/>
            <pc:sldMk cId="2080693642" sldId="409"/>
            <ac:spMk id="8" creationId="{DA72FCB4-AF86-B646-9F84-EFD773E16A9C}"/>
          </ac:spMkLst>
        </pc:spChg>
      </pc:sldChg>
      <pc:sldChg chg="modSp mod">
        <pc:chgData name="Panos Raptis" userId="70a99f6a-96e1-406f-bf1f-cc17806fb9ec" providerId="ADAL" clId="{F431CC67-5C0F-C246-958E-5C60429FF329}" dt="2023-11-29T09:58:46.248" v="28" actId="20577"/>
        <pc:sldMkLst>
          <pc:docMk/>
          <pc:sldMk cId="368147330" sldId="410"/>
        </pc:sldMkLst>
        <pc:spChg chg="mod">
          <ac:chgData name="Panos Raptis" userId="70a99f6a-96e1-406f-bf1f-cc17806fb9ec" providerId="ADAL" clId="{F431CC67-5C0F-C246-958E-5C60429FF329}" dt="2023-11-29T09:58:46.248" v="28" actId="20577"/>
          <ac:spMkLst>
            <pc:docMk/>
            <pc:sldMk cId="368147330" sldId="410"/>
            <ac:spMk id="8" creationId="{DA72FCB4-AF86-B646-9F84-EFD773E16A9C}"/>
          </ac:spMkLst>
        </pc:spChg>
      </pc:sldChg>
      <pc:sldChg chg="mod modShow">
        <pc:chgData name="Panos Raptis" userId="70a99f6a-96e1-406f-bf1f-cc17806fb9ec" providerId="ADAL" clId="{F431CC67-5C0F-C246-958E-5C60429FF329}" dt="2023-11-29T10:05:59.549" v="145" actId="729"/>
        <pc:sldMkLst>
          <pc:docMk/>
          <pc:sldMk cId="2996598430" sldId="518"/>
        </pc:sldMkLst>
      </pc:sldChg>
      <pc:sldChg chg="mod modShow">
        <pc:chgData name="Panos Raptis" userId="70a99f6a-96e1-406f-bf1f-cc17806fb9ec" providerId="ADAL" clId="{F431CC67-5C0F-C246-958E-5C60429FF329}" dt="2023-11-29T10:06:06.012" v="147" actId="729"/>
        <pc:sldMkLst>
          <pc:docMk/>
          <pc:sldMk cId="3519330602" sldId="521"/>
        </pc:sldMkLst>
      </pc:sldChg>
      <pc:sldChg chg="mod modShow">
        <pc:chgData name="Panos Raptis" userId="70a99f6a-96e1-406f-bf1f-cc17806fb9ec" providerId="ADAL" clId="{F431CC67-5C0F-C246-958E-5C60429FF329}" dt="2023-11-29T10:06:01.928" v="146" actId="729"/>
        <pc:sldMkLst>
          <pc:docMk/>
          <pc:sldMk cId="1176428672" sldId="522"/>
        </pc:sldMkLst>
      </pc:sldChg>
      <pc:sldChg chg="addSp modSp mod">
        <pc:chgData name="Panos Raptis" userId="70a99f6a-96e1-406f-bf1f-cc17806fb9ec" providerId="ADAL" clId="{F431CC67-5C0F-C246-958E-5C60429FF329}" dt="2023-11-29T10:07:37.036" v="331" actId="122"/>
        <pc:sldMkLst>
          <pc:docMk/>
          <pc:sldMk cId="851004560" sldId="523"/>
        </pc:sldMkLst>
        <pc:spChg chg="add mod">
          <ac:chgData name="Panos Raptis" userId="70a99f6a-96e1-406f-bf1f-cc17806fb9ec" providerId="ADAL" clId="{F431CC67-5C0F-C246-958E-5C60429FF329}" dt="2023-11-29T10:07:37.036" v="331" actId="122"/>
          <ac:spMkLst>
            <pc:docMk/>
            <pc:sldMk cId="851004560" sldId="523"/>
            <ac:spMk id="2" creationId="{04825545-9F5D-B0F9-5964-6258CF83827C}"/>
          </ac:spMkLst>
        </pc:spChg>
        <pc:picChg chg="mod">
          <ac:chgData name="Panos Raptis" userId="70a99f6a-96e1-406f-bf1f-cc17806fb9ec" providerId="ADAL" clId="{F431CC67-5C0F-C246-958E-5C60429FF329}" dt="2023-11-29T10:05:41.910" v="144"/>
          <ac:picMkLst>
            <pc:docMk/>
            <pc:sldMk cId="851004560" sldId="523"/>
            <ac:picMk id="3" creationId="{FCDE9358-357E-5993-8AEE-870454217D30}"/>
          </ac:picMkLst>
        </pc:picChg>
      </pc:sldChg>
    </pc:docChg>
  </pc:docChgLst>
  <pc:docChgLst>
    <pc:chgData name="Panos Raptis" userId="70a99f6a-96e1-406f-bf1f-cc17806fb9ec" providerId="ADAL" clId="{0C37B79B-B2EB-6549-A88E-CA47D3774E29}"/>
    <pc:docChg chg="custSel delSld modSld">
      <pc:chgData name="Panos Raptis" userId="70a99f6a-96e1-406f-bf1f-cc17806fb9ec" providerId="ADAL" clId="{0C37B79B-B2EB-6549-A88E-CA47D3774E29}" dt="2023-11-29T10:57:40.823" v="122" actId="1076"/>
      <pc:docMkLst>
        <pc:docMk/>
      </pc:docMkLst>
      <pc:sldChg chg="del">
        <pc:chgData name="Panos Raptis" userId="70a99f6a-96e1-406f-bf1f-cc17806fb9ec" providerId="ADAL" clId="{0C37B79B-B2EB-6549-A88E-CA47D3774E29}" dt="2023-11-29T10:56:56.542" v="85" actId="2696"/>
        <pc:sldMkLst>
          <pc:docMk/>
          <pc:sldMk cId="3763456652" sldId="268"/>
        </pc:sldMkLst>
      </pc:sldChg>
      <pc:sldChg chg="modSp mod">
        <pc:chgData name="Panos Raptis" userId="70a99f6a-96e1-406f-bf1f-cc17806fb9ec" providerId="ADAL" clId="{0C37B79B-B2EB-6549-A88E-CA47D3774E29}" dt="2023-11-29T10:57:40.823" v="122" actId="1076"/>
        <pc:sldMkLst>
          <pc:docMk/>
          <pc:sldMk cId="398440907" sldId="312"/>
        </pc:sldMkLst>
        <pc:spChg chg="mod">
          <ac:chgData name="Panos Raptis" userId="70a99f6a-96e1-406f-bf1f-cc17806fb9ec" providerId="ADAL" clId="{0C37B79B-B2EB-6549-A88E-CA47D3774E29}" dt="2023-11-29T10:57:40.823" v="122" actId="1076"/>
          <ac:spMkLst>
            <pc:docMk/>
            <pc:sldMk cId="398440907" sldId="312"/>
            <ac:spMk id="8" creationId="{DA72FCB4-AF86-B646-9F84-EFD773E16A9C}"/>
          </ac:spMkLst>
        </pc:spChg>
      </pc:sldChg>
      <pc:sldChg chg="del">
        <pc:chgData name="Panos Raptis" userId="70a99f6a-96e1-406f-bf1f-cc17806fb9ec" providerId="ADAL" clId="{0C37B79B-B2EB-6549-A88E-CA47D3774E29}" dt="2023-11-29T10:56:14.158" v="84" actId="2696"/>
        <pc:sldMkLst>
          <pc:docMk/>
          <pc:sldMk cId="3454848902" sldId="404"/>
        </pc:sldMkLst>
      </pc:sldChg>
      <pc:sldChg chg="del">
        <pc:chgData name="Panos Raptis" userId="70a99f6a-96e1-406f-bf1f-cc17806fb9ec" providerId="ADAL" clId="{0C37B79B-B2EB-6549-A88E-CA47D3774E29}" dt="2023-11-29T10:52:01.321" v="0" actId="2696"/>
        <pc:sldMkLst>
          <pc:docMk/>
          <pc:sldMk cId="3257205119" sldId="408"/>
        </pc:sldMkLst>
      </pc:sldChg>
      <pc:sldChg chg="addSp delSp modSp mod delAnim">
        <pc:chgData name="Panos Raptis" userId="70a99f6a-96e1-406f-bf1f-cc17806fb9ec" providerId="ADAL" clId="{0C37B79B-B2EB-6549-A88E-CA47D3774E29}" dt="2023-11-29T10:56:03.179" v="83" actId="122"/>
        <pc:sldMkLst>
          <pc:docMk/>
          <pc:sldMk cId="2080693642" sldId="409"/>
        </pc:sldMkLst>
        <pc:spChg chg="add mod">
          <ac:chgData name="Panos Raptis" userId="70a99f6a-96e1-406f-bf1f-cc17806fb9ec" providerId="ADAL" clId="{0C37B79B-B2EB-6549-A88E-CA47D3774E29}" dt="2023-11-29T10:56:03.179" v="83" actId="122"/>
          <ac:spMkLst>
            <pc:docMk/>
            <pc:sldMk cId="2080693642" sldId="409"/>
            <ac:spMk id="4" creationId="{A8969464-EB99-73C2-3E84-B855F01E891C}"/>
          </ac:spMkLst>
        </pc:spChg>
        <pc:picChg chg="del mod">
          <ac:chgData name="Panos Raptis" userId="70a99f6a-96e1-406f-bf1f-cc17806fb9ec" providerId="ADAL" clId="{0C37B79B-B2EB-6549-A88E-CA47D3774E29}" dt="2023-11-29T10:55:31.943" v="25" actId="478"/>
          <ac:picMkLst>
            <pc:docMk/>
            <pc:sldMk cId="2080693642" sldId="409"/>
            <ac:picMk id="2" creationId="{9F2A8197-1FD0-13E0-BE36-724458307FCD}"/>
          </ac:picMkLst>
        </pc:picChg>
        <pc:picChg chg="add mod">
          <ac:chgData name="Panos Raptis" userId="70a99f6a-96e1-406f-bf1f-cc17806fb9ec" providerId="ADAL" clId="{0C37B79B-B2EB-6549-A88E-CA47D3774E29}" dt="2023-11-29T10:55:38.644" v="29" actId="1076"/>
          <ac:picMkLst>
            <pc:docMk/>
            <pc:sldMk cId="2080693642" sldId="409"/>
            <ac:picMk id="6" creationId="{29460DF2-169C-ACCC-FF78-6F7A82DB186C}"/>
          </ac:picMkLst>
        </pc:picChg>
      </pc:sldChg>
      <pc:sldChg chg="del">
        <pc:chgData name="Panos Raptis" userId="70a99f6a-96e1-406f-bf1f-cc17806fb9ec" providerId="ADAL" clId="{0C37B79B-B2EB-6549-A88E-CA47D3774E29}" dt="2023-11-29T10:52:16.440" v="1" actId="2696"/>
        <pc:sldMkLst>
          <pc:docMk/>
          <pc:sldMk cId="2996598430" sldId="518"/>
        </pc:sldMkLst>
      </pc:sldChg>
      <pc:sldChg chg="del">
        <pc:chgData name="Panos Raptis" userId="70a99f6a-96e1-406f-bf1f-cc17806fb9ec" providerId="ADAL" clId="{0C37B79B-B2EB-6549-A88E-CA47D3774E29}" dt="2023-11-29T10:52:17.702" v="3" actId="2696"/>
        <pc:sldMkLst>
          <pc:docMk/>
          <pc:sldMk cId="3519330602" sldId="521"/>
        </pc:sldMkLst>
      </pc:sldChg>
      <pc:sldChg chg="del">
        <pc:chgData name="Panos Raptis" userId="70a99f6a-96e1-406f-bf1f-cc17806fb9ec" providerId="ADAL" clId="{0C37B79B-B2EB-6549-A88E-CA47D3774E29}" dt="2023-11-29T10:52:16.937" v="2" actId="2696"/>
        <pc:sldMkLst>
          <pc:docMk/>
          <pc:sldMk cId="1176428672" sldId="522"/>
        </pc:sldMkLst>
      </pc:sldChg>
      <pc:sldChg chg="addSp delSp modSp mod delAnim">
        <pc:chgData name="Panos Raptis" userId="70a99f6a-96e1-406f-bf1f-cc17806fb9ec" providerId="ADAL" clId="{0C37B79B-B2EB-6549-A88E-CA47D3774E29}" dt="2023-11-29T10:54:11.198" v="19" actId="1076"/>
        <pc:sldMkLst>
          <pc:docMk/>
          <pc:sldMk cId="851004560" sldId="523"/>
        </pc:sldMkLst>
        <pc:spChg chg="mod">
          <ac:chgData name="Panos Raptis" userId="70a99f6a-96e1-406f-bf1f-cc17806fb9ec" providerId="ADAL" clId="{0C37B79B-B2EB-6549-A88E-CA47D3774E29}" dt="2023-11-29T10:54:11.198" v="19" actId="1076"/>
          <ac:spMkLst>
            <pc:docMk/>
            <pc:sldMk cId="851004560" sldId="523"/>
            <ac:spMk id="2" creationId="{04825545-9F5D-B0F9-5964-6258CF83827C}"/>
          </ac:spMkLst>
        </pc:spChg>
        <pc:spChg chg="add del mod">
          <ac:chgData name="Panos Raptis" userId="70a99f6a-96e1-406f-bf1f-cc17806fb9ec" providerId="ADAL" clId="{0C37B79B-B2EB-6549-A88E-CA47D3774E29}" dt="2023-11-29T10:53:37.082" v="11" actId="478"/>
          <ac:spMkLst>
            <pc:docMk/>
            <pc:sldMk cId="851004560" sldId="523"/>
            <ac:spMk id="7" creationId="{80040767-0BEC-9C29-35F7-6DDDE03A9632}"/>
          </ac:spMkLst>
        </pc:spChg>
        <pc:spChg chg="del">
          <ac:chgData name="Panos Raptis" userId="70a99f6a-96e1-406f-bf1f-cc17806fb9ec" providerId="ADAL" clId="{0C37B79B-B2EB-6549-A88E-CA47D3774E29}" dt="2023-11-29T10:53:34.565" v="10" actId="478"/>
          <ac:spMkLst>
            <pc:docMk/>
            <pc:sldMk cId="851004560" sldId="523"/>
            <ac:spMk id="8" creationId="{DA72FCB4-AF86-B646-9F84-EFD773E16A9C}"/>
          </ac:spMkLst>
        </pc:spChg>
        <pc:picChg chg="del">
          <ac:chgData name="Panos Raptis" userId="70a99f6a-96e1-406f-bf1f-cc17806fb9ec" providerId="ADAL" clId="{0C37B79B-B2EB-6549-A88E-CA47D3774E29}" dt="2023-11-29T10:53:25.676" v="6" actId="478"/>
          <ac:picMkLst>
            <pc:docMk/>
            <pc:sldMk cId="851004560" sldId="523"/>
            <ac:picMk id="3" creationId="{FCDE9358-357E-5993-8AEE-870454217D30}"/>
          </ac:picMkLst>
        </pc:picChg>
        <pc:picChg chg="add mod">
          <ac:chgData name="Panos Raptis" userId="70a99f6a-96e1-406f-bf1f-cc17806fb9ec" providerId="ADAL" clId="{0C37B79B-B2EB-6549-A88E-CA47D3774E29}" dt="2023-11-29T10:54:06.537" v="18" actId="171"/>
          <ac:picMkLst>
            <pc:docMk/>
            <pc:sldMk cId="851004560" sldId="523"/>
            <ac:picMk id="5" creationId="{1CAD5204-E592-4809-D336-D2A22390DC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77E2C-6480-FE45-815C-B3849867F62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A5100-5B29-C445-9DFB-77DB5607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8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Features – any examples of a non 3 act feature that worked well? What memorable shorts have you seen?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9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Index cards for film 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5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scriptsuper.wordpress.com</a:t>
            </a:r>
            <a:r>
              <a:rPr lang="en-US" dirty="0"/>
              <a:t>/2013/04/09/directors-homework/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A5100-5B29-C445-9DFB-77DB560719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1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  <a:defRPr sz="3200">
                <a:latin typeface="Avenir"/>
                <a:ea typeface="Avenir"/>
                <a:cs typeface="Avenir"/>
                <a:sym typeface="Avenir Roman"/>
              </a:defRPr>
            </a:pPr>
            <a:r>
              <a:t>Eye lines.</a:t>
            </a:r>
          </a:p>
          <a:p>
            <a:pPr>
              <a:lnSpc>
                <a:spcPct val="125000"/>
              </a:lnSpc>
              <a:defRPr sz="3200">
                <a:latin typeface="Avenir"/>
                <a:ea typeface="Avenir"/>
                <a:cs typeface="Avenir"/>
                <a:sym typeface="Avenir Roman"/>
              </a:defRPr>
            </a:pPr>
            <a:r>
              <a:t>Dirty vs Clean.</a:t>
            </a:r>
          </a:p>
          <a:p>
            <a:pPr>
              <a:lnSpc>
                <a:spcPct val="125000"/>
              </a:lnSpc>
              <a:defRPr sz="3200">
                <a:latin typeface="Avenir"/>
                <a:ea typeface="Avenir"/>
                <a:cs typeface="Avenir"/>
                <a:sym typeface="Avenir Roman"/>
              </a:defRPr>
            </a:pPr>
            <a:r>
              <a:t>Headroom.</a:t>
            </a:r>
          </a:p>
          <a:p>
            <a:pPr>
              <a:lnSpc>
                <a:spcPct val="125000"/>
              </a:lnSpc>
              <a:defRPr sz="3200">
                <a:latin typeface="Avenir"/>
                <a:ea typeface="Avenir"/>
                <a:cs typeface="Avenir"/>
                <a:sym typeface="Avenir Roman"/>
              </a:defRPr>
            </a:pPr>
            <a:r>
              <a:t>Looks space.</a:t>
            </a:r>
          </a:p>
          <a:p>
            <a:pPr>
              <a:lnSpc>
                <a:spcPct val="125000"/>
              </a:lnSpc>
              <a:defRPr sz="3200">
                <a:latin typeface="Avenir"/>
                <a:ea typeface="Avenir"/>
                <a:cs typeface="Avenir"/>
                <a:sym typeface="Avenir Roman"/>
              </a:defRPr>
            </a:pPr>
            <a:r>
              <a:t>These shots would be referred to as singles.</a:t>
            </a:r>
          </a:p>
        </p:txBody>
      </p:sp>
    </p:spTree>
    <p:extLst>
      <p:ext uri="{BB962C8B-B14F-4D97-AF65-F5344CB8AC3E}">
        <p14:creationId xmlns:p14="http://schemas.microsoft.com/office/powerpoint/2010/main" val="3802163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  <a:defRPr sz="3200">
                <a:latin typeface="Avenir"/>
                <a:ea typeface="Avenir"/>
                <a:cs typeface="Avenir"/>
                <a:sym typeface="Avenir Roman"/>
              </a:defRPr>
            </a:pPr>
            <a:r>
              <a:t>Eye lines.</a:t>
            </a:r>
          </a:p>
          <a:p>
            <a:pPr>
              <a:lnSpc>
                <a:spcPct val="125000"/>
              </a:lnSpc>
              <a:defRPr sz="3200">
                <a:latin typeface="Avenir"/>
                <a:ea typeface="Avenir"/>
                <a:cs typeface="Avenir"/>
                <a:sym typeface="Avenir Roman"/>
              </a:defRPr>
            </a:pPr>
            <a:r>
              <a:t>Dirty vs Clean.</a:t>
            </a:r>
          </a:p>
          <a:p>
            <a:pPr>
              <a:lnSpc>
                <a:spcPct val="125000"/>
              </a:lnSpc>
              <a:defRPr sz="3200">
                <a:latin typeface="Avenir"/>
                <a:ea typeface="Avenir"/>
                <a:cs typeface="Avenir"/>
                <a:sym typeface="Avenir Roman"/>
              </a:defRPr>
            </a:pPr>
            <a:r>
              <a:t>Headroom.</a:t>
            </a:r>
          </a:p>
          <a:p>
            <a:pPr>
              <a:lnSpc>
                <a:spcPct val="125000"/>
              </a:lnSpc>
              <a:defRPr sz="3200">
                <a:latin typeface="Avenir"/>
                <a:ea typeface="Avenir"/>
                <a:cs typeface="Avenir"/>
                <a:sym typeface="Avenir Roman"/>
              </a:defRPr>
            </a:pPr>
            <a:r>
              <a:t>Looks space.</a:t>
            </a:r>
          </a:p>
          <a:p>
            <a:pPr>
              <a:lnSpc>
                <a:spcPct val="125000"/>
              </a:lnSpc>
              <a:defRPr sz="3200">
                <a:latin typeface="Avenir"/>
                <a:ea typeface="Avenir"/>
                <a:cs typeface="Avenir"/>
                <a:sym typeface="Avenir Roman"/>
              </a:defRPr>
            </a:pPr>
            <a:r>
              <a:t>These shots would be referred to as singles.</a:t>
            </a:r>
          </a:p>
        </p:txBody>
      </p:sp>
    </p:spTree>
    <p:extLst>
      <p:ext uri="{BB962C8B-B14F-4D97-AF65-F5344CB8AC3E}">
        <p14:creationId xmlns:p14="http://schemas.microsoft.com/office/powerpoint/2010/main" val="45404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393F-A4CC-E945-BD35-54D70D17C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AE194-0E5A-9740-BC4A-B59B7AD46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1644-752E-2E48-A5AC-51EFBD65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64586-92A9-8A48-ACA8-8A536E24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ECF78-615A-FA43-9557-A57D0453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7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50E2-C42A-FB4D-94CF-766B915D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0064A-8972-1B41-98A5-59C5A031A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510D6-651A-F745-9F98-C93FFD4DE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F753B-0511-6D44-B596-CF8073D8D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64A27-D305-204D-9B63-3C44F49A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1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A947E2-6D09-C84F-A7B0-FB8F8DB73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03230F-280C-8346-B87D-D3854FC9D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BF256-4F20-A447-953A-3338B3EDE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70189-71D6-9647-895A-4741DEA3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88499-EEBA-D641-8FCD-5BBA9337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2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95BCE-F480-A742-A86B-A271644E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0765A-D3E4-F848-B107-50C0F7CCC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E75A9-877C-874F-85C9-34052128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C6799-D774-184D-B916-DF444D12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06E71-B35D-8C43-94C9-F0A7ED9C6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1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CC933-77F7-B344-A01E-138740F5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C1E76-4221-0E44-9482-E0901BD66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A6BDC-FE04-E648-BB0D-56E83B99B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BAD5B-6CC3-6B40-B038-328EA1F95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9EA0-E0FD-D047-BF25-122BEDDC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CE6D-F0A7-0745-8289-61B5D2AF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A87F4-2EBC-7247-9D9C-0C86CE310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CA83C-CAEF-F14B-85E4-702AF6344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9A5C6-F914-3845-9E49-B815FE43F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DDC73-4FFC-B343-A9FC-E744476F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ECA1A-CFA5-C44A-9DF8-642085A2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D007-D991-8248-9330-0EA3F33F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CD7B9-0CB2-7D42-ABF7-0AA9EE866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A69D5-0A33-3844-8180-775B2FF4A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F0260-5577-4F44-8A37-CD6DBF4DC4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CCA9-C034-C645-BE7A-2891F403D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088D8D-EFF5-DA4B-88E4-049F19E7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EE9C2-E943-BA41-BFB9-2A8CF9B6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9ABC53-29F7-864F-88D5-D1A2C424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1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FC9A-A378-004F-AC71-D6A061EA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4BE80-CBFA-2845-8CB1-2E6285E4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607A3-08CF-F54D-A9F7-9ACC49E9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5ABDC-FBE3-8048-8985-53A72D66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2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CC4841-FD80-2847-A604-B4EA20E8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127C96-E254-D24D-A76A-43BEAC087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CE79A-8AE6-9D4F-BB0C-8023CBCC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5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1A44-36C8-AE43-BABF-2E63D657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A3BEF-6676-674E-BA7F-F5D788E34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CFBCF-C239-394B-AA36-B57C435C2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4B605-E7F6-244F-BE7E-D9C9981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ED695-CD0D-CD4F-B8EC-6DCB11630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67550-4B71-F44E-A514-85044376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765E-1A7D-3F43-815C-4BF2666F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D37B4-A741-2F4C-8421-E9ABDC3A2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32A65-09E9-D94C-9B0E-2906AD36D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85889-0474-0342-AE59-69DAD594F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0C4BD-3F34-7146-8B92-00B731AD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6669D-5F3A-214A-82F2-C3FE856F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535CA-49F4-4D4F-84FB-150CF3CF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56993-253E-7E4E-8D88-4738CF053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158C8-6345-8C41-8F03-C37BA4493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CE2BD-76DB-FB4A-BCD5-C15A27277017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28D44-67D4-8F40-80F1-F342C4B54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8A019-D08E-5B42-BBD5-F8DC048F9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BC066-833F-1249-9E8C-F255C83F8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7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tOBJdtBoKM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24" y="4526044"/>
            <a:ext cx="10923551" cy="153509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VISUAL NARRATIVE</a:t>
            </a:r>
            <a:br>
              <a:rPr lang="en-US" sz="40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SCRIPT BREAKDOWN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F04B7E-DE92-EB42-A367-E4424C2AF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258"/>
            <a:ext cx="12192000" cy="39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0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24" y="251224"/>
            <a:ext cx="10923551" cy="71260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Shots &amp; framing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5A519-5DDE-A40D-2F6B-77EAF051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01" y="963827"/>
            <a:ext cx="8021595" cy="5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22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24" y="251224"/>
            <a:ext cx="10923551" cy="71260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Shots &amp; framing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B1E7D-AAE1-D1AC-71EB-BDEECAC9D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09"/>
          <a:stretch/>
        </p:blipFill>
        <p:spPr>
          <a:xfrm>
            <a:off x="0" y="1062681"/>
            <a:ext cx="12192000" cy="5795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16EAD-9855-DE2E-0D15-62BC2A125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484" r="94053" b="92253"/>
          <a:stretch/>
        </p:blipFill>
        <p:spPr>
          <a:xfrm>
            <a:off x="11467070" y="6301947"/>
            <a:ext cx="724930" cy="5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84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24" y="251224"/>
            <a:ext cx="10923551" cy="71260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Shots &amp; framing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A1181-86C6-F28A-B92B-0A3CCA652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54"/>
          <a:stretch/>
        </p:blipFill>
        <p:spPr>
          <a:xfrm>
            <a:off x="0" y="963826"/>
            <a:ext cx="12257471" cy="5894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5753DF-0D85-791E-45A2-494D685FD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84" r="94053" b="92253"/>
          <a:stretch/>
        </p:blipFill>
        <p:spPr>
          <a:xfrm>
            <a:off x="11557775" y="6301947"/>
            <a:ext cx="724930" cy="5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3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F5D83-5913-6742-8EC2-7E1359D906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47" y="168225"/>
            <a:ext cx="5681021" cy="3038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6489F-62BF-A748-BCD6-FD4CA5DCB3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32" y="168225"/>
            <a:ext cx="5681021" cy="3038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3E8421-392A-2149-803A-9F5E0DEDBF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46" y="3428999"/>
            <a:ext cx="5681021" cy="3038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FD10BB-7366-5E46-AE42-8C7A99EF47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31" y="3429000"/>
            <a:ext cx="5681021" cy="30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39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0846FD-DE41-E74E-B87D-E884B6AB05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46" y="168225"/>
            <a:ext cx="5681021" cy="3038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56D639-16D9-8742-B2C1-8A429B63E0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30" y="168225"/>
            <a:ext cx="5681021" cy="3038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C5CAB2-7682-2A4B-B4DD-7FC47766EC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46" y="3429001"/>
            <a:ext cx="5681023" cy="3038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E90E1A-D45C-7940-8DBE-7526BBBEB9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429" y="3429002"/>
            <a:ext cx="5681021" cy="30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67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533" y="2068884"/>
            <a:ext cx="10923551" cy="163299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VISUAL NARRATIVE </a:t>
            </a:r>
            <a:b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SCRIPT BREAKDOWN </a:t>
            </a:r>
          </a:p>
        </p:txBody>
      </p:sp>
    </p:spTree>
    <p:extLst>
      <p:ext uri="{BB962C8B-B14F-4D97-AF65-F5344CB8AC3E}">
        <p14:creationId xmlns:p14="http://schemas.microsoft.com/office/powerpoint/2010/main" val="37141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24" y="251224"/>
            <a:ext cx="10923551" cy="71260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Visual Narrative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69464-EB99-73C2-3E84-B855F01E891C}"/>
              </a:ext>
            </a:extLst>
          </p:cNvPr>
          <p:cNvSpPr txBox="1"/>
          <p:nvPr/>
        </p:nvSpPr>
        <p:spPr>
          <a:xfrm>
            <a:off x="3214339" y="6194735"/>
            <a:ext cx="6183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Example Scene from Drive: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=m8rQimLHnk8</a:t>
            </a:r>
          </a:p>
        </p:txBody>
      </p:sp>
      <p:pic>
        <p:nvPicPr>
          <p:cNvPr id="6" name="Picture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9460DF2-169C-ACCC-FF78-6F7A82DB1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1" y="963827"/>
            <a:ext cx="12135787" cy="51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3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004" y="634285"/>
            <a:ext cx="4346640" cy="1206872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Visual Narrative 1:</a:t>
            </a:r>
            <a:b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Script breakdown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27B40-4522-7A9A-E7DB-5F2E43A4A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4" b="23643"/>
          <a:stretch/>
        </p:blipFill>
        <p:spPr>
          <a:xfrm>
            <a:off x="5436172" y="0"/>
            <a:ext cx="6755828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02220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dark room&#10;&#10;Description automatically generated">
            <a:extLst>
              <a:ext uri="{FF2B5EF4-FFF2-40B4-BE49-F238E27FC236}">
                <a16:creationId xmlns:a16="http://schemas.microsoft.com/office/drawing/2014/main" id="{1CAD5204-E592-4809-D336-D2A22390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892" cy="6623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825545-9F5D-B0F9-5964-6258CF83827C}"/>
              </a:ext>
            </a:extLst>
          </p:cNvPr>
          <p:cNvSpPr txBox="1"/>
          <p:nvPr/>
        </p:nvSpPr>
        <p:spPr>
          <a:xfrm>
            <a:off x="0" y="5977493"/>
            <a:ext cx="1211728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Find and watch the opening of Sixth Sense</a:t>
            </a:r>
          </a:p>
        </p:txBody>
      </p:sp>
    </p:spTree>
    <p:extLst>
      <p:ext uri="{BB962C8B-B14F-4D97-AF65-F5344CB8AC3E}">
        <p14:creationId xmlns:p14="http://schemas.microsoft.com/office/powerpoint/2010/main" val="851004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Schindler's List || Oskar Schindler Intro">
            <a:hlinkClick r:id="" action="ppaction://media"/>
            <a:extLst>
              <a:ext uri="{FF2B5EF4-FFF2-40B4-BE49-F238E27FC236}">
                <a16:creationId xmlns:a16="http://schemas.microsoft.com/office/drawing/2014/main" id="{C0B1B37D-4E63-644C-A747-0E55D2E3F3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AC803B-DC4B-EC14-2714-6047664120CE}"/>
              </a:ext>
            </a:extLst>
          </p:cNvPr>
          <p:cNvSpPr txBox="1"/>
          <p:nvPr/>
        </p:nvSpPr>
        <p:spPr>
          <a:xfrm>
            <a:off x="-1" y="5832390"/>
            <a:ext cx="12192001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Example from </a:t>
            </a:r>
            <a:r>
              <a:rPr lang="en-US" sz="2400" dirty="0" err="1">
                <a:solidFill>
                  <a:schemeClr val="bg1"/>
                </a:solidFill>
              </a:rPr>
              <a:t>Shindler’s</a:t>
            </a:r>
            <a:r>
              <a:rPr lang="en-US" sz="2400">
                <a:solidFill>
                  <a:schemeClr val="bg1"/>
                </a:solidFill>
              </a:rPr>
              <a:t> List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https://</a:t>
            </a:r>
            <a:r>
              <a:rPr lang="en-US" sz="2400" b="1" dirty="0" err="1">
                <a:solidFill>
                  <a:schemeClr val="bg1"/>
                </a:solidFill>
              </a:rPr>
              <a:t>www.youtube.com</a:t>
            </a:r>
            <a:r>
              <a:rPr lang="en-US" sz="2400" b="1" dirty="0">
                <a:solidFill>
                  <a:schemeClr val="bg1"/>
                </a:solidFill>
              </a:rPr>
              <a:t>/</a:t>
            </a:r>
            <a:r>
              <a:rPr lang="en-US" sz="2400" b="1" dirty="0" err="1">
                <a:solidFill>
                  <a:schemeClr val="bg1"/>
                </a:solidFill>
              </a:rPr>
              <a:t>watch?v</a:t>
            </a:r>
            <a:r>
              <a:rPr lang="en-US" sz="2400" b="1" dirty="0">
                <a:solidFill>
                  <a:schemeClr val="bg1"/>
                </a:solidFill>
              </a:rPr>
              <a:t>=</a:t>
            </a:r>
            <a:r>
              <a:rPr lang="en-US" sz="2400" b="1" dirty="0" err="1">
                <a:solidFill>
                  <a:schemeClr val="bg1"/>
                </a:solidFill>
              </a:rPr>
              <a:t>itOBJdtBoKM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98" y="534257"/>
            <a:ext cx="904126" cy="5824158"/>
          </a:xfrm>
        </p:spPr>
        <p:txBody>
          <a:bodyPr vert="vert270">
            <a:noAutofit/>
          </a:bodyPr>
          <a:lstStyle/>
          <a:p>
            <a:r>
              <a:rPr lang="en-US" sz="4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Yorke’s 10 questions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39C8C6-841B-0341-B1C6-FA17E9CE5B66}"/>
              </a:ext>
            </a:extLst>
          </p:cNvPr>
          <p:cNvSpPr/>
          <p:nvPr/>
        </p:nvSpPr>
        <p:spPr>
          <a:xfrm>
            <a:off x="2205519" y="380143"/>
            <a:ext cx="9539431" cy="582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base">
              <a:lnSpc>
                <a:spcPts val="4060"/>
              </a:lnSpc>
              <a:buFont typeface="+mj-lt"/>
              <a:buAutoNum type="arabicPeriod"/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Whose story is it? </a:t>
            </a:r>
          </a:p>
          <a:p>
            <a:pPr marL="514350" indent="-514350" fontAlgn="base">
              <a:lnSpc>
                <a:spcPts val="4060"/>
              </a:lnSpc>
              <a:buFont typeface="+mj-lt"/>
              <a:buAutoNum type="arabicPeriod"/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What does the character need? </a:t>
            </a:r>
          </a:p>
          <a:p>
            <a:pPr fontAlgn="base">
              <a:lnSpc>
                <a:spcPts val="4060"/>
              </a:lnSpc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     </a:t>
            </a:r>
            <a:r>
              <a:rPr lang="en-GB" sz="2800" i="1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(what is their flaw? what do they need to learn?)</a:t>
            </a:r>
          </a:p>
          <a:p>
            <a:pPr marL="514350" indent="-514350" fontAlgn="base">
              <a:lnSpc>
                <a:spcPts val="4060"/>
              </a:lnSpc>
              <a:buFont typeface="+mj-lt"/>
              <a:buAutoNum type="arabicPeriod" startAt="3"/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What is the inciting incident?</a:t>
            </a:r>
          </a:p>
          <a:p>
            <a:pPr marL="514350" indent="-514350" fontAlgn="base">
              <a:lnSpc>
                <a:spcPts val="4060"/>
              </a:lnSpc>
              <a:buFont typeface="+mj-lt"/>
              <a:buAutoNum type="arabicPeriod" startAt="3"/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What does the character want?</a:t>
            </a:r>
          </a:p>
          <a:p>
            <a:pPr marL="514350" indent="-514350" fontAlgn="base">
              <a:lnSpc>
                <a:spcPts val="4060"/>
              </a:lnSpc>
              <a:buFont typeface="+mj-lt"/>
              <a:buAutoNum type="arabicPeriod" startAt="3"/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What obstacles are in the character’s way?</a:t>
            </a:r>
          </a:p>
          <a:p>
            <a:pPr marL="514350" indent="-514350" fontAlgn="base">
              <a:lnSpc>
                <a:spcPts val="4060"/>
              </a:lnSpc>
              <a:buFont typeface="+mj-lt"/>
              <a:buAutoNum type="arabicPeriod" startAt="3"/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What’s at stake?</a:t>
            </a:r>
          </a:p>
          <a:p>
            <a:pPr marL="514350" indent="-514350" fontAlgn="base">
              <a:lnSpc>
                <a:spcPts val="4060"/>
              </a:lnSpc>
              <a:buFont typeface="+mj-lt"/>
              <a:buAutoNum type="arabicPeriod" startAt="3"/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Why should we care?</a:t>
            </a:r>
          </a:p>
          <a:p>
            <a:pPr marL="514350" indent="-514350" fontAlgn="base">
              <a:lnSpc>
                <a:spcPts val="4060"/>
              </a:lnSpc>
              <a:buFont typeface="+mj-lt"/>
              <a:buAutoNum type="arabicPeriod" startAt="3"/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What do they learn? </a:t>
            </a:r>
          </a:p>
          <a:p>
            <a:pPr marL="514350" indent="-514350" fontAlgn="base">
              <a:lnSpc>
                <a:spcPts val="4060"/>
              </a:lnSpc>
              <a:buFont typeface="+mj-lt"/>
              <a:buAutoNum type="arabicPeriod" startAt="3"/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How and why? </a:t>
            </a:r>
          </a:p>
          <a:p>
            <a:pPr marL="514350" indent="-514350" fontAlgn="base">
              <a:lnSpc>
                <a:spcPts val="4060"/>
              </a:lnSpc>
              <a:buFont typeface="+mj-lt"/>
              <a:buAutoNum type="arabicPeriod" startAt="3"/>
            </a:pPr>
            <a:r>
              <a:rPr lang="en-GB" sz="2800" spc="40" dirty="0">
                <a:solidFill>
                  <a:schemeClr val="bg1"/>
                </a:solidFill>
                <a:latin typeface="Century Gothic" panose="020B0502020202020204" pitchFamily="34" charset="0"/>
              </a:rPr>
              <a:t> How does it end? </a:t>
            </a:r>
            <a:endParaRPr lang="en-GB" sz="2800" i="0" spc="4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37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004" y="634285"/>
            <a:ext cx="4346640" cy="160711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Visual Narrative 2:</a:t>
            </a:r>
            <a:b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Storyboard and film scene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4D81EAD-8676-3FB3-CB82-F016AFA749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685479"/>
              </p:ext>
            </p:extLst>
          </p:nvPr>
        </p:nvGraphicFramePr>
        <p:xfrm>
          <a:off x="4559644" y="-1"/>
          <a:ext cx="7666807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778500" imgH="5168900" progId="Word.Document.12">
                  <p:embed/>
                </p:oleObj>
              </mc:Choice>
              <mc:Fallback>
                <p:oleObj name="Document" r:id="rId2" imgW="5778500" imgH="5168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59644" y="-1"/>
                        <a:ext cx="7666807" cy="68580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412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24" y="528626"/>
            <a:ext cx="10923551" cy="11106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Century Gothic" panose="020B0502020202020204" pitchFamily="34" charset="0"/>
              </a:rPr>
              <a:t>Plot development </a:t>
            </a:r>
            <a:b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(Syd Field)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2023C-3DA8-1C49-92F5-28391B59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382" y="1891943"/>
            <a:ext cx="6473236" cy="42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07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AB2B5-F312-8F4B-B69B-E9ECAF844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560" y="-536557"/>
            <a:ext cx="13025120" cy="84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37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59" y="1192303"/>
            <a:ext cx="10923551" cy="1110661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SCRIPT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BCBA6-73AC-614A-ACB3-BC4A2A93674B}"/>
              </a:ext>
            </a:extLst>
          </p:cNvPr>
          <p:cNvSpPr txBox="1"/>
          <p:nvPr/>
        </p:nvSpPr>
        <p:spPr>
          <a:xfrm>
            <a:off x="603359" y="2609875"/>
            <a:ext cx="5715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Narrative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Formatting / Tech doc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FD634B-7B39-5D44-908E-EC6158082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100"/>
          <a:stretch/>
        </p:blipFill>
        <p:spPr>
          <a:xfrm>
            <a:off x="5650787" y="1"/>
            <a:ext cx="654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13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24" y="152143"/>
            <a:ext cx="10923551" cy="66317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Marked-up Script (lined script)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6B6C8-84DB-EC41-A83C-0E92B6731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203" y="914401"/>
            <a:ext cx="7419534" cy="58726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E37B0A-CC9A-F44B-A580-A44993E2BC94}"/>
              </a:ext>
            </a:extLst>
          </p:cNvPr>
          <p:cNvSpPr/>
          <p:nvPr/>
        </p:nvSpPr>
        <p:spPr>
          <a:xfrm>
            <a:off x="9769737" y="6197226"/>
            <a:ext cx="2182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76808C"/>
                </a:solidFill>
                <a:latin typeface="Lucida Grande" panose="020B0600040502020204" pitchFamily="34" charset="0"/>
              </a:rPr>
              <a:t>© 2012 Barbara </a:t>
            </a:r>
            <a:r>
              <a:rPr lang="en-GB" sz="1400" dirty="0" err="1">
                <a:solidFill>
                  <a:srgbClr val="76808C"/>
                </a:solidFill>
                <a:latin typeface="Lucida Grande" panose="020B0600040502020204" pitchFamily="34" charset="0"/>
              </a:rPr>
              <a:t>Abelar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783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91DB0-7AC0-1049-8505-72559FC1A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51"/>
          <a:stretch/>
        </p:blipFill>
        <p:spPr>
          <a:xfrm>
            <a:off x="388236" y="1524131"/>
            <a:ext cx="5647363" cy="5210301"/>
          </a:xfrm>
          <a:prstGeom prst="rect">
            <a:avLst/>
          </a:prstGeom>
        </p:spPr>
      </p:pic>
      <p:pic>
        <p:nvPicPr>
          <p:cNvPr id="2" name="Picture 2" descr="Image result for film shotlist">
            <a:extLst>
              <a:ext uri="{FF2B5EF4-FFF2-40B4-BE49-F238E27FC236}">
                <a16:creationId xmlns:a16="http://schemas.microsoft.com/office/drawing/2014/main" id="{1999192E-F524-5CFA-04FF-8337C5F1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54" y="1524131"/>
            <a:ext cx="5562746" cy="429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F70B6D-60D5-34B1-7FA1-410A55DA0AA0}"/>
              </a:ext>
            </a:extLst>
          </p:cNvPr>
          <p:cNvSpPr txBox="1">
            <a:spLocks/>
          </p:cNvSpPr>
          <p:nvPr/>
        </p:nvSpPr>
        <p:spPr>
          <a:xfrm>
            <a:off x="1268449" y="328978"/>
            <a:ext cx="10923551" cy="8078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chemeClr val="accent4"/>
                </a:solidFill>
                <a:latin typeface="Century Gothic" panose="020B0502020202020204" pitchFamily="34" charset="0"/>
              </a:rPr>
              <a:t>SCRIPT BREAKDOWN / SHOT LIST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52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423" y="344880"/>
            <a:ext cx="4987152" cy="634781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Shooting Schedule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BCBA6-73AC-614A-ACB3-BC4A2A93674B}"/>
              </a:ext>
            </a:extLst>
          </p:cNvPr>
          <p:cNvSpPr txBox="1"/>
          <p:nvPr/>
        </p:nvSpPr>
        <p:spPr>
          <a:xfrm>
            <a:off x="4621581" y="5559013"/>
            <a:ext cx="3580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Usually by 1</a:t>
            </a:r>
            <a:r>
              <a:rPr lang="en-US" sz="2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st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Reported to PM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0A4B5-DC13-C242-A91E-F2FA144AE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61"/>
          <a:stretch/>
        </p:blipFill>
        <p:spPr>
          <a:xfrm>
            <a:off x="1207281" y="1030469"/>
            <a:ext cx="9777437" cy="45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5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72FCB4-AF86-B646-9F84-EFD773E16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24" y="387149"/>
            <a:ext cx="10923551" cy="63846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Director’s Homework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C630F-8F75-7444-941A-DC275F79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487"/>
            <a:ext cx="12192000" cy="36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71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11084</TotalTime>
  <Words>285</Words>
  <Application>Microsoft Macintosh PowerPoint</Application>
  <PresentationFormat>Widescreen</PresentationFormat>
  <Paragraphs>52</Paragraphs>
  <Slides>20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Avenir</vt:lpstr>
      <vt:lpstr>Calibri</vt:lpstr>
      <vt:lpstr>Calibri Light</vt:lpstr>
      <vt:lpstr>Century Gothic</vt:lpstr>
      <vt:lpstr>Lucida Grande</vt:lpstr>
      <vt:lpstr>Office Theme</vt:lpstr>
      <vt:lpstr>Microsoft Word Document</vt:lpstr>
      <vt:lpstr>VISUAL NARRATIVE SCRIPT BREAKDOWN</vt:lpstr>
      <vt:lpstr>Yorke’s 10 questions</vt:lpstr>
      <vt:lpstr>Plot development  (Syd Field)</vt:lpstr>
      <vt:lpstr>PowerPoint Presentation</vt:lpstr>
      <vt:lpstr>SCRIPT</vt:lpstr>
      <vt:lpstr>Marked-up Script (lined script)</vt:lpstr>
      <vt:lpstr>PowerPoint Presentation</vt:lpstr>
      <vt:lpstr>Shooting Schedule</vt:lpstr>
      <vt:lpstr>Director’s Homework</vt:lpstr>
      <vt:lpstr>Shots &amp; framing</vt:lpstr>
      <vt:lpstr>Shots &amp; framing</vt:lpstr>
      <vt:lpstr>Shots &amp; framing</vt:lpstr>
      <vt:lpstr>PowerPoint Presentation</vt:lpstr>
      <vt:lpstr>PowerPoint Presentation</vt:lpstr>
      <vt:lpstr>VISUAL NARRATIVE  SCRIPT BREAKDOWN </vt:lpstr>
      <vt:lpstr>Visual Narrative</vt:lpstr>
      <vt:lpstr>Visual Narrative 1: Script breakdown </vt:lpstr>
      <vt:lpstr>PowerPoint Presentation</vt:lpstr>
      <vt:lpstr>PowerPoint Presentation</vt:lpstr>
      <vt:lpstr>Visual Narrative 2: Storyboard and film scene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DIGITAL FILM PRODUCTION?</dc:title>
  <dc:creator>Josh Fortune</dc:creator>
  <cp:lastModifiedBy>Panos Raptis</cp:lastModifiedBy>
  <cp:revision>187</cp:revision>
  <cp:lastPrinted>2019-10-02T11:12:15Z</cp:lastPrinted>
  <dcterms:created xsi:type="dcterms:W3CDTF">2018-08-02T08:49:40Z</dcterms:created>
  <dcterms:modified xsi:type="dcterms:W3CDTF">2023-11-29T11:17:15Z</dcterms:modified>
</cp:coreProperties>
</file>