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5768" autoAdjust="0"/>
  </p:normalViewPr>
  <p:slideViewPr>
    <p:cSldViewPr snapToGrid="0">
      <p:cViewPr varScale="1">
        <p:scale>
          <a:sx n="65" d="100"/>
          <a:sy n="65" d="100"/>
        </p:scale>
        <p:origin x="644" y="60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1B24D3FE-2B5E-454E-8E28-96C528CA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9465623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25597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417340386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384287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94843695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530388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700063844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F8C8789-9758-484D-AE5B-0C11AEEC3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D582FC6E-E02B-9847-845F-C4E9F8BA4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439909349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69BFF73-61C8-B347-8E6C-A3DFA79A95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A470884-4B82-A845-9A48-81F9BEAFF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B907E0B-5A9A-1F40-B66A-089160DCB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7D0311E5-13E6-CB46-80C5-D54A502DC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7D74CAA-738C-B24F-BD74-82686E145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6608F1C3-884D-984E-A42A-469BB440F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C6BB9ACC-C3A4-4A4B-BEFD-392425B24B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CB04877-8D0D-7C41-9C65-72660263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3F0C79E9-977A-324A-B94F-9582489F7D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419641046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2934461-5870-1C45-9A0F-E3BD9CD79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48470601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41285930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06822559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22221256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37576272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29091905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23948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678" r:id="rId17"/>
    <p:sldLayoutId id="2147483684" r:id="rId18"/>
    <p:sldLayoutId id="2147483685" r:id="rId19"/>
    <p:sldLayoutId id="2147483674" r:id="rId20"/>
    <p:sldLayoutId id="2147483688" r:id="rId21"/>
    <p:sldLayoutId id="2147483698" r:id="rId22"/>
    <p:sldLayoutId id="2147483673" r:id="rId23"/>
    <p:sldLayoutId id="2147483675" r:id="rId24"/>
    <p:sldLayoutId id="2147483695" r:id="rId25"/>
    <p:sldLayoutId id="2147483677" r:id="rId26"/>
    <p:sldLayoutId id="2147483686" r:id="rId27"/>
    <p:sldLayoutId id="2147483697" r:id="rId28"/>
    <p:sldLayoutId id="2147483690" r:id="rId29"/>
    <p:sldLayoutId id="2147483696" r:id="rId30"/>
    <p:sldLayoutId id="2147483694" r:id="rId31"/>
    <p:sldLayoutId id="2147483692" r:id="rId32"/>
    <p:sldLayoutId id="2147483693" r:id="rId3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"/>
              </a:rPr>
              <a:t>C</a:t>
            </a:r>
            <a:r>
              <a:rPr lang="fr-CA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"/>
              </a:rPr>
              <a:t>oncepts</a:t>
            </a:r>
            <a:r>
              <a:rPr lang="fr-C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urier"/>
              </a:rPr>
              <a:t> voyageurs</a:t>
            </a:r>
            <a:endParaRPr lang="en-GB" sz="36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fr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Petr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Kyloušek</a:t>
            </a:r>
          </a:p>
          <a:p>
            <a:endParaRPr lang="en-GB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noProof="0" dirty="0"/>
              <a:t>Université Masaryk, </a:t>
            </a:r>
            <a:r>
              <a:rPr lang="cs-CZ" noProof="0" dirty="0" err="1"/>
              <a:t>Instit</a:t>
            </a:r>
            <a:r>
              <a:rPr lang="fr-CA" noProof="0" dirty="0"/>
              <a:t>u</a:t>
            </a:r>
            <a:r>
              <a:rPr lang="cs-CZ" noProof="0" dirty="0"/>
              <a:t>t de </a:t>
            </a:r>
            <a:r>
              <a:rPr lang="cs-CZ" noProof="0" dirty="0" err="1"/>
              <a:t>Langues</a:t>
            </a:r>
            <a:r>
              <a:rPr lang="cs-CZ" noProof="0" dirty="0"/>
              <a:t> et </a:t>
            </a:r>
            <a:r>
              <a:rPr lang="cs-CZ" noProof="0" dirty="0" err="1"/>
              <a:t>Litt</a:t>
            </a:r>
            <a:r>
              <a:rPr lang="fr-CA" dirty="0"/>
              <a:t>é</a:t>
            </a:r>
            <a:r>
              <a:rPr lang="cs-CZ" noProof="0" dirty="0" err="1"/>
              <a:t>ratures</a:t>
            </a:r>
            <a:r>
              <a:rPr lang="cs-CZ" noProof="0" dirty="0"/>
              <a:t> </a:t>
            </a:r>
            <a:r>
              <a:rPr lang="cs-CZ" noProof="0" dirty="0" err="1"/>
              <a:t>Romanes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63F230-B051-3DDF-AB5F-F2EB76BC44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061040-CF96-9A2B-B6A3-F230E6ADF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BD79DB3-2B4A-53F9-FB94-6CBDE7029CE3}"/>
              </a:ext>
            </a:extLst>
          </p:cNvPr>
          <p:cNvSpPr txBox="1"/>
          <p:nvPr/>
        </p:nvSpPr>
        <p:spPr>
          <a:xfrm>
            <a:off x="1101213" y="639098"/>
            <a:ext cx="1019605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Nomade vs sédentaire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 de la présentation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Coureur des bois x habitant (survenant, arpenteur x navigateur, nomade x sédentaire)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Littérature migrante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Juifs, Italo-Québécois et Haïtiens (revue </a:t>
            </a:r>
            <a:r>
              <a:rPr lang="fr-FR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Vice Versa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Changements de paradigmes, redéfinitions du canon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E91343-4FBA-EC2A-6B57-5EEA878BA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7FB366-F274-4087-BAC6-26CA225C2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F0D0AE5-06B3-BFFB-C862-669B3760B83E}"/>
              </a:ext>
            </a:extLst>
          </p:cNvPr>
          <p:cNvSpPr txBox="1"/>
          <p:nvPr/>
        </p:nvSpPr>
        <p:spPr>
          <a:xfrm>
            <a:off x="747252" y="629264"/>
            <a:ext cx="1038286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Bibliographie</a:t>
            </a:r>
          </a:p>
          <a:p>
            <a:pPr algn="l"/>
            <a:r>
              <a:rPr lang="fr-FR" sz="2400" cap="small" spc="-1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Berrouët</a:t>
            </a:r>
            <a:r>
              <a:rPr lang="fr-FR" sz="2400" cap="small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-Oriol</a:t>
            </a:r>
            <a:r>
              <a:rPr lang="fr-FR" sz="2400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Robert (1986-1987). Effet d’exil, </a:t>
            </a:r>
            <a:r>
              <a:rPr lang="fr-FR" sz="2400" i="1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Vice versa </a:t>
            </a:r>
            <a:r>
              <a:rPr lang="fr-FR" sz="2400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17, 20-21.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Chartier</a:t>
            </a:r>
            <a:r>
              <a:rPr lang="fr-FR" sz="2400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Daniel (2003).</a:t>
            </a:r>
            <a:r>
              <a: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Dictionnaire des écrivains émigrés au Québec, 1800-1999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Québec : Nota bene.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fr-FR" sz="24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LaRue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Monique (1996). </a:t>
            </a:r>
            <a:r>
              <a:rPr lang="fr-F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L’arpenteur et le navigateur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Montréal : Centre d’Études québécoises/Éditions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Fidès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coll. Les grandes conférences.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fr-FR" sz="24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Moisan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Clément, </a:t>
            </a:r>
            <a:r>
              <a:rPr lang="fr-FR" sz="24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Hildebrand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Renate (2001). </a:t>
            </a:r>
            <a:r>
              <a:rPr lang="fr-F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Ces étrangers du dedans. Une histoire de l’écriture migrante au Québec (1937-1997)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Québec : Nota bene.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fr-FR" sz="24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Nepveu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Pierre (1999). Écritures migrantes. In : </a:t>
            </a:r>
            <a:r>
              <a:rPr lang="fr-F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L’Écologie du réel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Montréal : Boréal, 197-220.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fr-FR" sz="24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Ollivier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Émile (2001), </a:t>
            </a:r>
            <a:r>
              <a:rPr lang="fr-F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Repérages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Ottawa :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Leméac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cs-CZ" sz="2400" cap="small" dirty="0">
                <a:latin typeface="Times New Roman" panose="02020603050405020304" pitchFamily="18" charset="0"/>
                <a:ea typeface="Calibri" panose="020F0502020204030204" pitchFamily="34" charset="0"/>
              </a:rPr>
              <a:t>es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cs-CZ" sz="24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osiers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Joël (1996). </a:t>
            </a:r>
            <a:r>
              <a:rPr lang="fr-F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Théories caraïbes: poétique du déracinement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Montréal: Triptyque.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fr-FR" sz="24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Charles, Jean-Claude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(2001). L’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Enracinerrance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Boutures,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1, 4, 37­-41.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44963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</TotalTime>
  <Words>240</Words>
  <Application>Microsoft Office PowerPoint</Application>
  <PresentationFormat>Širokoúhlá obrazovka</PresentationFormat>
  <Paragraphs>27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Fazeta</vt:lpstr>
      <vt:lpstr>Concepts voyageurs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Kyloušek</dc:creator>
  <cp:lastModifiedBy>Petr Kyloušek</cp:lastModifiedBy>
  <cp:revision>22</cp:revision>
  <cp:lastPrinted>1601-01-01T00:00:00Z</cp:lastPrinted>
  <dcterms:created xsi:type="dcterms:W3CDTF">2021-06-15T06:42:30Z</dcterms:created>
  <dcterms:modified xsi:type="dcterms:W3CDTF">2022-07-05T06:32:35Z</dcterms:modified>
</cp:coreProperties>
</file>