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318e5dab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318e5dab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9318e5dab0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9318e5dab0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EXEMPLES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99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« </a:t>
            </a:r>
            <a:r>
              <a:rPr lang="fr"/>
              <a:t>Je hais les livres ; ils n’apprennent qu’à parler de ce qu’on ne sait pas. On dit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/>
              <a:t>qu’Hermès grava sur des colonnes les éléments des sciences, pour mettre ses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/>
              <a:t>découvertes à l’abri d’un déluge. S’il les eût bien imprimées dans la tête des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/>
              <a:t>hommes, elles s’y seraient conservées par tradition. Des cerveaux bien préparés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sont les monuments où se gravent le plus sûrement les connaissances humaines. »</a:t>
            </a:r>
            <a:r>
              <a:rPr lang="fr"/>
              <a:t>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463525" y="373800"/>
            <a:ext cx="7999200" cy="447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Argument : À un niveau individuel, il est possible de réduire ses déchets.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Argument : Les notes à l’école primaire ne sont pas indispensables.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Argument : Le télétravail permet de concilier plus facilement la vie de famille et la vie professionnelle.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