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8" r:id="rId4"/>
  </p:sldMasterIdLst>
  <p:notesMasterIdLst>
    <p:notesMasterId r:id="rId15"/>
  </p:notesMasterIdLst>
  <p:handoutMasterIdLst>
    <p:handoutMasterId r:id="rId16"/>
  </p:handoutMasterIdLst>
  <p:sldIdLst>
    <p:sldId id="256" r:id="rId5"/>
    <p:sldId id="270" r:id="rId6"/>
    <p:sldId id="271" r:id="rId7"/>
    <p:sldId id="265" r:id="rId8"/>
    <p:sldId id="272" r:id="rId9"/>
    <p:sldId id="273" r:id="rId10"/>
    <p:sldId id="268" r:id="rId11"/>
    <p:sldId id="274" r:id="rId12"/>
    <p:sldId id="276" r:id="rId13"/>
    <p:sldId id="275" r:id="rId14"/>
  </p:sldIdLst>
  <p:sldSz cx="12192000" cy="6858000"/>
  <p:notesSz cx="6858000" cy="9144000"/>
  <p:defaultTextStyle>
    <a:defPPr rtl="0">
      <a:defRPr lang="cs-cz"/>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7"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3"/>
      </p:cViewPr>
      <p:guideLst>
        <p:guide pos="3840"/>
        <p:guide orient="horz" pos="2160"/>
      </p:guideLst>
    </p:cSldViewPr>
  </p:slideViewPr>
  <p:notesTextViewPr>
    <p:cViewPr>
      <p:scale>
        <a:sx n="1" d="1"/>
        <a:sy n="1" d="1"/>
      </p:scale>
      <p:origin x="0" y="0"/>
    </p:cViewPr>
  </p:notesTextViewPr>
  <p:notesViewPr>
    <p:cSldViewPr snapToGrid="0">
      <p:cViewPr varScale="1">
        <p:scale>
          <a:sx n="77" d="100"/>
          <a:sy n="77" d="100"/>
        </p:scale>
        <p:origin x="394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048C61-36D6-4B73-9AF4-D31B74104F82}" type="doc">
      <dgm:prSet loTypeId="urn:microsoft.com/office/officeart/2018/5/layout/IconCircleLabelList" loCatId="other" qsTypeId="urn:microsoft.com/office/officeart/2005/8/quickstyle/simple1" qsCatId="simple" csTypeId="urn:microsoft.com/office/officeart/2005/8/colors/accent0_3" csCatId="mainScheme" phldr="1"/>
      <dgm:spPr/>
    </dgm:pt>
    <dgm:pt modelId="{AF583F91-332F-4E72-A1E0-987BFD089F88}">
      <dgm:prSet phldrT="[Text]" custT="1"/>
      <dgm:spPr/>
      <dgm:t>
        <a:bodyPr rtlCol="0"/>
        <a:lstStyle/>
        <a:p>
          <a:pPr>
            <a:lnSpc>
              <a:spcPct val="100000"/>
            </a:lnSpc>
            <a:defRPr cap="all"/>
          </a:pPr>
          <a:r>
            <a:rPr lang="fr-FR" sz="2000" i="0" cap="none" noProof="0" dirty="0"/>
            <a:t>Passions</a:t>
          </a:r>
          <a:endParaRPr lang="cs-CZ" sz="2000" noProof="0" dirty="0"/>
        </a:p>
      </dgm:t>
    </dgm:pt>
    <dgm:pt modelId="{64596A89-BBA0-45D0-8E22-7BBC2F943B47}" type="parTrans" cxnId="{A68E0B67-A0CF-423E-9B01-65F9A6E5BDCF}">
      <dgm:prSet/>
      <dgm:spPr/>
      <dgm:t>
        <a:bodyPr rtlCol="0"/>
        <a:lstStyle/>
        <a:p>
          <a:pPr rtl="0"/>
          <a:endParaRPr lang="cs-CZ" noProof="0"/>
        </a:p>
      </dgm:t>
    </dgm:pt>
    <dgm:pt modelId="{705CEAA8-675D-47C0-8F48-2F40A711E383}" type="sibTrans" cxnId="{A68E0B67-A0CF-423E-9B01-65F9A6E5BDCF}">
      <dgm:prSet/>
      <dgm:spPr/>
      <dgm:t>
        <a:bodyPr rtlCol="0"/>
        <a:lstStyle/>
        <a:p>
          <a:pPr rtl="0"/>
          <a:endParaRPr lang="cs-CZ" noProof="0"/>
        </a:p>
      </dgm:t>
    </dgm:pt>
    <dgm:pt modelId="{520A53C9-ECE9-46F5-88D2-D48EC507F57E}">
      <dgm:prSet phldrT="[Text]" custT="1"/>
      <dgm:spPr/>
      <dgm:t>
        <a:bodyPr rtlCol="0"/>
        <a:lstStyle/>
        <a:p>
          <a:pPr>
            <a:lnSpc>
              <a:spcPct val="100000"/>
            </a:lnSpc>
            <a:defRPr cap="all"/>
          </a:pPr>
          <a:r>
            <a:rPr lang="cs-CZ" sz="2000" cap="none" noProof="0" dirty="0" err="1"/>
            <a:t>Société</a:t>
          </a:r>
          <a:r>
            <a:rPr lang="cs-CZ" sz="2000" cap="none" noProof="0" dirty="0"/>
            <a:t> </a:t>
          </a:r>
          <a:r>
            <a:rPr lang="cs-CZ" sz="2000" cap="none" noProof="0" dirty="0" err="1"/>
            <a:t>moderne</a:t>
          </a:r>
          <a:endParaRPr lang="cs-CZ" sz="2000" noProof="0" dirty="0"/>
        </a:p>
      </dgm:t>
    </dgm:pt>
    <dgm:pt modelId="{071F71CB-2E91-4706-8580-7A9507D3498C}" type="parTrans" cxnId="{06F43257-D3EF-4021-8B4C-8FF549290723}">
      <dgm:prSet/>
      <dgm:spPr/>
      <dgm:t>
        <a:bodyPr rtlCol="0"/>
        <a:lstStyle/>
        <a:p>
          <a:pPr rtl="0"/>
          <a:endParaRPr lang="cs-CZ" noProof="0"/>
        </a:p>
      </dgm:t>
    </dgm:pt>
    <dgm:pt modelId="{2B883F14-5874-45D7-94D5-8F5162A57A1C}" type="sibTrans" cxnId="{06F43257-D3EF-4021-8B4C-8FF549290723}">
      <dgm:prSet/>
      <dgm:spPr/>
      <dgm:t>
        <a:bodyPr rtlCol="0"/>
        <a:lstStyle/>
        <a:p>
          <a:pPr rtl="0"/>
          <a:endParaRPr lang="cs-CZ" noProof="0"/>
        </a:p>
      </dgm:t>
    </dgm:pt>
    <dgm:pt modelId="{5F527937-CD5F-4682-B04B-CEBA79E99ED4}">
      <dgm:prSet custT="1"/>
      <dgm:spPr/>
      <dgm:t>
        <a:bodyPr rtlCol="0"/>
        <a:lstStyle/>
        <a:p>
          <a:pPr>
            <a:lnSpc>
              <a:spcPct val="100000"/>
            </a:lnSpc>
            <a:defRPr cap="all"/>
          </a:pPr>
          <a:r>
            <a:rPr lang="fr-FR" sz="2000" cap="none" noProof="0" dirty="0"/>
            <a:t>Energie et volonté</a:t>
          </a:r>
          <a:endParaRPr lang="cs-CZ" sz="2000" cap="none" noProof="0" dirty="0"/>
        </a:p>
      </dgm:t>
    </dgm:pt>
    <dgm:pt modelId="{FBFBF700-F8A4-474A-A342-2C1752EB13B8}" type="parTrans" cxnId="{FEEC04FE-33FF-4741-8C41-C1313093F66A}">
      <dgm:prSet/>
      <dgm:spPr/>
      <dgm:t>
        <a:bodyPr rtlCol="0"/>
        <a:lstStyle/>
        <a:p>
          <a:pPr rtl="0"/>
          <a:endParaRPr lang="cs-CZ" noProof="0"/>
        </a:p>
      </dgm:t>
    </dgm:pt>
    <dgm:pt modelId="{6609A378-B1CD-4490-BAD7-454637280DC6}" type="sibTrans" cxnId="{FEEC04FE-33FF-4741-8C41-C1313093F66A}">
      <dgm:prSet/>
      <dgm:spPr/>
      <dgm:t>
        <a:bodyPr rtlCol="0"/>
        <a:lstStyle/>
        <a:p>
          <a:pPr rtl="0"/>
          <a:endParaRPr lang="cs-CZ" noProof="0"/>
        </a:p>
      </dgm:t>
    </dgm:pt>
    <dgm:pt modelId="{67FFBD6F-56B0-43EB-BBD0-B4BD04E7A66C}">
      <dgm:prSet custT="1"/>
      <dgm:spPr/>
      <dgm:t>
        <a:bodyPr rtlCol="0"/>
        <a:lstStyle/>
        <a:p>
          <a:pPr>
            <a:lnSpc>
              <a:spcPct val="100000"/>
            </a:lnSpc>
            <a:defRPr cap="all"/>
          </a:pPr>
          <a:r>
            <a:rPr lang="fr-FR" sz="2000" cap="none" noProof="0" dirty="0"/>
            <a:t>Argent </a:t>
          </a:r>
          <a:endParaRPr lang="cs-CZ" sz="2000" cap="none" noProof="0" dirty="0"/>
        </a:p>
      </dgm:t>
    </dgm:pt>
    <dgm:pt modelId="{467E952F-FCBD-4614-9654-273CCC048B2A}" type="parTrans" cxnId="{A2A8C156-4F81-4A90-B08E-225C5B39F500}">
      <dgm:prSet/>
      <dgm:spPr/>
      <dgm:t>
        <a:bodyPr rtlCol="0"/>
        <a:lstStyle/>
        <a:p>
          <a:pPr rtl="0"/>
          <a:endParaRPr lang="cs-CZ" noProof="0"/>
        </a:p>
      </dgm:t>
    </dgm:pt>
    <dgm:pt modelId="{997EED20-EB8B-4654-845F-95E376501A61}" type="sibTrans" cxnId="{A2A8C156-4F81-4A90-B08E-225C5B39F500}">
      <dgm:prSet/>
      <dgm:spPr/>
      <dgm:t>
        <a:bodyPr rtlCol="0"/>
        <a:lstStyle/>
        <a:p>
          <a:pPr rtl="0"/>
          <a:endParaRPr lang="cs-CZ" noProof="0"/>
        </a:p>
      </dgm:t>
    </dgm:pt>
    <dgm:pt modelId="{BBF80FC7-D448-4483-A6C9-4EAE4BE5CAF2}" type="pres">
      <dgm:prSet presAssocID="{23048C61-36D6-4B73-9AF4-D31B74104F82}" presName="root" presStyleCnt="0">
        <dgm:presLayoutVars>
          <dgm:dir val="rev"/>
          <dgm:resizeHandles val="exact"/>
        </dgm:presLayoutVars>
      </dgm:prSet>
      <dgm:spPr/>
    </dgm:pt>
    <dgm:pt modelId="{1CB2887D-20AE-4102-930D-CD170E422C5F}" type="pres">
      <dgm:prSet presAssocID="{AF583F91-332F-4E72-A1E0-987BFD089F88}" presName="compNode" presStyleCnt="0"/>
      <dgm:spPr/>
    </dgm:pt>
    <dgm:pt modelId="{B99A65BE-757B-4D84-B5FE-48104FC06414}" type="pres">
      <dgm:prSet presAssocID="{AF583F91-332F-4E72-A1E0-987BFD089F88}" presName="iconBgRect" presStyleLbl="bgShp" presStyleIdx="0" presStyleCnt="4"/>
      <dgm:spPr/>
    </dgm:pt>
    <dgm:pt modelId="{7EEB8DAD-99AC-4FE8-BD91-AB3BBD920121}" type="pres">
      <dgm:prSet presAssocID="{AF583F91-332F-4E72-A1E0-987BFD089F8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Usmívající se obličej se srdíčky se souvislou výplní"/>
        </a:ext>
      </dgm:extLst>
    </dgm:pt>
    <dgm:pt modelId="{86FC1905-CC68-4E87-A989-7A09ED799ACD}" type="pres">
      <dgm:prSet presAssocID="{AF583F91-332F-4E72-A1E0-987BFD089F88}" presName="spaceRect" presStyleCnt="0"/>
      <dgm:spPr/>
    </dgm:pt>
    <dgm:pt modelId="{A2D6B74B-D7F6-461D-9A3E-29AE873A88E7}" type="pres">
      <dgm:prSet presAssocID="{AF583F91-332F-4E72-A1E0-987BFD089F88}" presName="textRect" presStyleLbl="revTx" presStyleIdx="0" presStyleCnt="4" custLinFactNeighborY="-71795">
        <dgm:presLayoutVars>
          <dgm:chMax val="1"/>
          <dgm:chPref val="1"/>
        </dgm:presLayoutVars>
      </dgm:prSet>
      <dgm:spPr/>
    </dgm:pt>
    <dgm:pt modelId="{C3C50DCF-AD83-48B8-84E3-B3AFA60C3F8D}" type="pres">
      <dgm:prSet presAssocID="{705CEAA8-675D-47C0-8F48-2F40A711E383}" presName="sibTrans" presStyleCnt="0"/>
      <dgm:spPr/>
    </dgm:pt>
    <dgm:pt modelId="{DDDA15A8-587D-4B5D-A7BE-FB262C0CAF4E}" type="pres">
      <dgm:prSet presAssocID="{520A53C9-ECE9-46F5-88D2-D48EC507F57E}" presName="compNode" presStyleCnt="0"/>
      <dgm:spPr/>
    </dgm:pt>
    <dgm:pt modelId="{ADBD35B6-559C-4E4F-9574-4BA9274B6091}" type="pres">
      <dgm:prSet presAssocID="{520A53C9-ECE9-46F5-88D2-D48EC507F57E}" presName="iconBgRect" presStyleLbl="bgShp" presStyleIdx="1" presStyleCnt="4" custLinFactNeighborX="-19312"/>
      <dgm:spPr/>
    </dgm:pt>
    <dgm:pt modelId="{B868A014-8E16-413C-B8AE-3003DEB6A9F2}" type="pres">
      <dgm:prSet presAssocID="{520A53C9-ECE9-46F5-88D2-D48EC507F57E}" presName="iconRect" presStyleLbl="node1" presStyleIdx="1" presStyleCnt="4" custLinFactNeighborX="-3364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eeting"/>
        </a:ext>
      </dgm:extLst>
    </dgm:pt>
    <dgm:pt modelId="{E48EBF2C-CCD0-4E01-9A73-A0DE921C18F0}" type="pres">
      <dgm:prSet presAssocID="{520A53C9-ECE9-46F5-88D2-D48EC507F57E}" presName="spaceRect" presStyleCnt="0"/>
      <dgm:spPr/>
    </dgm:pt>
    <dgm:pt modelId="{0DCE97C5-E889-40B4-8BE0-94BAA197A527}" type="pres">
      <dgm:prSet presAssocID="{520A53C9-ECE9-46F5-88D2-D48EC507F57E}" presName="textRect" presStyleLbl="revTx" presStyleIdx="1" presStyleCnt="4" custLinFactNeighborX="-11776" custLinFactNeighborY="-71795">
        <dgm:presLayoutVars>
          <dgm:chMax val="1"/>
          <dgm:chPref val="1"/>
        </dgm:presLayoutVars>
      </dgm:prSet>
      <dgm:spPr/>
    </dgm:pt>
    <dgm:pt modelId="{28600D5A-B3F1-42A9-A790-B2733331BD58}" type="pres">
      <dgm:prSet presAssocID="{2B883F14-5874-45D7-94D5-8F5162A57A1C}" presName="sibTrans" presStyleCnt="0"/>
      <dgm:spPr/>
    </dgm:pt>
    <dgm:pt modelId="{083D6136-A58E-46F1-A866-3D3D120706A2}" type="pres">
      <dgm:prSet presAssocID="{5F527937-CD5F-4682-B04B-CEBA79E99ED4}" presName="compNode" presStyleCnt="0"/>
      <dgm:spPr/>
    </dgm:pt>
    <dgm:pt modelId="{7C7730D2-6F5C-4C07-B6C9-7B78FB830E86}" type="pres">
      <dgm:prSet presAssocID="{5F527937-CD5F-4682-B04B-CEBA79E99ED4}" presName="iconBgRect" presStyleLbl="bgShp" presStyleIdx="2" presStyleCnt="4" custLinFactNeighborY="-95352"/>
      <dgm:spPr/>
    </dgm:pt>
    <dgm:pt modelId="{73DE5867-8622-4ECE-BF05-C44C4A70ACD9}" type="pres">
      <dgm:prSet presAssocID="{5F527937-CD5F-4682-B04B-CEBA79E99ED4}" presName="iconRect" presStyleLbl="node1" presStyleIdx="2" presStyleCnt="4" custLinFactY="-91422" custLinFactNeighborY="-100000"/>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Hrdina"/>
        </a:ext>
      </dgm:extLst>
    </dgm:pt>
    <dgm:pt modelId="{F4DE9A7E-7688-460B-B8B9-0ED123555AC3}" type="pres">
      <dgm:prSet presAssocID="{5F527937-CD5F-4682-B04B-CEBA79E99ED4}" presName="spaceRect" presStyleCnt="0"/>
      <dgm:spPr/>
    </dgm:pt>
    <dgm:pt modelId="{9A1458B1-9A61-4DC2-8626-D1B5B6AAF481}" type="pres">
      <dgm:prSet presAssocID="{5F527937-CD5F-4682-B04B-CEBA79E99ED4}" presName="textRect" presStyleLbl="revTx" presStyleIdx="2" presStyleCnt="4" custLinFactY="-100000" custLinFactNeighborY="-128245">
        <dgm:presLayoutVars>
          <dgm:chMax val="1"/>
          <dgm:chPref val="1"/>
        </dgm:presLayoutVars>
      </dgm:prSet>
      <dgm:spPr/>
    </dgm:pt>
    <dgm:pt modelId="{4724C23C-407F-482F-A2D0-67F596F6CFCA}" type="pres">
      <dgm:prSet presAssocID="{6609A378-B1CD-4490-BAD7-454637280DC6}" presName="sibTrans" presStyleCnt="0"/>
      <dgm:spPr/>
    </dgm:pt>
    <dgm:pt modelId="{6FE1ADDD-0990-4D75-A5D5-EF81AF9FA32C}" type="pres">
      <dgm:prSet presAssocID="{67FFBD6F-56B0-43EB-BBD0-B4BD04E7A66C}" presName="compNode" presStyleCnt="0"/>
      <dgm:spPr/>
    </dgm:pt>
    <dgm:pt modelId="{36278FB6-E1FB-41C5-9E64-C3CD6347D9EE}" type="pres">
      <dgm:prSet presAssocID="{67FFBD6F-56B0-43EB-BBD0-B4BD04E7A66C}" presName="iconBgRect" presStyleLbl="bgShp" presStyleIdx="3" presStyleCnt="4" custLinFactNeighborX="-19312" custLinFactNeighborY="-95352"/>
      <dgm:spPr/>
    </dgm:pt>
    <dgm:pt modelId="{DFA4AADF-7CE3-49CE-9266-1FF1685AE72B}" type="pres">
      <dgm:prSet presAssocID="{67FFBD6F-56B0-43EB-BBD0-B4BD04E7A66C}" presName="iconRect" presStyleLbl="node1" presStyleIdx="3" presStyleCnt="4" custLinFactY="-91422" custLinFactNeighborX="-33649" custLinFactNeighborY="-100000"/>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Prasátko – kasička"/>
        </a:ext>
      </dgm:extLst>
    </dgm:pt>
    <dgm:pt modelId="{664BDC54-3C32-4107-A9C7-14DDE767E150}" type="pres">
      <dgm:prSet presAssocID="{67FFBD6F-56B0-43EB-BBD0-B4BD04E7A66C}" presName="spaceRect" presStyleCnt="0"/>
      <dgm:spPr/>
    </dgm:pt>
    <dgm:pt modelId="{E1F920E6-D82F-406A-9C4B-D9A87DB39F98}" type="pres">
      <dgm:prSet presAssocID="{67FFBD6F-56B0-43EB-BBD0-B4BD04E7A66C}" presName="textRect" presStyleLbl="revTx" presStyleIdx="3" presStyleCnt="4" custLinFactY="-100000" custLinFactNeighborX="-11776" custLinFactNeighborY="-128245">
        <dgm:presLayoutVars>
          <dgm:chMax val="1"/>
          <dgm:chPref val="1"/>
        </dgm:presLayoutVars>
      </dgm:prSet>
      <dgm:spPr/>
    </dgm:pt>
  </dgm:ptLst>
  <dgm:cxnLst>
    <dgm:cxn modelId="{05B12F0F-6F0A-49C6-AC8A-4567B312BFC0}" type="presOf" srcId="{23048C61-36D6-4B73-9AF4-D31B74104F82}" destId="{BBF80FC7-D448-4483-A6C9-4EAE4BE5CAF2}" srcOrd="0" destOrd="0" presId="urn:microsoft.com/office/officeart/2018/5/layout/IconCircleLabelList"/>
    <dgm:cxn modelId="{B08A5928-0428-4FCE-A1D0-9A9FF09077A8}" type="presOf" srcId="{520A53C9-ECE9-46F5-88D2-D48EC507F57E}" destId="{0DCE97C5-E889-40B4-8BE0-94BAA197A527}" srcOrd="0" destOrd="0" presId="urn:microsoft.com/office/officeart/2018/5/layout/IconCircleLabelList"/>
    <dgm:cxn modelId="{7BA2753E-F22F-4DED-85A6-7BD4D9E8C9ED}" type="presOf" srcId="{5F527937-CD5F-4682-B04B-CEBA79E99ED4}" destId="{9A1458B1-9A61-4DC2-8626-D1B5B6AAF481}" srcOrd="0" destOrd="0" presId="urn:microsoft.com/office/officeart/2018/5/layout/IconCircleLabelList"/>
    <dgm:cxn modelId="{A68E0B67-A0CF-423E-9B01-65F9A6E5BDCF}" srcId="{23048C61-36D6-4B73-9AF4-D31B74104F82}" destId="{AF583F91-332F-4E72-A1E0-987BFD089F88}" srcOrd="0" destOrd="0" parTransId="{64596A89-BBA0-45D0-8E22-7BBC2F943B47}" sibTransId="{705CEAA8-675D-47C0-8F48-2F40A711E383}"/>
    <dgm:cxn modelId="{A2A8C156-4F81-4A90-B08E-225C5B39F500}" srcId="{23048C61-36D6-4B73-9AF4-D31B74104F82}" destId="{67FFBD6F-56B0-43EB-BBD0-B4BD04E7A66C}" srcOrd="3" destOrd="0" parTransId="{467E952F-FCBD-4614-9654-273CCC048B2A}" sibTransId="{997EED20-EB8B-4654-845F-95E376501A61}"/>
    <dgm:cxn modelId="{06F43257-D3EF-4021-8B4C-8FF549290723}" srcId="{23048C61-36D6-4B73-9AF4-D31B74104F82}" destId="{520A53C9-ECE9-46F5-88D2-D48EC507F57E}" srcOrd="1" destOrd="0" parTransId="{071F71CB-2E91-4706-8580-7A9507D3498C}" sibTransId="{2B883F14-5874-45D7-94D5-8F5162A57A1C}"/>
    <dgm:cxn modelId="{AD95718B-F7A3-4800-BE50-579D98FB2CD8}" type="presOf" srcId="{AF583F91-332F-4E72-A1E0-987BFD089F88}" destId="{A2D6B74B-D7F6-461D-9A3E-29AE873A88E7}" srcOrd="0" destOrd="0" presId="urn:microsoft.com/office/officeart/2018/5/layout/IconCircleLabelList"/>
    <dgm:cxn modelId="{018D8498-9748-48EF-AF04-32A4DC5691ED}" type="presOf" srcId="{67FFBD6F-56B0-43EB-BBD0-B4BD04E7A66C}" destId="{E1F920E6-D82F-406A-9C4B-D9A87DB39F98}" srcOrd="0" destOrd="0" presId="urn:microsoft.com/office/officeart/2018/5/layout/IconCircleLabelList"/>
    <dgm:cxn modelId="{FEEC04FE-33FF-4741-8C41-C1313093F66A}" srcId="{23048C61-36D6-4B73-9AF4-D31B74104F82}" destId="{5F527937-CD5F-4682-B04B-CEBA79E99ED4}" srcOrd="2" destOrd="0" parTransId="{FBFBF700-F8A4-474A-A342-2C1752EB13B8}" sibTransId="{6609A378-B1CD-4490-BAD7-454637280DC6}"/>
    <dgm:cxn modelId="{9177DF96-F800-4444-A506-0900FCD8B68A}" type="presParOf" srcId="{BBF80FC7-D448-4483-A6C9-4EAE4BE5CAF2}" destId="{1CB2887D-20AE-4102-930D-CD170E422C5F}" srcOrd="0" destOrd="0" presId="urn:microsoft.com/office/officeart/2018/5/layout/IconCircleLabelList"/>
    <dgm:cxn modelId="{7A6B77C7-D16E-4505-95AD-F6F798DC4B26}" type="presParOf" srcId="{1CB2887D-20AE-4102-930D-CD170E422C5F}" destId="{B99A65BE-757B-4D84-B5FE-48104FC06414}" srcOrd="0" destOrd="0" presId="urn:microsoft.com/office/officeart/2018/5/layout/IconCircleLabelList"/>
    <dgm:cxn modelId="{FC4108CD-605B-4A0C-9A5D-1066EC2EE49A}" type="presParOf" srcId="{1CB2887D-20AE-4102-930D-CD170E422C5F}" destId="{7EEB8DAD-99AC-4FE8-BD91-AB3BBD920121}" srcOrd="1" destOrd="0" presId="urn:microsoft.com/office/officeart/2018/5/layout/IconCircleLabelList"/>
    <dgm:cxn modelId="{DE55D038-7474-42D7-954B-E243E84618B2}" type="presParOf" srcId="{1CB2887D-20AE-4102-930D-CD170E422C5F}" destId="{86FC1905-CC68-4E87-A989-7A09ED799ACD}" srcOrd="2" destOrd="0" presId="urn:microsoft.com/office/officeart/2018/5/layout/IconCircleLabelList"/>
    <dgm:cxn modelId="{42E105ED-8042-4C65-B9AD-62034CE50101}" type="presParOf" srcId="{1CB2887D-20AE-4102-930D-CD170E422C5F}" destId="{A2D6B74B-D7F6-461D-9A3E-29AE873A88E7}" srcOrd="3" destOrd="0" presId="urn:microsoft.com/office/officeart/2018/5/layout/IconCircleLabelList"/>
    <dgm:cxn modelId="{A14E7826-F652-4235-A09A-D6DB4F472E35}" type="presParOf" srcId="{BBF80FC7-D448-4483-A6C9-4EAE4BE5CAF2}" destId="{C3C50DCF-AD83-48B8-84E3-B3AFA60C3F8D}" srcOrd="1" destOrd="0" presId="urn:microsoft.com/office/officeart/2018/5/layout/IconCircleLabelList"/>
    <dgm:cxn modelId="{C8E07313-64BE-4F3B-BA16-21C2243B78F0}" type="presParOf" srcId="{BBF80FC7-D448-4483-A6C9-4EAE4BE5CAF2}" destId="{DDDA15A8-587D-4B5D-A7BE-FB262C0CAF4E}" srcOrd="2" destOrd="0" presId="urn:microsoft.com/office/officeart/2018/5/layout/IconCircleLabelList"/>
    <dgm:cxn modelId="{11D46087-662B-4FB0-AB5B-1C6ADF8F217F}" type="presParOf" srcId="{DDDA15A8-587D-4B5D-A7BE-FB262C0CAF4E}" destId="{ADBD35B6-559C-4E4F-9574-4BA9274B6091}" srcOrd="0" destOrd="0" presId="urn:microsoft.com/office/officeart/2018/5/layout/IconCircleLabelList"/>
    <dgm:cxn modelId="{45305C69-A4D1-4592-BF1F-488F851C2E72}" type="presParOf" srcId="{DDDA15A8-587D-4B5D-A7BE-FB262C0CAF4E}" destId="{B868A014-8E16-413C-B8AE-3003DEB6A9F2}" srcOrd="1" destOrd="0" presId="urn:microsoft.com/office/officeart/2018/5/layout/IconCircleLabelList"/>
    <dgm:cxn modelId="{00612BFE-89DD-48E9-8E84-F5D1305A62BF}" type="presParOf" srcId="{DDDA15A8-587D-4B5D-A7BE-FB262C0CAF4E}" destId="{E48EBF2C-CCD0-4E01-9A73-A0DE921C18F0}" srcOrd="2" destOrd="0" presId="urn:microsoft.com/office/officeart/2018/5/layout/IconCircleLabelList"/>
    <dgm:cxn modelId="{8E9D7D65-FF3C-461D-A899-41626B03C0F6}" type="presParOf" srcId="{DDDA15A8-587D-4B5D-A7BE-FB262C0CAF4E}" destId="{0DCE97C5-E889-40B4-8BE0-94BAA197A527}" srcOrd="3" destOrd="0" presId="urn:microsoft.com/office/officeart/2018/5/layout/IconCircleLabelList"/>
    <dgm:cxn modelId="{5B069564-2257-4334-AB24-2BC45BA896A6}" type="presParOf" srcId="{BBF80FC7-D448-4483-A6C9-4EAE4BE5CAF2}" destId="{28600D5A-B3F1-42A9-A790-B2733331BD58}" srcOrd="3" destOrd="0" presId="urn:microsoft.com/office/officeart/2018/5/layout/IconCircleLabelList"/>
    <dgm:cxn modelId="{73B81779-D6F7-4B0E-900E-394D99B353B3}" type="presParOf" srcId="{BBF80FC7-D448-4483-A6C9-4EAE4BE5CAF2}" destId="{083D6136-A58E-46F1-A866-3D3D120706A2}" srcOrd="4" destOrd="0" presId="urn:microsoft.com/office/officeart/2018/5/layout/IconCircleLabelList"/>
    <dgm:cxn modelId="{D4A076EE-3EF2-468E-B65E-B43516881C15}" type="presParOf" srcId="{083D6136-A58E-46F1-A866-3D3D120706A2}" destId="{7C7730D2-6F5C-4C07-B6C9-7B78FB830E86}" srcOrd="0" destOrd="0" presId="urn:microsoft.com/office/officeart/2018/5/layout/IconCircleLabelList"/>
    <dgm:cxn modelId="{3B0ED5D5-CEF5-4086-B276-41E7BC4DD0AE}" type="presParOf" srcId="{083D6136-A58E-46F1-A866-3D3D120706A2}" destId="{73DE5867-8622-4ECE-BF05-C44C4A70ACD9}" srcOrd="1" destOrd="0" presId="urn:microsoft.com/office/officeart/2018/5/layout/IconCircleLabelList"/>
    <dgm:cxn modelId="{EFDFEEB2-8098-42CA-992E-9B3E09460CDA}" type="presParOf" srcId="{083D6136-A58E-46F1-A866-3D3D120706A2}" destId="{F4DE9A7E-7688-460B-B8B9-0ED123555AC3}" srcOrd="2" destOrd="0" presId="urn:microsoft.com/office/officeart/2018/5/layout/IconCircleLabelList"/>
    <dgm:cxn modelId="{0CE4EF0C-A9E0-4F18-9C12-E0A526EFDE2C}" type="presParOf" srcId="{083D6136-A58E-46F1-A866-3D3D120706A2}" destId="{9A1458B1-9A61-4DC2-8626-D1B5B6AAF481}" srcOrd="3" destOrd="0" presId="urn:microsoft.com/office/officeart/2018/5/layout/IconCircleLabelList"/>
    <dgm:cxn modelId="{AD1BB634-B780-4F0D-97D1-C03AC7A4ACA9}" type="presParOf" srcId="{BBF80FC7-D448-4483-A6C9-4EAE4BE5CAF2}" destId="{4724C23C-407F-482F-A2D0-67F596F6CFCA}" srcOrd="5" destOrd="0" presId="urn:microsoft.com/office/officeart/2018/5/layout/IconCircleLabelList"/>
    <dgm:cxn modelId="{43CD0A8C-F208-4397-9E4F-4EFDDD1C471F}" type="presParOf" srcId="{BBF80FC7-D448-4483-A6C9-4EAE4BE5CAF2}" destId="{6FE1ADDD-0990-4D75-A5D5-EF81AF9FA32C}" srcOrd="6" destOrd="0" presId="urn:microsoft.com/office/officeart/2018/5/layout/IconCircleLabelList"/>
    <dgm:cxn modelId="{2C86013F-9F2B-467E-A3C3-CC86A889A19A}" type="presParOf" srcId="{6FE1ADDD-0990-4D75-A5D5-EF81AF9FA32C}" destId="{36278FB6-E1FB-41C5-9E64-C3CD6347D9EE}" srcOrd="0" destOrd="0" presId="urn:microsoft.com/office/officeart/2018/5/layout/IconCircleLabelList"/>
    <dgm:cxn modelId="{C1E93950-F73E-4082-89BB-3EE260072231}" type="presParOf" srcId="{6FE1ADDD-0990-4D75-A5D5-EF81AF9FA32C}" destId="{DFA4AADF-7CE3-49CE-9266-1FF1685AE72B}" srcOrd="1" destOrd="0" presId="urn:microsoft.com/office/officeart/2018/5/layout/IconCircleLabelList"/>
    <dgm:cxn modelId="{38886F3A-5FC8-4985-9906-B5DF45B7232B}" type="presParOf" srcId="{6FE1ADDD-0990-4D75-A5D5-EF81AF9FA32C}" destId="{664BDC54-3C32-4107-A9C7-14DDE767E150}" srcOrd="2" destOrd="0" presId="urn:microsoft.com/office/officeart/2018/5/layout/IconCircleLabelList"/>
    <dgm:cxn modelId="{CD2EC769-493B-4B65-8116-E229A398DC8E}" type="presParOf" srcId="{6FE1ADDD-0990-4D75-A5D5-EF81AF9FA32C}" destId="{E1F920E6-D82F-406A-9C4B-D9A87DB39F98}"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805EE6E3-B004-483D-A864-8984BA3B891B}" type="doc">
      <dgm:prSet loTypeId="urn:microsoft.com/office/officeart/2005/8/layout/process1" loCatId="process" qsTypeId="urn:microsoft.com/office/officeart/2005/8/quickstyle/simple1" qsCatId="simple" csTypeId="urn:microsoft.com/office/officeart/2005/8/colors/accent1_2" csCatId="accent1" phldr="1"/>
      <dgm:spPr/>
    </dgm:pt>
    <dgm:pt modelId="{1AC02ADC-3B17-4129-ACEC-D45CC92EB771}">
      <dgm:prSet phldrT="[Text]"/>
      <dgm:spPr/>
      <dgm:t>
        <a:bodyPr/>
        <a:lstStyle/>
        <a:p>
          <a:r>
            <a:rPr lang="fr-FR" dirty="0"/>
            <a:t>L’énergie </a:t>
          </a:r>
          <a:endParaRPr lang="cs-CZ" dirty="0"/>
        </a:p>
      </dgm:t>
    </dgm:pt>
    <dgm:pt modelId="{A7AC041F-1435-492D-9368-AA030452C6D7}" type="parTrans" cxnId="{8AE7A2E5-1186-4645-93D9-EB99B9F7569D}">
      <dgm:prSet/>
      <dgm:spPr/>
      <dgm:t>
        <a:bodyPr/>
        <a:lstStyle/>
        <a:p>
          <a:endParaRPr lang="cs-CZ"/>
        </a:p>
      </dgm:t>
    </dgm:pt>
    <dgm:pt modelId="{BFF3F5B0-99D6-4A9E-8EFA-72A637B303FB}" type="sibTrans" cxnId="{8AE7A2E5-1186-4645-93D9-EB99B9F7569D}">
      <dgm:prSet/>
      <dgm:spPr/>
      <dgm:t>
        <a:bodyPr/>
        <a:lstStyle/>
        <a:p>
          <a:r>
            <a:rPr lang="fr-FR" dirty="0">
              <a:solidFill>
                <a:schemeClr val="lt1"/>
              </a:solidFill>
            </a:rPr>
            <a:t>se concentre</a:t>
          </a:r>
          <a:endParaRPr lang="cs-CZ" dirty="0">
            <a:solidFill>
              <a:schemeClr val="lt1"/>
            </a:solidFill>
          </a:endParaRPr>
        </a:p>
      </dgm:t>
    </dgm:pt>
    <dgm:pt modelId="{A1E3B7AD-EECC-40D2-BF24-09E382CC8874}">
      <dgm:prSet phldrT="[Text]"/>
      <dgm:spPr/>
      <dgm:t>
        <a:bodyPr/>
        <a:lstStyle/>
        <a:p>
          <a:r>
            <a:rPr lang="fr-FR" dirty="0"/>
            <a:t>Le souhait</a:t>
          </a:r>
          <a:endParaRPr lang="cs-CZ" dirty="0"/>
        </a:p>
      </dgm:t>
    </dgm:pt>
    <dgm:pt modelId="{80C6881A-EECD-4E3A-BE47-A45D13F22D43}" type="parTrans" cxnId="{EE49C799-7EEB-4AB0-B28E-A326544B89A5}">
      <dgm:prSet/>
      <dgm:spPr/>
      <dgm:t>
        <a:bodyPr/>
        <a:lstStyle/>
        <a:p>
          <a:endParaRPr lang="cs-CZ"/>
        </a:p>
      </dgm:t>
    </dgm:pt>
    <dgm:pt modelId="{AEC1040C-93E7-4E30-B3A6-F20F0DA593DA}" type="sibTrans" cxnId="{EE49C799-7EEB-4AB0-B28E-A326544B89A5}">
      <dgm:prSet/>
      <dgm:spPr/>
      <dgm:t>
        <a:bodyPr/>
        <a:lstStyle/>
        <a:p>
          <a:r>
            <a:rPr lang="fr-FR" dirty="0"/>
            <a:t>se précise</a:t>
          </a:r>
          <a:endParaRPr lang="cs-CZ" dirty="0"/>
        </a:p>
      </dgm:t>
    </dgm:pt>
    <dgm:pt modelId="{64FDF38B-9109-455C-8E77-D755E5AF2389}">
      <dgm:prSet phldrT="[Text]"/>
      <dgm:spPr/>
      <dgm:t>
        <a:bodyPr/>
        <a:lstStyle/>
        <a:p>
          <a:r>
            <a:rPr lang="fr-FR" dirty="0"/>
            <a:t>La passion</a:t>
          </a:r>
          <a:endParaRPr lang="cs-CZ" dirty="0"/>
        </a:p>
      </dgm:t>
    </dgm:pt>
    <dgm:pt modelId="{6FD32F53-E2E4-423F-9EAA-47A7411A0CEA}" type="parTrans" cxnId="{88412615-306A-44CE-89AC-9191F311A973}">
      <dgm:prSet/>
      <dgm:spPr/>
      <dgm:t>
        <a:bodyPr/>
        <a:lstStyle/>
        <a:p>
          <a:endParaRPr lang="cs-CZ"/>
        </a:p>
      </dgm:t>
    </dgm:pt>
    <dgm:pt modelId="{0F1F2BFD-65A2-467A-AF6E-FD7770AF4B0A}" type="sibTrans" cxnId="{88412615-306A-44CE-89AC-9191F311A973}">
      <dgm:prSet/>
      <dgm:spPr/>
      <dgm:t>
        <a:bodyPr/>
        <a:lstStyle/>
        <a:p>
          <a:r>
            <a:rPr lang="fr-FR" dirty="0"/>
            <a:t>s’intensifie</a:t>
          </a:r>
          <a:endParaRPr lang="cs-CZ" dirty="0"/>
        </a:p>
      </dgm:t>
    </dgm:pt>
    <dgm:pt modelId="{4E28C2C1-449C-461B-893E-AF609CEA5B38}">
      <dgm:prSet/>
      <dgm:spPr/>
      <dgm:t>
        <a:bodyPr/>
        <a:lstStyle/>
        <a:p>
          <a:r>
            <a:rPr lang="fr-FR" dirty="0"/>
            <a:t>La « monomanie »</a:t>
          </a:r>
          <a:endParaRPr lang="cs-CZ" dirty="0"/>
        </a:p>
      </dgm:t>
    </dgm:pt>
    <dgm:pt modelId="{46B26F49-BD5C-4CA4-9D05-909CE9749DDE}" type="parTrans" cxnId="{CD0C0822-CBB1-4819-AB8C-07BA813099D2}">
      <dgm:prSet/>
      <dgm:spPr/>
      <dgm:t>
        <a:bodyPr/>
        <a:lstStyle/>
        <a:p>
          <a:endParaRPr lang="cs-CZ"/>
        </a:p>
      </dgm:t>
    </dgm:pt>
    <dgm:pt modelId="{B486AD09-F716-4318-A7B9-1EB5C3621842}" type="sibTrans" cxnId="{CD0C0822-CBB1-4819-AB8C-07BA813099D2}">
      <dgm:prSet/>
      <dgm:spPr/>
      <dgm:t>
        <a:bodyPr/>
        <a:lstStyle/>
        <a:p>
          <a:endParaRPr lang="cs-CZ"/>
        </a:p>
      </dgm:t>
    </dgm:pt>
    <dgm:pt modelId="{C6CC65FE-6D05-431B-978F-C6E584C1F31C}" type="pres">
      <dgm:prSet presAssocID="{805EE6E3-B004-483D-A864-8984BA3B891B}" presName="Name0" presStyleCnt="0">
        <dgm:presLayoutVars>
          <dgm:dir/>
          <dgm:resizeHandles val="exact"/>
        </dgm:presLayoutVars>
      </dgm:prSet>
      <dgm:spPr/>
    </dgm:pt>
    <dgm:pt modelId="{3BAA68C5-81DB-4FAC-B1B3-1222837D1383}" type="pres">
      <dgm:prSet presAssocID="{1AC02ADC-3B17-4129-ACEC-D45CC92EB771}" presName="node" presStyleLbl="node1" presStyleIdx="0" presStyleCnt="4" custScaleX="47114" custScaleY="40024">
        <dgm:presLayoutVars>
          <dgm:bulletEnabled val="1"/>
        </dgm:presLayoutVars>
      </dgm:prSet>
      <dgm:spPr/>
    </dgm:pt>
    <dgm:pt modelId="{136C3032-146F-46A8-A39B-673C38C57E6C}" type="pres">
      <dgm:prSet presAssocID="{BFF3F5B0-99D6-4A9E-8EFA-72A637B303FB}" presName="sibTrans" presStyleLbl="sibTrans2D1" presStyleIdx="0" presStyleCnt="3" custScaleX="170187"/>
      <dgm:spPr/>
    </dgm:pt>
    <dgm:pt modelId="{8BC4A967-D27F-4D5E-93CC-9C2FF133A211}" type="pres">
      <dgm:prSet presAssocID="{BFF3F5B0-99D6-4A9E-8EFA-72A637B303FB}" presName="connectorText" presStyleLbl="sibTrans2D1" presStyleIdx="0" presStyleCnt="3"/>
      <dgm:spPr/>
    </dgm:pt>
    <dgm:pt modelId="{0C724505-4CAA-4BEE-A739-16A297CD815D}" type="pres">
      <dgm:prSet presAssocID="{A1E3B7AD-EECC-40D2-BF24-09E382CC8874}" presName="node" presStyleLbl="node1" presStyleIdx="1" presStyleCnt="4" custScaleX="48361" custScaleY="44120">
        <dgm:presLayoutVars>
          <dgm:bulletEnabled val="1"/>
        </dgm:presLayoutVars>
      </dgm:prSet>
      <dgm:spPr/>
    </dgm:pt>
    <dgm:pt modelId="{20C42F04-7437-45A9-8539-1DAFB09CE320}" type="pres">
      <dgm:prSet presAssocID="{AEC1040C-93E7-4E30-B3A6-F20F0DA593DA}" presName="sibTrans" presStyleLbl="sibTrans2D1" presStyleIdx="1" presStyleCnt="3" custScaleX="168128"/>
      <dgm:spPr/>
    </dgm:pt>
    <dgm:pt modelId="{7878A08F-FE45-4C7D-B42F-5DAA5CFFD816}" type="pres">
      <dgm:prSet presAssocID="{AEC1040C-93E7-4E30-B3A6-F20F0DA593DA}" presName="connectorText" presStyleLbl="sibTrans2D1" presStyleIdx="1" presStyleCnt="3"/>
      <dgm:spPr/>
    </dgm:pt>
    <dgm:pt modelId="{25342799-2CEC-4919-AA9E-E07E9EAD721D}" type="pres">
      <dgm:prSet presAssocID="{64FDF38B-9109-455C-8E77-D755E5AF2389}" presName="node" presStyleLbl="node1" presStyleIdx="2" presStyleCnt="4" custScaleX="47565" custScaleY="35336">
        <dgm:presLayoutVars>
          <dgm:bulletEnabled val="1"/>
        </dgm:presLayoutVars>
      </dgm:prSet>
      <dgm:spPr/>
    </dgm:pt>
    <dgm:pt modelId="{5E7BF7ED-54B9-405A-B12C-F3C11E0B2FEB}" type="pres">
      <dgm:prSet presAssocID="{0F1F2BFD-65A2-467A-AF6E-FD7770AF4B0A}" presName="sibTrans" presStyleLbl="sibTrans2D1" presStyleIdx="2" presStyleCnt="3" custScaleX="169038"/>
      <dgm:spPr/>
    </dgm:pt>
    <dgm:pt modelId="{1CA295FD-7F83-4E05-8016-36363F11F01C}" type="pres">
      <dgm:prSet presAssocID="{0F1F2BFD-65A2-467A-AF6E-FD7770AF4B0A}" presName="connectorText" presStyleLbl="sibTrans2D1" presStyleIdx="2" presStyleCnt="3"/>
      <dgm:spPr/>
    </dgm:pt>
    <dgm:pt modelId="{F7B87D5C-3D44-4DC9-A4D0-9FE8F9EC3559}" type="pres">
      <dgm:prSet presAssocID="{4E28C2C1-449C-461B-893E-AF609CEA5B38}" presName="node" presStyleLbl="node1" presStyleIdx="3" presStyleCnt="4" custScaleX="49825" custScaleY="36851">
        <dgm:presLayoutVars>
          <dgm:bulletEnabled val="1"/>
        </dgm:presLayoutVars>
      </dgm:prSet>
      <dgm:spPr/>
    </dgm:pt>
  </dgm:ptLst>
  <dgm:cxnLst>
    <dgm:cxn modelId="{88412615-306A-44CE-89AC-9191F311A973}" srcId="{805EE6E3-B004-483D-A864-8984BA3B891B}" destId="{64FDF38B-9109-455C-8E77-D755E5AF2389}" srcOrd="2" destOrd="0" parTransId="{6FD32F53-E2E4-423F-9EAA-47A7411A0CEA}" sibTransId="{0F1F2BFD-65A2-467A-AF6E-FD7770AF4B0A}"/>
    <dgm:cxn modelId="{CD0C0822-CBB1-4819-AB8C-07BA813099D2}" srcId="{805EE6E3-B004-483D-A864-8984BA3B891B}" destId="{4E28C2C1-449C-461B-893E-AF609CEA5B38}" srcOrd="3" destOrd="0" parTransId="{46B26F49-BD5C-4CA4-9D05-909CE9749DDE}" sibTransId="{B486AD09-F716-4318-A7B9-1EB5C3621842}"/>
    <dgm:cxn modelId="{7C27EF29-7B49-4669-B5D8-F56AFC0AA253}" type="presOf" srcId="{A1E3B7AD-EECC-40D2-BF24-09E382CC8874}" destId="{0C724505-4CAA-4BEE-A739-16A297CD815D}" srcOrd="0" destOrd="0" presId="urn:microsoft.com/office/officeart/2005/8/layout/process1"/>
    <dgm:cxn modelId="{7FC4974C-AAF2-47A9-A190-5C6146121F6B}" type="presOf" srcId="{AEC1040C-93E7-4E30-B3A6-F20F0DA593DA}" destId="{20C42F04-7437-45A9-8539-1DAFB09CE320}" srcOrd="0" destOrd="0" presId="urn:microsoft.com/office/officeart/2005/8/layout/process1"/>
    <dgm:cxn modelId="{0B27D44E-C5D4-4150-BD90-E0B32CBD2777}" type="presOf" srcId="{64FDF38B-9109-455C-8E77-D755E5AF2389}" destId="{25342799-2CEC-4919-AA9E-E07E9EAD721D}" srcOrd="0" destOrd="0" presId="urn:microsoft.com/office/officeart/2005/8/layout/process1"/>
    <dgm:cxn modelId="{EE49C799-7EEB-4AB0-B28E-A326544B89A5}" srcId="{805EE6E3-B004-483D-A864-8984BA3B891B}" destId="{A1E3B7AD-EECC-40D2-BF24-09E382CC8874}" srcOrd="1" destOrd="0" parTransId="{80C6881A-EECD-4E3A-BE47-A45D13F22D43}" sibTransId="{AEC1040C-93E7-4E30-B3A6-F20F0DA593DA}"/>
    <dgm:cxn modelId="{BA3B4B9A-D025-421B-B5F6-CBBC4CD17F17}" type="presOf" srcId="{805EE6E3-B004-483D-A864-8984BA3B891B}" destId="{C6CC65FE-6D05-431B-978F-C6E584C1F31C}" srcOrd="0" destOrd="0" presId="urn:microsoft.com/office/officeart/2005/8/layout/process1"/>
    <dgm:cxn modelId="{256E82A9-CAE8-4426-BB4E-78838F7DCAF5}" type="presOf" srcId="{0F1F2BFD-65A2-467A-AF6E-FD7770AF4B0A}" destId="{1CA295FD-7F83-4E05-8016-36363F11F01C}" srcOrd="1" destOrd="0" presId="urn:microsoft.com/office/officeart/2005/8/layout/process1"/>
    <dgm:cxn modelId="{39F18AAC-7A97-4321-B4FD-E19414E0F41C}" type="presOf" srcId="{BFF3F5B0-99D6-4A9E-8EFA-72A637B303FB}" destId="{136C3032-146F-46A8-A39B-673C38C57E6C}" srcOrd="0" destOrd="0" presId="urn:microsoft.com/office/officeart/2005/8/layout/process1"/>
    <dgm:cxn modelId="{15D44BBE-CE61-407E-843B-A1C02ADC196F}" type="presOf" srcId="{0F1F2BFD-65A2-467A-AF6E-FD7770AF4B0A}" destId="{5E7BF7ED-54B9-405A-B12C-F3C11E0B2FEB}" srcOrd="0" destOrd="0" presId="urn:microsoft.com/office/officeart/2005/8/layout/process1"/>
    <dgm:cxn modelId="{B5AA3CC9-8D15-4A23-9295-0A9CF224FCC0}" type="presOf" srcId="{4E28C2C1-449C-461B-893E-AF609CEA5B38}" destId="{F7B87D5C-3D44-4DC9-A4D0-9FE8F9EC3559}" srcOrd="0" destOrd="0" presId="urn:microsoft.com/office/officeart/2005/8/layout/process1"/>
    <dgm:cxn modelId="{302FB6D8-3F58-49DA-8012-C83F69424D54}" type="presOf" srcId="{BFF3F5B0-99D6-4A9E-8EFA-72A637B303FB}" destId="{8BC4A967-D27F-4D5E-93CC-9C2FF133A211}" srcOrd="1" destOrd="0" presId="urn:microsoft.com/office/officeart/2005/8/layout/process1"/>
    <dgm:cxn modelId="{8AE7A2E5-1186-4645-93D9-EB99B9F7569D}" srcId="{805EE6E3-B004-483D-A864-8984BA3B891B}" destId="{1AC02ADC-3B17-4129-ACEC-D45CC92EB771}" srcOrd="0" destOrd="0" parTransId="{A7AC041F-1435-492D-9368-AA030452C6D7}" sibTransId="{BFF3F5B0-99D6-4A9E-8EFA-72A637B303FB}"/>
    <dgm:cxn modelId="{C8CF02EF-44CF-4989-A463-1E027FA79E1B}" type="presOf" srcId="{1AC02ADC-3B17-4129-ACEC-D45CC92EB771}" destId="{3BAA68C5-81DB-4FAC-B1B3-1222837D1383}" srcOrd="0" destOrd="0" presId="urn:microsoft.com/office/officeart/2005/8/layout/process1"/>
    <dgm:cxn modelId="{B996D9F4-F1A9-4160-B6C2-036252E1A33F}" type="presOf" srcId="{AEC1040C-93E7-4E30-B3A6-F20F0DA593DA}" destId="{7878A08F-FE45-4C7D-B42F-5DAA5CFFD816}" srcOrd="1" destOrd="0" presId="urn:microsoft.com/office/officeart/2005/8/layout/process1"/>
    <dgm:cxn modelId="{49DE53A6-3D98-4DA7-AEBB-CDCDE57C6B05}" type="presParOf" srcId="{C6CC65FE-6D05-431B-978F-C6E584C1F31C}" destId="{3BAA68C5-81DB-4FAC-B1B3-1222837D1383}" srcOrd="0" destOrd="0" presId="urn:microsoft.com/office/officeart/2005/8/layout/process1"/>
    <dgm:cxn modelId="{EEEA18B4-7310-4B87-B98B-04984E04C0E3}" type="presParOf" srcId="{C6CC65FE-6D05-431B-978F-C6E584C1F31C}" destId="{136C3032-146F-46A8-A39B-673C38C57E6C}" srcOrd="1" destOrd="0" presId="urn:microsoft.com/office/officeart/2005/8/layout/process1"/>
    <dgm:cxn modelId="{2DB77DA6-5DBC-4D2B-BEB4-6409FF254C04}" type="presParOf" srcId="{136C3032-146F-46A8-A39B-673C38C57E6C}" destId="{8BC4A967-D27F-4D5E-93CC-9C2FF133A211}" srcOrd="0" destOrd="0" presId="urn:microsoft.com/office/officeart/2005/8/layout/process1"/>
    <dgm:cxn modelId="{2ABF436F-E784-4D25-88A3-DE792813A646}" type="presParOf" srcId="{C6CC65FE-6D05-431B-978F-C6E584C1F31C}" destId="{0C724505-4CAA-4BEE-A739-16A297CD815D}" srcOrd="2" destOrd="0" presId="urn:microsoft.com/office/officeart/2005/8/layout/process1"/>
    <dgm:cxn modelId="{99B26BE5-5270-43F6-9ABC-6B84696D3AF6}" type="presParOf" srcId="{C6CC65FE-6D05-431B-978F-C6E584C1F31C}" destId="{20C42F04-7437-45A9-8539-1DAFB09CE320}" srcOrd="3" destOrd="0" presId="urn:microsoft.com/office/officeart/2005/8/layout/process1"/>
    <dgm:cxn modelId="{3FC7E93C-998C-4FE0-B9DD-4D3D84662C77}" type="presParOf" srcId="{20C42F04-7437-45A9-8539-1DAFB09CE320}" destId="{7878A08F-FE45-4C7D-B42F-5DAA5CFFD816}" srcOrd="0" destOrd="0" presId="urn:microsoft.com/office/officeart/2005/8/layout/process1"/>
    <dgm:cxn modelId="{0A6D93DD-E18E-4DCB-B945-B0B01225D063}" type="presParOf" srcId="{C6CC65FE-6D05-431B-978F-C6E584C1F31C}" destId="{25342799-2CEC-4919-AA9E-E07E9EAD721D}" srcOrd="4" destOrd="0" presId="urn:microsoft.com/office/officeart/2005/8/layout/process1"/>
    <dgm:cxn modelId="{0A275FAD-4620-4627-9180-81DB2ABA1A16}" type="presParOf" srcId="{C6CC65FE-6D05-431B-978F-C6E584C1F31C}" destId="{5E7BF7ED-54B9-405A-B12C-F3C11E0B2FEB}" srcOrd="5" destOrd="0" presId="urn:microsoft.com/office/officeart/2005/8/layout/process1"/>
    <dgm:cxn modelId="{D8551D3B-CD3A-42EE-B283-53E7137A7B41}" type="presParOf" srcId="{5E7BF7ED-54B9-405A-B12C-F3C11E0B2FEB}" destId="{1CA295FD-7F83-4E05-8016-36363F11F01C}" srcOrd="0" destOrd="0" presId="urn:microsoft.com/office/officeart/2005/8/layout/process1"/>
    <dgm:cxn modelId="{361166D8-CE67-4048-909B-FFF31B59CCEB}" type="presParOf" srcId="{C6CC65FE-6D05-431B-978F-C6E584C1F31C}" destId="{F7B87D5C-3D44-4DC9-A4D0-9FE8F9EC3559}" srcOrd="6"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9A65BE-757B-4D84-B5FE-48104FC06414}">
      <dsp:nvSpPr>
        <dsp:cNvPr id="0" name=""/>
        <dsp:cNvSpPr/>
      </dsp:nvSpPr>
      <dsp:spPr>
        <a:xfrm>
          <a:off x="3134655" y="15299"/>
          <a:ext cx="1098000" cy="1098000"/>
        </a:xfrm>
        <a:prstGeom prst="ellipse">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EB8DAD-99AC-4FE8-BD91-AB3BBD920121}">
      <dsp:nvSpPr>
        <dsp:cNvPr id="0" name=""/>
        <dsp:cNvSpPr/>
      </dsp:nvSpPr>
      <dsp:spPr>
        <a:xfrm>
          <a:off x="3368655" y="249299"/>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D6B74B-D7F6-461D-9A3E-29AE873A88E7}">
      <dsp:nvSpPr>
        <dsp:cNvPr id="0" name=""/>
        <dsp:cNvSpPr/>
      </dsp:nvSpPr>
      <dsp:spPr>
        <a:xfrm>
          <a:off x="2783655" y="938375"/>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889000">
            <a:lnSpc>
              <a:spcPct val="100000"/>
            </a:lnSpc>
            <a:spcBef>
              <a:spcPct val="0"/>
            </a:spcBef>
            <a:spcAft>
              <a:spcPct val="35000"/>
            </a:spcAft>
            <a:buNone/>
            <a:defRPr cap="all"/>
          </a:pPr>
          <a:r>
            <a:rPr lang="fr-FR" sz="2000" i="0" kern="1200" cap="none" noProof="0" dirty="0"/>
            <a:t>Passions</a:t>
          </a:r>
          <a:endParaRPr lang="cs-CZ" sz="2000" kern="1200" noProof="0" dirty="0"/>
        </a:p>
      </dsp:txBody>
      <dsp:txXfrm>
        <a:off x="2783655" y="938375"/>
        <a:ext cx="1800000" cy="720000"/>
      </dsp:txXfrm>
    </dsp:sp>
    <dsp:sp modelId="{ADBD35B6-559C-4E4F-9574-4BA9274B6091}">
      <dsp:nvSpPr>
        <dsp:cNvPr id="0" name=""/>
        <dsp:cNvSpPr/>
      </dsp:nvSpPr>
      <dsp:spPr>
        <a:xfrm>
          <a:off x="807609" y="15299"/>
          <a:ext cx="1098000" cy="1098000"/>
        </a:xfrm>
        <a:prstGeom prst="ellipse">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68A014-8E16-413C-B8AE-3003DEB6A9F2}">
      <dsp:nvSpPr>
        <dsp:cNvPr id="0" name=""/>
        <dsp:cNvSpPr/>
      </dsp:nvSpPr>
      <dsp:spPr>
        <a:xfrm>
          <a:off x="1041666" y="249299"/>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CE97C5-E889-40B4-8BE0-94BAA197A527}">
      <dsp:nvSpPr>
        <dsp:cNvPr id="0" name=""/>
        <dsp:cNvSpPr/>
      </dsp:nvSpPr>
      <dsp:spPr>
        <a:xfrm>
          <a:off x="456687" y="938375"/>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889000">
            <a:lnSpc>
              <a:spcPct val="100000"/>
            </a:lnSpc>
            <a:spcBef>
              <a:spcPct val="0"/>
            </a:spcBef>
            <a:spcAft>
              <a:spcPct val="35000"/>
            </a:spcAft>
            <a:buNone/>
            <a:defRPr cap="all"/>
          </a:pPr>
          <a:r>
            <a:rPr lang="cs-CZ" sz="2000" kern="1200" cap="none" noProof="0" dirty="0" err="1"/>
            <a:t>Société</a:t>
          </a:r>
          <a:r>
            <a:rPr lang="cs-CZ" sz="2000" kern="1200" cap="none" noProof="0" dirty="0"/>
            <a:t> </a:t>
          </a:r>
          <a:r>
            <a:rPr lang="cs-CZ" sz="2000" kern="1200" cap="none" noProof="0" dirty="0" err="1"/>
            <a:t>moderne</a:t>
          </a:r>
          <a:endParaRPr lang="cs-CZ" sz="2000" kern="1200" noProof="0" dirty="0"/>
        </a:p>
      </dsp:txBody>
      <dsp:txXfrm>
        <a:off x="456687" y="938375"/>
        <a:ext cx="1800000" cy="720000"/>
      </dsp:txXfrm>
    </dsp:sp>
    <dsp:sp modelId="{7C7730D2-6F5C-4C07-B6C9-7B78FB830E86}">
      <dsp:nvSpPr>
        <dsp:cNvPr id="0" name=""/>
        <dsp:cNvSpPr/>
      </dsp:nvSpPr>
      <dsp:spPr>
        <a:xfrm>
          <a:off x="3134655" y="1578334"/>
          <a:ext cx="1098000" cy="1098000"/>
        </a:xfrm>
        <a:prstGeom prst="ellipse">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DE5867-8622-4ECE-BF05-C44C4A70ACD9}">
      <dsp:nvSpPr>
        <dsp:cNvPr id="0" name=""/>
        <dsp:cNvSpPr/>
      </dsp:nvSpPr>
      <dsp:spPr>
        <a:xfrm>
          <a:off x="3368655" y="1653340"/>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1458B1-9A61-4DC2-8626-D1B5B6AAF481}">
      <dsp:nvSpPr>
        <dsp:cNvPr id="0" name=""/>
        <dsp:cNvSpPr/>
      </dsp:nvSpPr>
      <dsp:spPr>
        <a:xfrm>
          <a:off x="2783655" y="2421935"/>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889000">
            <a:lnSpc>
              <a:spcPct val="100000"/>
            </a:lnSpc>
            <a:spcBef>
              <a:spcPct val="0"/>
            </a:spcBef>
            <a:spcAft>
              <a:spcPct val="35000"/>
            </a:spcAft>
            <a:buNone/>
            <a:defRPr cap="all"/>
          </a:pPr>
          <a:r>
            <a:rPr lang="fr-FR" sz="2000" kern="1200" cap="none" noProof="0" dirty="0"/>
            <a:t>Energie et volonté</a:t>
          </a:r>
          <a:endParaRPr lang="cs-CZ" sz="2000" kern="1200" cap="none" noProof="0" dirty="0"/>
        </a:p>
      </dsp:txBody>
      <dsp:txXfrm>
        <a:off x="2783655" y="2421935"/>
        <a:ext cx="1800000" cy="720000"/>
      </dsp:txXfrm>
    </dsp:sp>
    <dsp:sp modelId="{36278FB6-E1FB-41C5-9E64-C3CD6347D9EE}">
      <dsp:nvSpPr>
        <dsp:cNvPr id="0" name=""/>
        <dsp:cNvSpPr/>
      </dsp:nvSpPr>
      <dsp:spPr>
        <a:xfrm>
          <a:off x="807609" y="1578334"/>
          <a:ext cx="1098000" cy="1098000"/>
        </a:xfrm>
        <a:prstGeom prst="ellipse">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A4AADF-7CE3-49CE-9266-1FF1685AE72B}">
      <dsp:nvSpPr>
        <dsp:cNvPr id="0" name=""/>
        <dsp:cNvSpPr/>
      </dsp:nvSpPr>
      <dsp:spPr>
        <a:xfrm>
          <a:off x="1041666" y="1653340"/>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F920E6-D82F-406A-9C4B-D9A87DB39F98}">
      <dsp:nvSpPr>
        <dsp:cNvPr id="0" name=""/>
        <dsp:cNvSpPr/>
      </dsp:nvSpPr>
      <dsp:spPr>
        <a:xfrm>
          <a:off x="456687" y="2421935"/>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889000">
            <a:lnSpc>
              <a:spcPct val="100000"/>
            </a:lnSpc>
            <a:spcBef>
              <a:spcPct val="0"/>
            </a:spcBef>
            <a:spcAft>
              <a:spcPct val="35000"/>
            </a:spcAft>
            <a:buNone/>
            <a:defRPr cap="all"/>
          </a:pPr>
          <a:r>
            <a:rPr lang="fr-FR" sz="2000" kern="1200" cap="none" noProof="0" dirty="0"/>
            <a:t>Argent </a:t>
          </a:r>
          <a:endParaRPr lang="cs-CZ" sz="2000" kern="1200" cap="none" noProof="0" dirty="0"/>
        </a:p>
      </dsp:txBody>
      <dsp:txXfrm>
        <a:off x="456687" y="2421935"/>
        <a:ext cx="180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AA68C5-81DB-4FAC-B1B3-1222837D1383}">
      <dsp:nvSpPr>
        <dsp:cNvPr id="0" name=""/>
        <dsp:cNvSpPr/>
      </dsp:nvSpPr>
      <dsp:spPr>
        <a:xfrm>
          <a:off x="5259" y="1281417"/>
          <a:ext cx="1739823" cy="88680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t>L’énergie </a:t>
          </a:r>
          <a:endParaRPr lang="cs-CZ" sz="2000" kern="1200" dirty="0"/>
        </a:p>
      </dsp:txBody>
      <dsp:txXfrm>
        <a:off x="31233" y="1307391"/>
        <a:ext cx="1687875" cy="834854"/>
      </dsp:txXfrm>
    </dsp:sp>
    <dsp:sp modelId="{136C3032-146F-46A8-A39B-673C38C57E6C}">
      <dsp:nvSpPr>
        <dsp:cNvPr id="0" name=""/>
        <dsp:cNvSpPr/>
      </dsp:nvSpPr>
      <dsp:spPr>
        <a:xfrm>
          <a:off x="1839625" y="1266912"/>
          <a:ext cx="1332347" cy="91581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lt1"/>
              </a:solidFill>
            </a:rPr>
            <a:t>se concentre</a:t>
          </a:r>
          <a:endParaRPr lang="cs-CZ" sz="1600" kern="1200" dirty="0">
            <a:solidFill>
              <a:schemeClr val="lt1"/>
            </a:solidFill>
          </a:endParaRPr>
        </a:p>
      </dsp:txBody>
      <dsp:txXfrm>
        <a:off x="1839625" y="1450075"/>
        <a:ext cx="1057603" cy="549487"/>
      </dsp:txXfrm>
    </dsp:sp>
    <dsp:sp modelId="{0C724505-4CAA-4BEE-A739-16A297CD815D}">
      <dsp:nvSpPr>
        <dsp:cNvPr id="0" name=""/>
        <dsp:cNvSpPr/>
      </dsp:nvSpPr>
      <dsp:spPr>
        <a:xfrm>
          <a:off x="3222201" y="1236040"/>
          <a:ext cx="1785873" cy="97755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t>Le souhait</a:t>
          </a:r>
          <a:endParaRPr lang="cs-CZ" sz="2000" kern="1200" dirty="0"/>
        </a:p>
      </dsp:txBody>
      <dsp:txXfrm>
        <a:off x="3250833" y="1264672"/>
        <a:ext cx="1728609" cy="920292"/>
      </dsp:txXfrm>
    </dsp:sp>
    <dsp:sp modelId="{20C42F04-7437-45A9-8539-1DAFB09CE320}">
      <dsp:nvSpPr>
        <dsp:cNvPr id="0" name=""/>
        <dsp:cNvSpPr/>
      </dsp:nvSpPr>
      <dsp:spPr>
        <a:xfrm>
          <a:off x="5110676" y="1266912"/>
          <a:ext cx="1316228" cy="91581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fr-FR" sz="1600" kern="1200" dirty="0"/>
            <a:t>se précise</a:t>
          </a:r>
          <a:endParaRPr lang="cs-CZ" sz="1600" kern="1200" dirty="0"/>
        </a:p>
      </dsp:txBody>
      <dsp:txXfrm>
        <a:off x="5110676" y="1450075"/>
        <a:ext cx="1041484" cy="549487"/>
      </dsp:txXfrm>
    </dsp:sp>
    <dsp:sp modelId="{25342799-2CEC-4919-AA9E-E07E9EAD721D}">
      <dsp:nvSpPr>
        <dsp:cNvPr id="0" name=""/>
        <dsp:cNvSpPr/>
      </dsp:nvSpPr>
      <dsp:spPr>
        <a:xfrm>
          <a:off x="6485193" y="1333353"/>
          <a:ext cx="1756478" cy="78293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t>La passion</a:t>
          </a:r>
          <a:endParaRPr lang="cs-CZ" sz="2000" kern="1200" dirty="0"/>
        </a:p>
      </dsp:txBody>
      <dsp:txXfrm>
        <a:off x="6508124" y="1356284"/>
        <a:ext cx="1710616" cy="737069"/>
      </dsp:txXfrm>
    </dsp:sp>
    <dsp:sp modelId="{5E7BF7ED-54B9-405A-B12C-F3C11E0B2FEB}">
      <dsp:nvSpPr>
        <dsp:cNvPr id="0" name=""/>
        <dsp:cNvSpPr/>
      </dsp:nvSpPr>
      <dsp:spPr>
        <a:xfrm>
          <a:off x="8340711" y="1266912"/>
          <a:ext cx="1323352" cy="91581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fr-FR" sz="1600" kern="1200" dirty="0"/>
            <a:t>s’intensifie</a:t>
          </a:r>
          <a:endParaRPr lang="cs-CZ" sz="1600" kern="1200" dirty="0"/>
        </a:p>
      </dsp:txBody>
      <dsp:txXfrm>
        <a:off x="8340711" y="1450075"/>
        <a:ext cx="1048608" cy="549487"/>
      </dsp:txXfrm>
    </dsp:sp>
    <dsp:sp modelId="{F7B87D5C-3D44-4DC9-A4D0-9FE8F9EC3559}">
      <dsp:nvSpPr>
        <dsp:cNvPr id="0" name=""/>
        <dsp:cNvSpPr/>
      </dsp:nvSpPr>
      <dsp:spPr>
        <a:xfrm>
          <a:off x="9718789" y="1316569"/>
          <a:ext cx="1839935" cy="81649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t>La « monomanie »</a:t>
          </a:r>
          <a:endParaRPr lang="cs-CZ" sz="2000" kern="1200" dirty="0"/>
        </a:p>
      </dsp:txBody>
      <dsp:txXfrm>
        <a:off x="9742703" y="1340483"/>
        <a:ext cx="1792107" cy="768671"/>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8DF93DF1-F9AE-4EBB-B65C-7CEDCA288C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a:extLst>
              <a:ext uri="{FF2B5EF4-FFF2-40B4-BE49-F238E27FC236}">
                <a16:creationId xmlns:a16="http://schemas.microsoft.com/office/drawing/2014/main" id="{FC8DD308-F303-45E3-B45F-DFC0564DB79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A04EB7-3165-4690-9F5B-419A3A33B404}" type="datetime1">
              <a:rPr lang="cs-CZ" smtClean="0"/>
              <a:t>18.11.2020</a:t>
            </a:fld>
            <a:endParaRPr lang="cs-CZ" dirty="0"/>
          </a:p>
        </p:txBody>
      </p:sp>
      <p:sp>
        <p:nvSpPr>
          <p:cNvPr id="4" name="Zástupný symbol pro zápatí 3">
            <a:extLst>
              <a:ext uri="{FF2B5EF4-FFF2-40B4-BE49-F238E27FC236}">
                <a16:creationId xmlns:a16="http://schemas.microsoft.com/office/drawing/2014/main" id="{3E851DD0-C1CD-4719-B3B7-1B823BD19E2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a:extLst>
              <a:ext uri="{FF2B5EF4-FFF2-40B4-BE49-F238E27FC236}">
                <a16:creationId xmlns:a16="http://schemas.microsoft.com/office/drawing/2014/main" id="{4D5EFE52-A6BA-4935-915C-9FE87BD04D7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5C227D4-1518-4BED-BC17-5525EFCAC636}" type="slidenum">
              <a:rPr lang="cs-CZ" smtClean="0"/>
              <a:t>‹#›</a:t>
            </a:fld>
            <a:endParaRPr lang="cs-CZ"/>
          </a:p>
        </p:txBody>
      </p:sp>
    </p:spTree>
    <p:extLst>
      <p:ext uri="{BB962C8B-B14F-4D97-AF65-F5344CB8AC3E}">
        <p14:creationId xmlns:p14="http://schemas.microsoft.com/office/powerpoint/2010/main" val="35456810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noProof="0"/>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2CD802-AEAE-4C9E-91D7-053E6F677C29}" type="datetime1">
              <a:rPr lang="cs-CZ" smtClean="0"/>
              <a:pPr/>
              <a:t>18.11.2020</a:t>
            </a:fld>
            <a:endParaRPr lang="cs-CZ" dirty="0"/>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noProof="0"/>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cs-CZ" noProof="0" dirty="0"/>
              <a:t>Upravit styly předlohy textu</a:t>
            </a:r>
          </a:p>
          <a:p>
            <a:pPr lvl="1"/>
            <a:r>
              <a:rPr lang="cs-CZ" noProof="0" dirty="0"/>
              <a:t>Druhá úroveň</a:t>
            </a:r>
          </a:p>
          <a:p>
            <a:pPr lvl="2"/>
            <a:r>
              <a:rPr lang="cs-CZ" noProof="0" dirty="0"/>
              <a:t>Třetí úroveň</a:t>
            </a:r>
          </a:p>
          <a:p>
            <a:pPr lvl="3"/>
            <a:r>
              <a:rPr lang="cs-CZ" noProof="0" dirty="0"/>
              <a:t>Čtvrtá úroveň</a:t>
            </a:r>
          </a:p>
          <a:p>
            <a:pPr lvl="4"/>
            <a:r>
              <a:rPr lang="cs-CZ" noProof="0" dirty="0"/>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noProof="0"/>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2FA694-71E1-4A35-9088-6F1AFB502099}" type="slidenum">
              <a:rPr lang="cs-CZ" noProof="0" smtClean="0"/>
              <a:t>‹#›</a:t>
            </a:fld>
            <a:endParaRPr lang="cs-CZ" noProof="0"/>
          </a:p>
        </p:txBody>
      </p:sp>
    </p:spTree>
    <p:extLst>
      <p:ext uri="{BB962C8B-B14F-4D97-AF65-F5344CB8AC3E}">
        <p14:creationId xmlns:p14="http://schemas.microsoft.com/office/powerpoint/2010/main" val="2037578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482FA694-71E1-4A35-9088-6F1AFB502099}" type="slidenum">
              <a:rPr lang="cs-CZ" smtClean="0"/>
              <a:t>1</a:t>
            </a:fld>
            <a:endParaRPr lang="cs-CZ"/>
          </a:p>
        </p:txBody>
      </p:sp>
    </p:spTree>
    <p:extLst>
      <p:ext uri="{BB962C8B-B14F-4D97-AF65-F5344CB8AC3E}">
        <p14:creationId xmlns:p14="http://schemas.microsoft.com/office/powerpoint/2010/main" val="5659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482FA694-71E1-4A35-9088-6F1AFB502099}" type="slidenum">
              <a:rPr lang="cs-CZ" smtClean="0"/>
              <a:t>2</a:t>
            </a:fld>
            <a:endParaRPr lang="cs-CZ"/>
          </a:p>
        </p:txBody>
      </p:sp>
    </p:spTree>
    <p:extLst>
      <p:ext uri="{BB962C8B-B14F-4D97-AF65-F5344CB8AC3E}">
        <p14:creationId xmlns:p14="http://schemas.microsoft.com/office/powerpoint/2010/main" val="3577121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482FA694-71E1-4A35-9088-6F1AFB502099}" type="slidenum">
              <a:rPr lang="cs-CZ" smtClean="0"/>
              <a:t>4</a:t>
            </a:fld>
            <a:endParaRPr lang="cs-CZ"/>
          </a:p>
        </p:txBody>
      </p:sp>
    </p:spTree>
    <p:extLst>
      <p:ext uri="{BB962C8B-B14F-4D97-AF65-F5344CB8AC3E}">
        <p14:creationId xmlns:p14="http://schemas.microsoft.com/office/powerpoint/2010/main" val="3592104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482FA694-71E1-4A35-9088-6F1AFB502099}" type="slidenum">
              <a:rPr lang="cs-CZ" smtClean="0"/>
              <a:t>7</a:t>
            </a:fld>
            <a:endParaRPr lang="cs-CZ"/>
          </a:p>
        </p:txBody>
      </p:sp>
    </p:spTree>
    <p:extLst>
      <p:ext uri="{BB962C8B-B14F-4D97-AF65-F5344CB8AC3E}">
        <p14:creationId xmlns:p14="http://schemas.microsoft.com/office/powerpoint/2010/main" val="747812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hasCustomPrompt="1"/>
          </p:nvPr>
        </p:nvSpPr>
        <p:spPr>
          <a:xfrm>
            <a:off x="2417779" y="802298"/>
            <a:ext cx="8637073" cy="2541431"/>
          </a:xfrm>
        </p:spPr>
        <p:txBody>
          <a:bodyPr bIns="0" rtlCol="0" anchor="b">
            <a:normAutofit/>
          </a:bodyPr>
          <a:lstStyle>
            <a:lvl1pPr algn="l">
              <a:defRPr sz="6600"/>
            </a:lvl1pPr>
          </a:lstStyle>
          <a:p>
            <a:pPr rtl="0"/>
            <a:r>
              <a:rPr lang="cs-CZ" noProof="0"/>
              <a:t>Kliknutím můžete upravit styl předlohy nadpisů.</a:t>
            </a:r>
          </a:p>
        </p:txBody>
      </p:sp>
      <p:sp>
        <p:nvSpPr>
          <p:cNvPr id="3" name="Podnadpis 2"/>
          <p:cNvSpPr>
            <a:spLocks noGrp="1"/>
          </p:cNvSpPr>
          <p:nvPr>
            <p:ph type="subTitle" idx="1" hasCustomPrompt="1"/>
          </p:nvPr>
        </p:nvSpPr>
        <p:spPr>
          <a:xfrm>
            <a:off x="2417780" y="3531204"/>
            <a:ext cx="8637072" cy="977621"/>
          </a:xfrm>
        </p:spPr>
        <p:txBody>
          <a:bodyPr tIns="91440" bIns="91440" rtlCol="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cs-CZ" noProof="0"/>
              <a:t>Kliknutím můžete upravit styl předlohy podnadpisů.</a:t>
            </a:r>
          </a:p>
        </p:txBody>
      </p:sp>
      <p:sp>
        <p:nvSpPr>
          <p:cNvPr id="4" name="Zástupný symbol pro datum 3"/>
          <p:cNvSpPr>
            <a:spLocks noGrp="1"/>
          </p:cNvSpPr>
          <p:nvPr>
            <p:ph type="dt" sz="half" idx="10"/>
          </p:nvPr>
        </p:nvSpPr>
        <p:spPr/>
        <p:txBody>
          <a:bodyPr rtlCol="0"/>
          <a:lstStyle/>
          <a:p>
            <a:pPr rtl="0"/>
            <a:fld id="{C76D9E9E-AB83-4BD1-B701-988455ADD6D2}" type="datetime1">
              <a:rPr lang="cs-CZ" noProof="0" smtClean="0"/>
              <a:t>18.11.2020</a:t>
            </a:fld>
            <a:endParaRPr lang="cs-CZ" noProof="0"/>
          </a:p>
        </p:txBody>
      </p:sp>
      <p:sp>
        <p:nvSpPr>
          <p:cNvPr id="5" name="Zástupný symbol pro zápatí 4"/>
          <p:cNvSpPr>
            <a:spLocks noGrp="1"/>
          </p:cNvSpPr>
          <p:nvPr>
            <p:ph type="ftr" sz="quarter" idx="11"/>
          </p:nvPr>
        </p:nvSpPr>
        <p:spPr>
          <a:xfrm>
            <a:off x="2416500" y="329307"/>
            <a:ext cx="4973915" cy="309201"/>
          </a:xfrm>
        </p:spPr>
        <p:txBody>
          <a:bodyPr rtlCol="0"/>
          <a:lstStyle/>
          <a:p>
            <a:pPr rtl="0"/>
            <a:endParaRPr lang="cs-CZ" noProof="0"/>
          </a:p>
        </p:txBody>
      </p:sp>
      <p:sp>
        <p:nvSpPr>
          <p:cNvPr id="6" name="Zástupný symbol pro číslo snímku 5"/>
          <p:cNvSpPr>
            <a:spLocks noGrp="1"/>
          </p:cNvSpPr>
          <p:nvPr>
            <p:ph type="sldNum" sz="quarter" idx="12"/>
          </p:nvPr>
        </p:nvSpPr>
        <p:spPr>
          <a:xfrm>
            <a:off x="1437664" y="798973"/>
            <a:ext cx="811019" cy="503578"/>
          </a:xfrm>
        </p:spPr>
        <p:txBody>
          <a:bodyPr rtlCol="0"/>
          <a:lstStyle/>
          <a:p>
            <a:pPr rtl="0"/>
            <a:fld id="{6D22F896-40B5-4ADD-8801-0D06FADFA095}" type="slidenum">
              <a:rPr lang="cs-CZ" noProof="0" smtClean="0"/>
              <a:t>‹#›</a:t>
            </a:fld>
            <a:endParaRPr lang="cs-CZ" noProof="0"/>
          </a:p>
        </p:txBody>
      </p:sp>
      <p:cxnSp>
        <p:nvCxnSpPr>
          <p:cNvPr id="15" name="Přímá spojnice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6470070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rtlCol="0"/>
          <a:lstStyle/>
          <a:p>
            <a:pPr rtl="0"/>
            <a:r>
              <a:rPr lang="cs-CZ" noProof="0"/>
              <a:t>Kliknutím můžete upravit styl předlohy nadpisů.</a:t>
            </a:r>
          </a:p>
        </p:txBody>
      </p:sp>
      <p:sp>
        <p:nvSpPr>
          <p:cNvPr id="3" name="Zástupný svislý text 2"/>
          <p:cNvSpPr>
            <a:spLocks noGrp="1"/>
          </p:cNvSpPr>
          <p:nvPr>
            <p:ph type="body" orient="vert" idx="1" hasCustomPrompt="1"/>
          </p:nvPr>
        </p:nvSpPr>
        <p:spPr/>
        <p:txBody>
          <a:bodyPr vert="eaVert" rtlCol="0"/>
          <a:lstStyle/>
          <a:p>
            <a:pPr lvl="0" rtl="0"/>
            <a:r>
              <a:rPr lang="cs-CZ" noProof="0"/>
              <a:t>Upravit styly předlohy textu</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p>
        </p:txBody>
      </p:sp>
      <p:sp>
        <p:nvSpPr>
          <p:cNvPr id="4" name="Zástupný symbol pro datum 3"/>
          <p:cNvSpPr>
            <a:spLocks noGrp="1"/>
          </p:cNvSpPr>
          <p:nvPr>
            <p:ph type="dt" sz="half" idx="10"/>
          </p:nvPr>
        </p:nvSpPr>
        <p:spPr/>
        <p:txBody>
          <a:bodyPr rtlCol="0"/>
          <a:lstStyle/>
          <a:p>
            <a:pPr rtl="0"/>
            <a:fld id="{6C88C6F7-FF07-4DD5-879B-C922FB5E0125}" type="datetime1">
              <a:rPr lang="cs-CZ" noProof="0" smtClean="0"/>
              <a:t>18.11.2020</a:t>
            </a:fld>
            <a:endParaRPr lang="cs-CZ" noProof="0"/>
          </a:p>
        </p:txBody>
      </p:sp>
      <p:sp>
        <p:nvSpPr>
          <p:cNvPr id="5" name="Zástupný symbol pro zápatí 4"/>
          <p:cNvSpPr>
            <a:spLocks noGrp="1"/>
          </p:cNvSpPr>
          <p:nvPr>
            <p:ph type="ftr" sz="quarter" idx="11"/>
          </p:nvPr>
        </p:nvSpPr>
        <p:spPr/>
        <p:txBody>
          <a:bodyPr rtlCol="0"/>
          <a:lstStyle/>
          <a:p>
            <a:pPr rtl="0"/>
            <a:endParaRPr lang="cs-CZ" noProof="0"/>
          </a:p>
        </p:txBody>
      </p:sp>
      <p:sp>
        <p:nvSpPr>
          <p:cNvPr id="6" name="Zástupný symbol pro číslo snímku 5"/>
          <p:cNvSpPr>
            <a:spLocks noGrp="1"/>
          </p:cNvSpPr>
          <p:nvPr>
            <p:ph type="sldNum" sz="quarter" idx="12"/>
          </p:nvPr>
        </p:nvSpPr>
        <p:spPr/>
        <p:txBody>
          <a:bodyPr rtlCol="0"/>
          <a:lstStyle/>
          <a:p>
            <a:pPr rtl="0"/>
            <a:fld id="{6D22F896-40B5-4ADD-8801-0D06FADFA095}" type="slidenum">
              <a:rPr lang="cs-CZ" noProof="0" smtClean="0"/>
              <a:t>‹#›</a:t>
            </a:fld>
            <a:endParaRPr lang="cs-CZ" noProof="0"/>
          </a:p>
        </p:txBody>
      </p:sp>
      <p:cxnSp>
        <p:nvCxnSpPr>
          <p:cNvPr id="26" name="Přímá spojnice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6037549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hasCustomPrompt="1"/>
          </p:nvPr>
        </p:nvSpPr>
        <p:spPr>
          <a:xfrm>
            <a:off x="9439111" y="798973"/>
            <a:ext cx="1615742" cy="4659889"/>
          </a:xfrm>
        </p:spPr>
        <p:txBody>
          <a:bodyPr vert="eaVert" rtlCol="0"/>
          <a:lstStyle>
            <a:lvl1pPr algn="l">
              <a:defRPr/>
            </a:lvl1pPr>
          </a:lstStyle>
          <a:p>
            <a:pPr rtl="0"/>
            <a:r>
              <a:rPr lang="cs-CZ" noProof="0"/>
              <a:t>Kliknutím můžete upravit styl předlohy nadpisů.</a:t>
            </a:r>
          </a:p>
        </p:txBody>
      </p:sp>
      <p:sp>
        <p:nvSpPr>
          <p:cNvPr id="3" name="Zástupný svislý text 2"/>
          <p:cNvSpPr>
            <a:spLocks noGrp="1"/>
          </p:cNvSpPr>
          <p:nvPr>
            <p:ph type="body" orient="vert" idx="1" hasCustomPrompt="1"/>
          </p:nvPr>
        </p:nvSpPr>
        <p:spPr>
          <a:xfrm>
            <a:off x="1444672" y="798973"/>
            <a:ext cx="7828830" cy="4659889"/>
          </a:xfrm>
        </p:spPr>
        <p:txBody>
          <a:bodyPr vert="eaVert" rtlCol="0"/>
          <a:lstStyle/>
          <a:p>
            <a:pPr lvl="0" rtl="0"/>
            <a:r>
              <a:rPr lang="cs-CZ" noProof="0"/>
              <a:t>Upravit styly předlohy textu</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p>
        </p:txBody>
      </p:sp>
      <p:sp>
        <p:nvSpPr>
          <p:cNvPr id="4" name="Zástupný symbol pro datum 3"/>
          <p:cNvSpPr>
            <a:spLocks noGrp="1"/>
          </p:cNvSpPr>
          <p:nvPr>
            <p:ph type="dt" sz="half" idx="10"/>
          </p:nvPr>
        </p:nvSpPr>
        <p:spPr/>
        <p:txBody>
          <a:bodyPr rtlCol="0"/>
          <a:lstStyle/>
          <a:p>
            <a:pPr rtl="0"/>
            <a:fld id="{19C0260C-2386-4E5B-8707-F66BC4DE76AB}" type="datetime1">
              <a:rPr lang="cs-CZ" noProof="0" smtClean="0"/>
              <a:t>18.11.2020</a:t>
            </a:fld>
            <a:endParaRPr lang="cs-CZ" noProof="0"/>
          </a:p>
        </p:txBody>
      </p:sp>
      <p:sp>
        <p:nvSpPr>
          <p:cNvPr id="5" name="Zástupný symbol pro zápatí 4"/>
          <p:cNvSpPr>
            <a:spLocks noGrp="1"/>
          </p:cNvSpPr>
          <p:nvPr>
            <p:ph type="ftr" sz="quarter" idx="11"/>
          </p:nvPr>
        </p:nvSpPr>
        <p:spPr/>
        <p:txBody>
          <a:bodyPr rtlCol="0"/>
          <a:lstStyle/>
          <a:p>
            <a:pPr rtl="0"/>
            <a:endParaRPr lang="cs-CZ" noProof="0"/>
          </a:p>
        </p:txBody>
      </p:sp>
      <p:sp>
        <p:nvSpPr>
          <p:cNvPr id="6" name="Zástupný symbol pro číslo snímku 5"/>
          <p:cNvSpPr>
            <a:spLocks noGrp="1"/>
          </p:cNvSpPr>
          <p:nvPr>
            <p:ph type="sldNum" sz="quarter" idx="12"/>
          </p:nvPr>
        </p:nvSpPr>
        <p:spPr/>
        <p:txBody>
          <a:bodyPr rtlCol="0"/>
          <a:lstStyle/>
          <a:p>
            <a:pPr rtl="0"/>
            <a:fld id="{6D22F896-40B5-4ADD-8801-0D06FADFA095}" type="slidenum">
              <a:rPr lang="cs-CZ" noProof="0" smtClean="0"/>
              <a:t>‹#›</a:t>
            </a:fld>
            <a:endParaRPr lang="cs-CZ" noProof="0"/>
          </a:p>
        </p:txBody>
      </p:sp>
      <p:cxnSp>
        <p:nvCxnSpPr>
          <p:cNvPr id="15" name="Přímá spojnice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0607754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rtlCol="0"/>
          <a:lstStyle/>
          <a:p>
            <a:pPr rtl="0"/>
            <a:r>
              <a:rPr lang="cs-CZ" noProof="0"/>
              <a:t>Kliknutím můžete upravit styl předlohy nadpisů.</a:t>
            </a:r>
          </a:p>
        </p:txBody>
      </p:sp>
      <p:sp>
        <p:nvSpPr>
          <p:cNvPr id="3" name="Zástupný obsah 2"/>
          <p:cNvSpPr>
            <a:spLocks noGrp="1"/>
          </p:cNvSpPr>
          <p:nvPr>
            <p:ph idx="1" hasCustomPrompt="1"/>
          </p:nvPr>
        </p:nvSpPr>
        <p:spPr/>
        <p:txBody>
          <a:bodyPr rtlCol="0" anchor="t"/>
          <a:lstStyle/>
          <a:p>
            <a:pPr lvl="0" rtl="0"/>
            <a:r>
              <a:rPr lang="cs-CZ" noProof="0"/>
              <a:t>Upravit styly předlohy textu</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p>
        </p:txBody>
      </p:sp>
      <p:sp>
        <p:nvSpPr>
          <p:cNvPr id="4" name="Zástupný symbol pro datum 3"/>
          <p:cNvSpPr>
            <a:spLocks noGrp="1"/>
          </p:cNvSpPr>
          <p:nvPr>
            <p:ph type="dt" sz="half" idx="10"/>
          </p:nvPr>
        </p:nvSpPr>
        <p:spPr/>
        <p:txBody>
          <a:bodyPr rtlCol="0"/>
          <a:lstStyle/>
          <a:p>
            <a:pPr rtl="0"/>
            <a:fld id="{A03FF7FC-044C-4EA9-9CF0-2B6DFCDCDD63}" type="datetime1">
              <a:rPr lang="cs-CZ" noProof="0" smtClean="0"/>
              <a:t>18.11.2020</a:t>
            </a:fld>
            <a:endParaRPr lang="cs-CZ" noProof="0"/>
          </a:p>
        </p:txBody>
      </p:sp>
      <p:sp>
        <p:nvSpPr>
          <p:cNvPr id="5" name="Zástupný symbol pro zápatí 4"/>
          <p:cNvSpPr>
            <a:spLocks noGrp="1"/>
          </p:cNvSpPr>
          <p:nvPr>
            <p:ph type="ftr" sz="quarter" idx="11"/>
          </p:nvPr>
        </p:nvSpPr>
        <p:spPr/>
        <p:txBody>
          <a:bodyPr rtlCol="0"/>
          <a:lstStyle/>
          <a:p>
            <a:pPr rtl="0"/>
            <a:endParaRPr lang="cs-CZ" noProof="0"/>
          </a:p>
        </p:txBody>
      </p:sp>
      <p:sp>
        <p:nvSpPr>
          <p:cNvPr id="6" name="Zástupný symbol pro číslo snímku 5"/>
          <p:cNvSpPr>
            <a:spLocks noGrp="1"/>
          </p:cNvSpPr>
          <p:nvPr>
            <p:ph type="sldNum" sz="quarter" idx="12"/>
          </p:nvPr>
        </p:nvSpPr>
        <p:spPr/>
        <p:txBody>
          <a:bodyPr rtlCol="0"/>
          <a:lstStyle/>
          <a:p>
            <a:pPr rtl="0"/>
            <a:fld id="{6D22F896-40B5-4ADD-8801-0D06FADFA095}" type="slidenum">
              <a:rPr lang="cs-CZ" noProof="0" smtClean="0"/>
              <a:t>‹#›</a:t>
            </a:fld>
            <a:endParaRPr lang="cs-CZ" noProof="0"/>
          </a:p>
        </p:txBody>
      </p:sp>
      <p:cxnSp>
        <p:nvCxnSpPr>
          <p:cNvPr id="33" name="Přímá spojnice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5675871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1454239" y="1756130"/>
            <a:ext cx="8643154" cy="1887950"/>
          </a:xfrm>
        </p:spPr>
        <p:txBody>
          <a:bodyPr rtlCol="0" anchor="b">
            <a:normAutofit/>
          </a:bodyPr>
          <a:lstStyle>
            <a:lvl1pPr algn="l">
              <a:defRPr sz="3600"/>
            </a:lvl1pPr>
          </a:lstStyle>
          <a:p>
            <a:pPr rtl="0"/>
            <a:r>
              <a:rPr lang="cs-CZ" noProof="0"/>
              <a:t>Kliknutím můžete upravit styl předlohy nadpisů.</a:t>
            </a:r>
          </a:p>
        </p:txBody>
      </p:sp>
      <p:sp>
        <p:nvSpPr>
          <p:cNvPr id="3" name="Zástupný text 2"/>
          <p:cNvSpPr>
            <a:spLocks noGrp="1"/>
          </p:cNvSpPr>
          <p:nvPr>
            <p:ph type="body" idx="1" hasCustomPrompt="1"/>
          </p:nvPr>
        </p:nvSpPr>
        <p:spPr>
          <a:xfrm>
            <a:off x="1454239" y="3806195"/>
            <a:ext cx="8630446" cy="1012929"/>
          </a:xfrm>
        </p:spPr>
        <p:txBody>
          <a:bodyPr tIns="91440" rtlCol="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cs-CZ" noProof="0"/>
              <a:t>Upravit styly předlohy textu</a:t>
            </a:r>
          </a:p>
        </p:txBody>
      </p:sp>
      <p:sp>
        <p:nvSpPr>
          <p:cNvPr id="4" name="Zástupný symbol pro datum 3"/>
          <p:cNvSpPr>
            <a:spLocks noGrp="1"/>
          </p:cNvSpPr>
          <p:nvPr>
            <p:ph type="dt" sz="half" idx="10"/>
          </p:nvPr>
        </p:nvSpPr>
        <p:spPr/>
        <p:txBody>
          <a:bodyPr rtlCol="0"/>
          <a:lstStyle/>
          <a:p>
            <a:pPr rtl="0"/>
            <a:fld id="{CB644762-9D5C-4BA1-B858-30C776CC9B7C}" type="datetime1">
              <a:rPr lang="cs-CZ" noProof="0" smtClean="0"/>
              <a:t>18.11.2020</a:t>
            </a:fld>
            <a:endParaRPr lang="cs-CZ" noProof="0"/>
          </a:p>
        </p:txBody>
      </p:sp>
      <p:sp>
        <p:nvSpPr>
          <p:cNvPr id="5" name="Zástupný symbol pro zápatí 4"/>
          <p:cNvSpPr>
            <a:spLocks noGrp="1"/>
          </p:cNvSpPr>
          <p:nvPr>
            <p:ph type="ftr" sz="quarter" idx="11"/>
          </p:nvPr>
        </p:nvSpPr>
        <p:spPr/>
        <p:txBody>
          <a:bodyPr rtlCol="0"/>
          <a:lstStyle/>
          <a:p>
            <a:pPr rtl="0"/>
            <a:endParaRPr lang="cs-CZ" noProof="0"/>
          </a:p>
        </p:txBody>
      </p:sp>
      <p:sp>
        <p:nvSpPr>
          <p:cNvPr id="6" name="Zástupný symbol pro číslo snímku 5"/>
          <p:cNvSpPr>
            <a:spLocks noGrp="1"/>
          </p:cNvSpPr>
          <p:nvPr>
            <p:ph type="sldNum" sz="quarter" idx="12"/>
          </p:nvPr>
        </p:nvSpPr>
        <p:spPr/>
        <p:txBody>
          <a:bodyPr rtlCol="0"/>
          <a:lstStyle/>
          <a:p>
            <a:pPr rtl="0"/>
            <a:fld id="{6D22F896-40B5-4ADD-8801-0D06FADFA095}" type="slidenum">
              <a:rPr lang="cs-CZ" noProof="0" smtClean="0"/>
              <a:t>‹#›</a:t>
            </a:fld>
            <a:endParaRPr lang="cs-CZ" noProof="0"/>
          </a:p>
        </p:txBody>
      </p:sp>
      <p:cxnSp>
        <p:nvCxnSpPr>
          <p:cNvPr id="15" name="Přímá spojnice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3997720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ě obsahové části">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1449217" y="804889"/>
            <a:ext cx="9605635" cy="1059305"/>
          </a:xfrm>
        </p:spPr>
        <p:txBody>
          <a:bodyPr rtlCol="0"/>
          <a:lstStyle/>
          <a:p>
            <a:pPr rtl="0"/>
            <a:r>
              <a:rPr lang="cs-CZ" noProof="0"/>
              <a:t>Kliknutím můžete upravit styl předlohy nadpisů.</a:t>
            </a:r>
          </a:p>
        </p:txBody>
      </p:sp>
      <p:sp>
        <p:nvSpPr>
          <p:cNvPr id="3" name="Zástupný obsah 2"/>
          <p:cNvSpPr>
            <a:spLocks noGrp="1"/>
          </p:cNvSpPr>
          <p:nvPr>
            <p:ph sz="half" idx="1" hasCustomPrompt="1"/>
          </p:nvPr>
        </p:nvSpPr>
        <p:spPr>
          <a:xfrm>
            <a:off x="1447331" y="2010878"/>
            <a:ext cx="4645152" cy="3448595"/>
          </a:xfrm>
        </p:spPr>
        <p:txBody>
          <a:bodyPr rtlCol="0"/>
          <a:lstStyle/>
          <a:p>
            <a:pPr lvl="0" rtl="0"/>
            <a:r>
              <a:rPr lang="cs-CZ" noProof="0"/>
              <a:t>Upravit styly předlohy textu</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p>
        </p:txBody>
      </p:sp>
      <p:sp>
        <p:nvSpPr>
          <p:cNvPr id="4" name="Zástupný obsah 3"/>
          <p:cNvSpPr>
            <a:spLocks noGrp="1"/>
          </p:cNvSpPr>
          <p:nvPr>
            <p:ph sz="half" idx="2" hasCustomPrompt="1"/>
          </p:nvPr>
        </p:nvSpPr>
        <p:spPr>
          <a:xfrm>
            <a:off x="6413771" y="2017343"/>
            <a:ext cx="4645152" cy="3441520"/>
          </a:xfrm>
        </p:spPr>
        <p:txBody>
          <a:bodyPr rtlCol="0"/>
          <a:lstStyle/>
          <a:p>
            <a:pPr lvl="0" rtl="0"/>
            <a:r>
              <a:rPr lang="cs-CZ" noProof="0"/>
              <a:t>Upravit styly předlohy textu</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p>
        </p:txBody>
      </p:sp>
      <p:sp>
        <p:nvSpPr>
          <p:cNvPr id="5" name="Zástupný symbol pro datum 4"/>
          <p:cNvSpPr>
            <a:spLocks noGrp="1"/>
          </p:cNvSpPr>
          <p:nvPr>
            <p:ph type="dt" sz="half" idx="10"/>
          </p:nvPr>
        </p:nvSpPr>
        <p:spPr/>
        <p:txBody>
          <a:bodyPr rtlCol="0"/>
          <a:lstStyle/>
          <a:p>
            <a:pPr rtl="0"/>
            <a:fld id="{C92C4F53-06EE-48CD-A066-267C08DEEDDD}" type="datetime1">
              <a:rPr lang="cs-CZ" noProof="0" smtClean="0"/>
              <a:t>18.11.2020</a:t>
            </a:fld>
            <a:endParaRPr lang="cs-CZ" noProof="0"/>
          </a:p>
        </p:txBody>
      </p:sp>
      <p:sp>
        <p:nvSpPr>
          <p:cNvPr id="6" name="Zástupné zápatí 5"/>
          <p:cNvSpPr>
            <a:spLocks noGrp="1"/>
          </p:cNvSpPr>
          <p:nvPr>
            <p:ph type="ftr" sz="quarter" idx="11"/>
          </p:nvPr>
        </p:nvSpPr>
        <p:spPr/>
        <p:txBody>
          <a:bodyPr rtlCol="0"/>
          <a:lstStyle/>
          <a:p>
            <a:pPr rtl="0"/>
            <a:endParaRPr lang="cs-CZ" noProof="0"/>
          </a:p>
        </p:txBody>
      </p:sp>
      <p:sp>
        <p:nvSpPr>
          <p:cNvPr id="7" name="Zástupný symbol pro číslo snímku 6"/>
          <p:cNvSpPr>
            <a:spLocks noGrp="1"/>
          </p:cNvSpPr>
          <p:nvPr>
            <p:ph type="sldNum" sz="quarter" idx="12"/>
          </p:nvPr>
        </p:nvSpPr>
        <p:spPr/>
        <p:txBody>
          <a:bodyPr rtlCol="0"/>
          <a:lstStyle/>
          <a:p>
            <a:pPr rtl="0"/>
            <a:fld id="{6D22F896-40B5-4ADD-8801-0D06FADFA095}" type="slidenum">
              <a:rPr lang="cs-CZ" noProof="0" smtClean="0"/>
              <a:t>‹#›</a:t>
            </a:fld>
            <a:endParaRPr lang="cs-CZ" noProof="0"/>
          </a:p>
        </p:txBody>
      </p:sp>
      <p:cxnSp>
        <p:nvCxnSpPr>
          <p:cNvPr id="35" name="Přímá spojnice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9266497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1447191" y="804163"/>
            <a:ext cx="9607661" cy="1056319"/>
          </a:xfrm>
        </p:spPr>
        <p:txBody>
          <a:bodyPr rtlCol="0"/>
          <a:lstStyle/>
          <a:p>
            <a:pPr rtl="0"/>
            <a:r>
              <a:rPr lang="cs-CZ" noProof="0"/>
              <a:t>Kliknutím můžete upravit styl předlohy nadpisů.</a:t>
            </a:r>
          </a:p>
        </p:txBody>
      </p:sp>
      <p:sp>
        <p:nvSpPr>
          <p:cNvPr id="3" name="Zástupný text 2"/>
          <p:cNvSpPr>
            <a:spLocks noGrp="1"/>
          </p:cNvSpPr>
          <p:nvPr>
            <p:ph type="body" idx="1" hasCustomPrompt="1"/>
          </p:nvPr>
        </p:nvSpPr>
        <p:spPr>
          <a:xfrm>
            <a:off x="1447191" y="2019549"/>
            <a:ext cx="4645152" cy="801943"/>
          </a:xfrm>
        </p:spPr>
        <p:txBody>
          <a:bodyPr rtlCol="0"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cs-CZ" noProof="0"/>
              <a:t>Upravit styly předlohy textu</a:t>
            </a:r>
          </a:p>
        </p:txBody>
      </p:sp>
      <p:sp>
        <p:nvSpPr>
          <p:cNvPr id="4" name="Zástupný obsah 3"/>
          <p:cNvSpPr>
            <a:spLocks noGrp="1"/>
          </p:cNvSpPr>
          <p:nvPr>
            <p:ph sz="half" idx="2" hasCustomPrompt="1"/>
          </p:nvPr>
        </p:nvSpPr>
        <p:spPr>
          <a:xfrm>
            <a:off x="1447191" y="2824269"/>
            <a:ext cx="4645152" cy="2644457"/>
          </a:xfrm>
        </p:spPr>
        <p:txBody>
          <a:bodyPr rtlCol="0"/>
          <a:lstStyle/>
          <a:p>
            <a:pPr lvl="0" rtl="0"/>
            <a:r>
              <a:rPr lang="cs-CZ" noProof="0"/>
              <a:t>Upravit styly předlohy textu</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p>
        </p:txBody>
      </p:sp>
      <p:sp>
        <p:nvSpPr>
          <p:cNvPr id="5" name="Zástupný text 4"/>
          <p:cNvSpPr>
            <a:spLocks noGrp="1"/>
          </p:cNvSpPr>
          <p:nvPr>
            <p:ph type="body" sz="quarter" idx="3" hasCustomPrompt="1"/>
          </p:nvPr>
        </p:nvSpPr>
        <p:spPr>
          <a:xfrm>
            <a:off x="6412362" y="2023003"/>
            <a:ext cx="4645152" cy="802237"/>
          </a:xfrm>
        </p:spPr>
        <p:txBody>
          <a:bodyPr rtlCol="0"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cs-CZ" noProof="0"/>
              <a:t>Upravit styly předlohy textu</a:t>
            </a:r>
          </a:p>
        </p:txBody>
      </p:sp>
      <p:sp>
        <p:nvSpPr>
          <p:cNvPr id="6" name="Zástupný obsah 5"/>
          <p:cNvSpPr>
            <a:spLocks noGrp="1"/>
          </p:cNvSpPr>
          <p:nvPr>
            <p:ph sz="quarter" idx="4" hasCustomPrompt="1"/>
          </p:nvPr>
        </p:nvSpPr>
        <p:spPr>
          <a:xfrm>
            <a:off x="6412362" y="2821491"/>
            <a:ext cx="4645152" cy="2637371"/>
          </a:xfrm>
        </p:spPr>
        <p:txBody>
          <a:bodyPr rtlCol="0"/>
          <a:lstStyle/>
          <a:p>
            <a:pPr lvl="0" rtl="0"/>
            <a:r>
              <a:rPr lang="cs-CZ" noProof="0"/>
              <a:t>Upravit styly předlohy textu</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p>
        </p:txBody>
      </p:sp>
      <p:sp>
        <p:nvSpPr>
          <p:cNvPr id="7" name="Zástupný symbol pro datum 6"/>
          <p:cNvSpPr>
            <a:spLocks noGrp="1"/>
          </p:cNvSpPr>
          <p:nvPr>
            <p:ph type="dt" sz="half" idx="10"/>
          </p:nvPr>
        </p:nvSpPr>
        <p:spPr/>
        <p:txBody>
          <a:bodyPr rtlCol="0"/>
          <a:lstStyle/>
          <a:p>
            <a:pPr rtl="0"/>
            <a:fld id="{A53E7826-EAE5-4478-BF46-2115A7B49C0D}" type="datetime1">
              <a:rPr lang="cs-CZ" noProof="0" smtClean="0"/>
              <a:t>18.11.2020</a:t>
            </a:fld>
            <a:endParaRPr lang="cs-CZ" noProof="0"/>
          </a:p>
        </p:txBody>
      </p:sp>
      <p:sp>
        <p:nvSpPr>
          <p:cNvPr id="8" name="Zástupný symbol pro zápatí 7"/>
          <p:cNvSpPr>
            <a:spLocks noGrp="1"/>
          </p:cNvSpPr>
          <p:nvPr>
            <p:ph type="ftr" sz="quarter" idx="11"/>
          </p:nvPr>
        </p:nvSpPr>
        <p:spPr/>
        <p:txBody>
          <a:bodyPr rtlCol="0"/>
          <a:lstStyle/>
          <a:p>
            <a:pPr rtl="0"/>
            <a:endParaRPr lang="cs-CZ" noProof="0"/>
          </a:p>
        </p:txBody>
      </p:sp>
      <p:sp>
        <p:nvSpPr>
          <p:cNvPr id="9" name="Zástupný symbol pro číslo snímku 8"/>
          <p:cNvSpPr>
            <a:spLocks noGrp="1"/>
          </p:cNvSpPr>
          <p:nvPr>
            <p:ph type="sldNum" sz="quarter" idx="12"/>
          </p:nvPr>
        </p:nvSpPr>
        <p:spPr/>
        <p:txBody>
          <a:bodyPr rtlCol="0"/>
          <a:lstStyle/>
          <a:p>
            <a:pPr rtl="0"/>
            <a:fld id="{6D22F896-40B5-4ADD-8801-0D06FADFA095}" type="slidenum">
              <a:rPr lang="cs-CZ" noProof="0" smtClean="0"/>
              <a:t>‹#›</a:t>
            </a:fld>
            <a:endParaRPr lang="cs-CZ" noProof="0"/>
          </a:p>
        </p:txBody>
      </p:sp>
      <p:cxnSp>
        <p:nvCxnSpPr>
          <p:cNvPr id="29" name="Přímá spojnice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5941172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rtlCol="0"/>
          <a:lstStyle/>
          <a:p>
            <a:pPr rtl="0"/>
            <a:r>
              <a:rPr lang="cs-CZ" noProof="0"/>
              <a:t>Kliknutím můžete upravit styl předlohy nadpisů.</a:t>
            </a:r>
          </a:p>
        </p:txBody>
      </p:sp>
      <p:sp>
        <p:nvSpPr>
          <p:cNvPr id="3" name="Zástupný symbol pro datum 2"/>
          <p:cNvSpPr>
            <a:spLocks noGrp="1"/>
          </p:cNvSpPr>
          <p:nvPr>
            <p:ph type="dt" sz="half" idx="10"/>
          </p:nvPr>
        </p:nvSpPr>
        <p:spPr/>
        <p:txBody>
          <a:bodyPr rtlCol="0"/>
          <a:lstStyle/>
          <a:p>
            <a:pPr rtl="0"/>
            <a:fld id="{874B16D0-CEB8-43C0-92E7-BA04754D0C3C}" type="datetime1">
              <a:rPr lang="cs-CZ" noProof="0" smtClean="0"/>
              <a:t>18.11.2020</a:t>
            </a:fld>
            <a:endParaRPr lang="cs-CZ" noProof="0"/>
          </a:p>
        </p:txBody>
      </p:sp>
      <p:sp>
        <p:nvSpPr>
          <p:cNvPr id="4" name="Zástupné zápatí 3"/>
          <p:cNvSpPr>
            <a:spLocks noGrp="1"/>
          </p:cNvSpPr>
          <p:nvPr>
            <p:ph type="ftr" sz="quarter" idx="11"/>
          </p:nvPr>
        </p:nvSpPr>
        <p:spPr/>
        <p:txBody>
          <a:bodyPr rtlCol="0"/>
          <a:lstStyle/>
          <a:p>
            <a:pPr rtl="0"/>
            <a:endParaRPr lang="cs-CZ" noProof="0"/>
          </a:p>
        </p:txBody>
      </p:sp>
      <p:sp>
        <p:nvSpPr>
          <p:cNvPr id="5" name="Zástupný symbol pro číslo snímku 4"/>
          <p:cNvSpPr>
            <a:spLocks noGrp="1"/>
          </p:cNvSpPr>
          <p:nvPr>
            <p:ph type="sldNum" sz="quarter" idx="12"/>
          </p:nvPr>
        </p:nvSpPr>
        <p:spPr/>
        <p:txBody>
          <a:bodyPr rtlCol="0"/>
          <a:lstStyle/>
          <a:p>
            <a:pPr rtl="0"/>
            <a:fld id="{6D22F896-40B5-4ADD-8801-0D06FADFA095}" type="slidenum">
              <a:rPr lang="cs-CZ" noProof="0" smtClean="0"/>
              <a:t>‹#›</a:t>
            </a:fld>
            <a:endParaRPr lang="cs-CZ" noProof="0"/>
          </a:p>
        </p:txBody>
      </p:sp>
      <p:cxnSp>
        <p:nvCxnSpPr>
          <p:cNvPr id="25" name="Přímá spojnice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1589085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é">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rtlCol="0"/>
          <a:lstStyle/>
          <a:p>
            <a:pPr rtl="0"/>
            <a:fld id="{6F79591E-CCF0-481D-BACD-A2B85801BD89}" type="datetime1">
              <a:rPr lang="cs-CZ" noProof="0" smtClean="0"/>
              <a:t>18.11.2020</a:t>
            </a:fld>
            <a:endParaRPr lang="cs-CZ" noProof="0"/>
          </a:p>
        </p:txBody>
      </p:sp>
      <p:sp>
        <p:nvSpPr>
          <p:cNvPr id="3" name="Zástupný symbol pro zápatí 2"/>
          <p:cNvSpPr>
            <a:spLocks noGrp="1"/>
          </p:cNvSpPr>
          <p:nvPr>
            <p:ph type="ftr" sz="quarter" idx="11"/>
          </p:nvPr>
        </p:nvSpPr>
        <p:spPr/>
        <p:txBody>
          <a:bodyPr rtlCol="0"/>
          <a:lstStyle/>
          <a:p>
            <a:pPr rtl="0"/>
            <a:endParaRPr lang="cs-CZ" noProof="0"/>
          </a:p>
        </p:txBody>
      </p:sp>
      <p:sp>
        <p:nvSpPr>
          <p:cNvPr id="4" name="Zástupný symbol pro číslo snímku 3"/>
          <p:cNvSpPr>
            <a:spLocks noGrp="1"/>
          </p:cNvSpPr>
          <p:nvPr>
            <p:ph type="sldNum" sz="quarter" idx="12"/>
          </p:nvPr>
        </p:nvSpPr>
        <p:spPr/>
        <p:txBody>
          <a:bodyPr rtlCol="0"/>
          <a:lstStyle/>
          <a:p>
            <a:pPr rtl="0"/>
            <a:fld id="{6D22F896-40B5-4ADD-8801-0D06FADFA095}" type="slidenum">
              <a:rPr lang="cs-CZ" noProof="0" smtClean="0"/>
              <a:t>‹#›</a:t>
            </a:fld>
            <a:endParaRPr lang="cs-CZ" noProof="0"/>
          </a:p>
        </p:txBody>
      </p:sp>
    </p:spTree>
    <p:extLst>
      <p:ext uri="{BB962C8B-B14F-4D97-AF65-F5344CB8AC3E}">
        <p14:creationId xmlns:p14="http://schemas.microsoft.com/office/powerpoint/2010/main" val="31031013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1444671" y="798973"/>
            <a:ext cx="3273099" cy="2247117"/>
          </a:xfrm>
        </p:spPr>
        <p:txBody>
          <a:bodyPr rtlCol="0" anchor="b">
            <a:normAutofit/>
          </a:bodyPr>
          <a:lstStyle>
            <a:lvl1pPr algn="l">
              <a:defRPr sz="2400"/>
            </a:lvl1pPr>
          </a:lstStyle>
          <a:p>
            <a:pPr rtl="0"/>
            <a:r>
              <a:rPr lang="cs-CZ" noProof="0"/>
              <a:t>Kliknutím můžete upravit styl předlohy nadpisů.</a:t>
            </a:r>
          </a:p>
        </p:txBody>
      </p:sp>
      <p:sp>
        <p:nvSpPr>
          <p:cNvPr id="3" name="Zástupný obsah 2"/>
          <p:cNvSpPr>
            <a:spLocks noGrp="1"/>
          </p:cNvSpPr>
          <p:nvPr>
            <p:ph idx="1" hasCustomPrompt="1"/>
          </p:nvPr>
        </p:nvSpPr>
        <p:spPr>
          <a:xfrm>
            <a:off x="5043714" y="798974"/>
            <a:ext cx="6012470" cy="4658826"/>
          </a:xfrm>
        </p:spPr>
        <p:txBody>
          <a:bodyPr rtlCol="0" anchor="ctr"/>
          <a:lstStyle/>
          <a:p>
            <a:pPr lvl="0" rtl="0"/>
            <a:r>
              <a:rPr lang="cs-CZ" noProof="0"/>
              <a:t>Upravit styly předlohy textu</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p>
        </p:txBody>
      </p:sp>
      <p:sp>
        <p:nvSpPr>
          <p:cNvPr id="4" name="Zástupný text 3"/>
          <p:cNvSpPr>
            <a:spLocks noGrp="1"/>
          </p:cNvSpPr>
          <p:nvPr>
            <p:ph type="body" sz="half" idx="2" hasCustomPrompt="1"/>
          </p:nvPr>
        </p:nvSpPr>
        <p:spPr>
          <a:xfrm>
            <a:off x="1444671" y="3205491"/>
            <a:ext cx="3275013" cy="2248181"/>
          </a:xfrm>
        </p:spPr>
        <p:txBody>
          <a:bodyPr rtlCol="0"/>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cs-CZ" noProof="0"/>
              <a:t>Upravit styly předlohy textu</a:t>
            </a:r>
          </a:p>
        </p:txBody>
      </p:sp>
      <p:sp>
        <p:nvSpPr>
          <p:cNvPr id="5" name="Zástupný symbol pro datum 4"/>
          <p:cNvSpPr>
            <a:spLocks noGrp="1"/>
          </p:cNvSpPr>
          <p:nvPr>
            <p:ph type="dt" sz="half" idx="10"/>
          </p:nvPr>
        </p:nvSpPr>
        <p:spPr/>
        <p:txBody>
          <a:bodyPr rtlCol="0"/>
          <a:lstStyle/>
          <a:p>
            <a:pPr rtl="0"/>
            <a:fld id="{F40F6B01-67FE-4EB1-BAD1-7BD26A99A1D0}" type="datetime1">
              <a:rPr lang="cs-CZ" noProof="0" smtClean="0"/>
              <a:t>18.11.2020</a:t>
            </a:fld>
            <a:endParaRPr lang="cs-CZ" noProof="0"/>
          </a:p>
        </p:txBody>
      </p:sp>
      <p:sp>
        <p:nvSpPr>
          <p:cNvPr id="6" name="Zástupné zápatí 5"/>
          <p:cNvSpPr>
            <a:spLocks noGrp="1"/>
          </p:cNvSpPr>
          <p:nvPr>
            <p:ph type="ftr" sz="quarter" idx="11"/>
          </p:nvPr>
        </p:nvSpPr>
        <p:spPr/>
        <p:txBody>
          <a:bodyPr rtlCol="0"/>
          <a:lstStyle/>
          <a:p>
            <a:pPr rtl="0"/>
            <a:endParaRPr lang="cs-CZ" noProof="0"/>
          </a:p>
        </p:txBody>
      </p:sp>
      <p:sp>
        <p:nvSpPr>
          <p:cNvPr id="7" name="Zástupný symbol pro číslo snímku 6"/>
          <p:cNvSpPr>
            <a:spLocks noGrp="1"/>
          </p:cNvSpPr>
          <p:nvPr>
            <p:ph type="sldNum" sz="quarter" idx="12"/>
          </p:nvPr>
        </p:nvSpPr>
        <p:spPr/>
        <p:txBody>
          <a:bodyPr rtlCol="0"/>
          <a:lstStyle/>
          <a:p>
            <a:pPr rtl="0"/>
            <a:fld id="{6D22F896-40B5-4ADD-8801-0D06FADFA095}" type="slidenum">
              <a:rPr lang="cs-CZ" noProof="0" smtClean="0"/>
              <a:t>‹#›</a:t>
            </a:fld>
            <a:endParaRPr lang="cs-CZ" noProof="0"/>
          </a:p>
        </p:txBody>
      </p:sp>
      <p:cxnSp>
        <p:nvCxnSpPr>
          <p:cNvPr id="17" name="Přímá spojnice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3156381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grpSp>
        <p:nvGrpSpPr>
          <p:cNvPr id="8" name="Skupina 7"/>
          <p:cNvGrpSpPr/>
          <p:nvPr/>
        </p:nvGrpSpPr>
        <p:grpSpPr>
          <a:xfrm>
            <a:off x="7477387" y="482170"/>
            <a:ext cx="4074533" cy="5149101"/>
            <a:chOff x="7477387" y="482170"/>
            <a:chExt cx="4074533" cy="5149101"/>
          </a:xfrm>
        </p:grpSpPr>
        <p:sp>
          <p:nvSpPr>
            <p:cNvPr id="18" name="Obdélník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Obdélník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Nadpis 1"/>
          <p:cNvSpPr>
            <a:spLocks noGrp="1"/>
          </p:cNvSpPr>
          <p:nvPr>
            <p:ph type="title" hasCustomPrompt="1"/>
          </p:nvPr>
        </p:nvSpPr>
        <p:spPr>
          <a:xfrm>
            <a:off x="1451206" y="1129513"/>
            <a:ext cx="5532328" cy="1830584"/>
          </a:xfrm>
        </p:spPr>
        <p:txBody>
          <a:bodyPr rtlCol="0" anchor="b">
            <a:normAutofit/>
          </a:bodyPr>
          <a:lstStyle>
            <a:lvl1pPr>
              <a:defRPr sz="3200"/>
            </a:lvl1pPr>
          </a:lstStyle>
          <a:p>
            <a:pPr rtl="0"/>
            <a:r>
              <a:rPr lang="cs-CZ" noProof="0"/>
              <a:t>Kliknutím můžete upravit styl předlohy nadpisů.</a:t>
            </a:r>
          </a:p>
        </p:txBody>
      </p:sp>
      <p:sp>
        <p:nvSpPr>
          <p:cNvPr id="3" name="Zástupný symbol obrázku 2"/>
          <p:cNvSpPr>
            <a:spLocks noGrp="1" noChangeAspect="1"/>
          </p:cNvSpPr>
          <p:nvPr>
            <p:ph type="pic" idx="1" hasCustomPrompt="1"/>
          </p:nvPr>
        </p:nvSpPr>
        <p:spPr>
          <a:xfrm>
            <a:off x="8124389" y="1122542"/>
            <a:ext cx="2791171" cy="3866327"/>
          </a:xfrm>
          <a:solidFill>
            <a:schemeClr val="bg1">
              <a:lumMod val="85000"/>
            </a:schemeClr>
          </a:solidFill>
          <a:ln w="9525" cap="sq">
            <a:noFill/>
            <a:miter lim="800000"/>
          </a:ln>
          <a:effectLst/>
        </p:spPr>
        <p:txBody>
          <a:bodyPr rtlCol="0"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cs-CZ" noProof="0"/>
              <a:t>Po kliknutí na ikonu můžete přidat obrázek.</a:t>
            </a:r>
          </a:p>
        </p:txBody>
      </p:sp>
      <p:sp>
        <p:nvSpPr>
          <p:cNvPr id="4" name="Zástupný text 3"/>
          <p:cNvSpPr>
            <a:spLocks noGrp="1"/>
          </p:cNvSpPr>
          <p:nvPr>
            <p:ph type="body" sz="half" idx="2" hasCustomPrompt="1"/>
          </p:nvPr>
        </p:nvSpPr>
        <p:spPr>
          <a:xfrm>
            <a:off x="1450329" y="3145992"/>
            <a:ext cx="5524404" cy="2003742"/>
          </a:xfrm>
        </p:spPr>
        <p:txBody>
          <a:bodyPr rtlCol="0">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cs-CZ" noProof="0"/>
              <a:t>Upravit styly předlohy textu</a:t>
            </a:r>
          </a:p>
        </p:txBody>
      </p:sp>
      <p:sp>
        <p:nvSpPr>
          <p:cNvPr id="5" name="Zástupný symbol pro datum 4"/>
          <p:cNvSpPr>
            <a:spLocks noGrp="1"/>
          </p:cNvSpPr>
          <p:nvPr>
            <p:ph type="dt" sz="half" idx="10"/>
          </p:nvPr>
        </p:nvSpPr>
        <p:spPr>
          <a:xfrm>
            <a:off x="1447382" y="5469856"/>
            <a:ext cx="5527351" cy="320123"/>
          </a:xfrm>
        </p:spPr>
        <p:txBody>
          <a:bodyPr rtlCol="0"/>
          <a:lstStyle>
            <a:lvl1pPr algn="l">
              <a:defRPr/>
            </a:lvl1pPr>
          </a:lstStyle>
          <a:p>
            <a:pPr rtl="0"/>
            <a:fld id="{63579827-C065-41D7-BC6A-CCFA09C2DF41}" type="datetime1">
              <a:rPr lang="cs-CZ" noProof="0" smtClean="0"/>
              <a:t>18.11.2020</a:t>
            </a:fld>
            <a:endParaRPr lang="cs-CZ" noProof="0"/>
          </a:p>
        </p:txBody>
      </p:sp>
      <p:sp>
        <p:nvSpPr>
          <p:cNvPr id="6" name="Zástupné zápatí 5"/>
          <p:cNvSpPr>
            <a:spLocks noGrp="1"/>
          </p:cNvSpPr>
          <p:nvPr>
            <p:ph type="ftr" sz="quarter" idx="11"/>
          </p:nvPr>
        </p:nvSpPr>
        <p:spPr>
          <a:xfrm>
            <a:off x="1447382" y="318640"/>
            <a:ext cx="5541004" cy="320931"/>
          </a:xfrm>
        </p:spPr>
        <p:txBody>
          <a:bodyPr rtlCol="0"/>
          <a:lstStyle/>
          <a:p>
            <a:pPr rtl="0"/>
            <a:endParaRPr lang="cs-CZ" noProof="0"/>
          </a:p>
        </p:txBody>
      </p:sp>
      <p:sp>
        <p:nvSpPr>
          <p:cNvPr id="7" name="Zástupný symbol pro číslo snímku 6"/>
          <p:cNvSpPr>
            <a:spLocks noGrp="1"/>
          </p:cNvSpPr>
          <p:nvPr>
            <p:ph type="sldNum" sz="quarter" idx="12"/>
          </p:nvPr>
        </p:nvSpPr>
        <p:spPr/>
        <p:txBody>
          <a:bodyPr rtlCol="0"/>
          <a:lstStyle/>
          <a:p>
            <a:pPr rtl="0"/>
            <a:fld id="{6D22F896-40B5-4ADD-8801-0D06FADFA095}" type="slidenum">
              <a:rPr lang="cs-CZ" noProof="0" smtClean="0"/>
              <a:t>‹#›</a:t>
            </a:fld>
            <a:endParaRPr lang="cs-CZ" noProof="0"/>
          </a:p>
        </p:txBody>
      </p:sp>
      <p:cxnSp>
        <p:nvCxnSpPr>
          <p:cNvPr id="31" name="Přímá spojnice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939807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Obdélník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Obrázek 6"/>
          <p:cNvPicPr>
            <a:picLocks noChangeAspect="1"/>
          </p:cNvPicPr>
          <p:nvPr/>
        </p:nvPicPr>
        <p:blipFill rotWithShape="1">
          <a:blip r:embed="rId13">
            <a:extLs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sp>
        <p:nvSpPr>
          <p:cNvPr id="2" name="Zástupný nadpis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pPr rtl="0"/>
            <a:r>
              <a:rPr lang="cs-CZ" noProof="0"/>
              <a:t>Kliknutím můžete upravit styl předlohy nadpisů.</a:t>
            </a:r>
          </a:p>
        </p:txBody>
      </p:sp>
      <p:sp>
        <p:nvSpPr>
          <p:cNvPr id="3" name="Zástupný text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rtl="0"/>
            <a:r>
              <a:rPr lang="cs-CZ" noProof="0" dirty="0"/>
              <a:t>Upravit styly předlohy textu</a:t>
            </a:r>
          </a:p>
          <a:p>
            <a:pPr lvl="1" rtl="0"/>
            <a:r>
              <a:rPr lang="cs-CZ" noProof="0" dirty="0"/>
              <a:t>Druhá úroveň</a:t>
            </a:r>
          </a:p>
          <a:p>
            <a:pPr lvl="2" rtl="0"/>
            <a:r>
              <a:rPr lang="cs-CZ" noProof="0" dirty="0"/>
              <a:t>Třetí úroveň</a:t>
            </a:r>
          </a:p>
          <a:p>
            <a:pPr lvl="3" rtl="0"/>
            <a:r>
              <a:rPr lang="cs-CZ" noProof="0" dirty="0"/>
              <a:t>Čtvrtá úroveň</a:t>
            </a:r>
          </a:p>
          <a:p>
            <a:pPr lvl="4" rtl="0"/>
            <a:r>
              <a:rPr lang="cs-CZ" noProof="0" dirty="0"/>
              <a:t>Pátá úroveň</a:t>
            </a:r>
          </a:p>
        </p:txBody>
      </p:sp>
      <p:sp>
        <p:nvSpPr>
          <p:cNvPr id="4" name="Zástupný symbol pro datum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pPr rtl="0"/>
            <a:fld id="{692D0A1B-DE6A-4A13-83A0-4423AF8EB2A1}" type="datetime1">
              <a:rPr lang="cs-CZ" noProof="0" smtClean="0"/>
              <a:t>18.11.2020</a:t>
            </a:fld>
            <a:endParaRPr lang="cs-CZ" noProof="0"/>
          </a:p>
        </p:txBody>
      </p:sp>
      <p:sp>
        <p:nvSpPr>
          <p:cNvPr id="5" name="Zástupný symbol pro zápatí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pPr rtl="0"/>
            <a:endParaRPr lang="cs-CZ" noProof="0"/>
          </a:p>
        </p:txBody>
      </p:sp>
      <p:sp>
        <p:nvSpPr>
          <p:cNvPr id="6" name="Zástupný symbol pro číslo snímku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pPr rtl="0"/>
            <a:fld id="{6D22F896-40B5-4ADD-8801-0D06FADFA095}" type="slidenum">
              <a:rPr lang="cs-CZ" noProof="0" smtClean="0"/>
              <a:pPr rtl="0"/>
              <a:t>‹#›</a:t>
            </a:fld>
            <a:endParaRPr lang="cs-CZ" noProof="0"/>
          </a:p>
        </p:txBody>
      </p:sp>
      <p:cxnSp>
        <p:nvCxnSpPr>
          <p:cNvPr id="10" name="Přímá spojnice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203532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Obrázek 4" descr="obrázek prázdných rámečků obrázků na zdi">
            <a:extLst>
              <a:ext uri="{FF2B5EF4-FFF2-40B4-BE49-F238E27FC236}">
                <a16:creationId xmlns:a16="http://schemas.microsoft.com/office/drawing/2014/main" id="{74B1416E-E144-4B0E-9CB1-2137FB57B75D}"/>
              </a:ext>
            </a:extLst>
          </p:cNvPr>
          <p:cNvPicPr>
            <a:picLocks noChangeAspect="1"/>
          </p:cNvPicPr>
          <p:nvPr/>
        </p:nvPicPr>
        <p:blipFill rotWithShape="1">
          <a:blip r:embed="rId3"/>
          <a:srcRect l="787" t="9815" r="8304" b="13286"/>
          <a:stretch/>
        </p:blipFill>
        <p:spPr>
          <a:xfrm>
            <a:off x="82548" y="10"/>
            <a:ext cx="12191695" cy="6857990"/>
          </a:xfrm>
          <a:prstGeom prst="rect">
            <a:avLst/>
          </a:prstGeom>
        </p:spPr>
      </p:pic>
      <p:sp>
        <p:nvSpPr>
          <p:cNvPr id="34" name="Obdélník 33">
            <a:extLst>
              <a:ext uri="{FF2B5EF4-FFF2-40B4-BE49-F238E27FC236}">
                <a16:creationId xmlns:a16="http://schemas.microsoft.com/office/drawing/2014/main" id="{A4092ECB-D375-4A85-AD6E-85644D2A9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7" y="3064931"/>
            <a:ext cx="8293042"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cs-CZ"/>
          </a:p>
        </p:txBody>
      </p:sp>
      <p:sp>
        <p:nvSpPr>
          <p:cNvPr id="2" name="Nadpis 1">
            <a:extLst>
              <a:ext uri="{FF2B5EF4-FFF2-40B4-BE49-F238E27FC236}">
                <a16:creationId xmlns:a16="http://schemas.microsoft.com/office/drawing/2014/main" id="{08BDDBEB-2A0E-4470-BE29-A528A3A60875}"/>
              </a:ext>
            </a:extLst>
          </p:cNvPr>
          <p:cNvSpPr>
            <a:spLocks noGrp="1"/>
          </p:cNvSpPr>
          <p:nvPr>
            <p:ph type="ctrTitle"/>
          </p:nvPr>
        </p:nvSpPr>
        <p:spPr>
          <a:xfrm>
            <a:off x="1196349" y="3429000"/>
            <a:ext cx="6829044" cy="1252601"/>
          </a:xfrm>
        </p:spPr>
        <p:txBody>
          <a:bodyPr rtlCol="0">
            <a:normAutofit fontScale="90000"/>
          </a:bodyPr>
          <a:lstStyle/>
          <a:p>
            <a:pPr rtl="0"/>
            <a:r>
              <a:rPr lang="cs-CZ" sz="4100" dirty="0">
                <a:solidFill>
                  <a:srgbClr val="FFFFFE"/>
                </a:solidFill>
              </a:rPr>
              <a:t>B</a:t>
            </a:r>
            <a:r>
              <a:rPr lang="fr-FR" sz="4100" dirty="0" err="1">
                <a:solidFill>
                  <a:srgbClr val="FFFFFE"/>
                </a:solidFill>
              </a:rPr>
              <a:t>alzac</a:t>
            </a:r>
            <a:r>
              <a:rPr lang="fr-FR" sz="4100" dirty="0">
                <a:solidFill>
                  <a:srgbClr val="FFFFFE"/>
                </a:solidFill>
              </a:rPr>
              <a:t> et la comédie </a:t>
            </a:r>
            <a:r>
              <a:rPr lang="fr-FR" sz="4100">
                <a:solidFill>
                  <a:srgbClr val="FFFFFE"/>
                </a:solidFill>
              </a:rPr>
              <a:t>humaine 5: </a:t>
            </a:r>
            <a:r>
              <a:rPr lang="fr-FR" sz="4100" dirty="0">
                <a:solidFill>
                  <a:srgbClr val="FFFFFE"/>
                </a:solidFill>
              </a:rPr>
              <a:t>thèmes récurrents</a:t>
            </a:r>
            <a:endParaRPr lang="cs-CZ" sz="4100" dirty="0">
              <a:solidFill>
                <a:srgbClr val="FFFFFE"/>
              </a:solidFill>
            </a:endParaRPr>
          </a:p>
        </p:txBody>
      </p:sp>
      <p:sp>
        <p:nvSpPr>
          <p:cNvPr id="3" name="Podnadpis 2">
            <a:extLst>
              <a:ext uri="{FF2B5EF4-FFF2-40B4-BE49-F238E27FC236}">
                <a16:creationId xmlns:a16="http://schemas.microsoft.com/office/drawing/2014/main" id="{1D090625-51CE-4ECB-81A4-C4905F3FBFE9}"/>
              </a:ext>
            </a:extLst>
          </p:cNvPr>
          <p:cNvSpPr>
            <a:spLocks noGrp="1"/>
          </p:cNvSpPr>
          <p:nvPr>
            <p:ph type="subTitle" idx="1"/>
          </p:nvPr>
        </p:nvSpPr>
        <p:spPr>
          <a:xfrm>
            <a:off x="1196350" y="4784894"/>
            <a:ext cx="6829043" cy="716529"/>
          </a:xfrm>
        </p:spPr>
        <p:txBody>
          <a:bodyPr rtlCol="0">
            <a:normAutofit/>
          </a:bodyPr>
          <a:lstStyle/>
          <a:p>
            <a:pPr rtl="0"/>
            <a:r>
              <a:rPr lang="fr-FR" sz="2500" dirty="0">
                <a:solidFill>
                  <a:schemeClr val="bg2"/>
                </a:solidFill>
              </a:rPr>
              <a:t>Ou l’unité interne de l’ensemble</a:t>
            </a:r>
            <a:endParaRPr lang="cs-CZ" sz="2500" dirty="0">
              <a:solidFill>
                <a:schemeClr val="bg2"/>
              </a:solidFill>
            </a:endParaRPr>
          </a:p>
        </p:txBody>
      </p:sp>
      <p:cxnSp>
        <p:nvCxnSpPr>
          <p:cNvPr id="36" name="Přímá spojnice 35">
            <a:extLst>
              <a:ext uri="{FF2B5EF4-FFF2-40B4-BE49-F238E27FC236}">
                <a16:creationId xmlns:a16="http://schemas.microsoft.com/office/drawing/2014/main" id="{B6C1711D-6DAC-4FE1-B7B6-AC8A81B84C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0525" y="4666480"/>
            <a:ext cx="6829043"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4100" name="Picture 4" descr="Esther van Gobseck and Baron of Nucingen, illustra...">
            <a:extLst>
              <a:ext uri="{FF2B5EF4-FFF2-40B4-BE49-F238E27FC236}">
                <a16:creationId xmlns:a16="http://schemas.microsoft.com/office/drawing/2014/main" id="{009D16AE-9DA7-4045-BC78-BA4DDBCFE2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6672" y="635333"/>
            <a:ext cx="3337956" cy="459954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Gigonnet, Gobseck et des Lupeaulx | Paris Musées">
            <a:extLst>
              <a:ext uri="{FF2B5EF4-FFF2-40B4-BE49-F238E27FC236}">
                <a16:creationId xmlns:a16="http://schemas.microsoft.com/office/drawing/2014/main" id="{1944C4B4-7C6C-42C2-83C5-0ECD2CF157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052" y="576364"/>
            <a:ext cx="3550248" cy="2488567"/>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id="{98AD8452-EF05-4AD5-BCD6-72247D3B399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9684" y="433348"/>
            <a:ext cx="3308018" cy="2654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101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8E01C09-833F-4D09-A14D-603B0089E89C}"/>
              </a:ext>
            </a:extLst>
          </p:cNvPr>
          <p:cNvSpPr>
            <a:spLocks noGrp="1"/>
          </p:cNvSpPr>
          <p:nvPr>
            <p:ph type="title"/>
          </p:nvPr>
        </p:nvSpPr>
        <p:spPr>
          <a:xfrm>
            <a:off x="1032547" y="83888"/>
            <a:ext cx="10758176" cy="1049235"/>
          </a:xfrm>
        </p:spPr>
        <p:txBody>
          <a:bodyPr>
            <a:normAutofit/>
          </a:bodyPr>
          <a:lstStyle/>
          <a:p>
            <a:pPr algn="ctr"/>
            <a:r>
              <a:rPr lang="fr-FR" sz="2400" dirty="0"/>
              <a:t>En guise de conclusion: la présence des thèmes dans quelques romans évoqués</a:t>
            </a:r>
            <a:endParaRPr lang="cs-CZ" sz="2400" dirty="0"/>
          </a:p>
        </p:txBody>
      </p:sp>
      <p:graphicFrame>
        <p:nvGraphicFramePr>
          <p:cNvPr id="4" name="Tabulka 4">
            <a:extLst>
              <a:ext uri="{FF2B5EF4-FFF2-40B4-BE49-F238E27FC236}">
                <a16:creationId xmlns:a16="http://schemas.microsoft.com/office/drawing/2014/main" id="{10D806D6-FAA3-41FE-B318-8780EFDA23E0}"/>
              </a:ext>
            </a:extLst>
          </p:cNvPr>
          <p:cNvGraphicFramePr>
            <a:graphicFrameLocks noGrp="1"/>
          </p:cNvGraphicFramePr>
          <p:nvPr>
            <p:ph idx="1"/>
            <p:extLst>
              <p:ext uri="{D42A27DB-BD31-4B8C-83A1-F6EECF244321}">
                <p14:modId xmlns:p14="http://schemas.microsoft.com/office/powerpoint/2010/main" val="3415395764"/>
              </p:ext>
            </p:extLst>
          </p:nvPr>
        </p:nvGraphicFramePr>
        <p:xfrm>
          <a:off x="829538" y="820352"/>
          <a:ext cx="10684800" cy="5953760"/>
        </p:xfrm>
        <a:graphic>
          <a:graphicData uri="http://schemas.openxmlformats.org/drawingml/2006/table">
            <a:tbl>
              <a:tblPr firstRow="1" bandRow="1">
                <a:tableStyleId>{5C22544A-7EE6-4342-B048-85BDC9FD1C3A}</a:tableStyleId>
              </a:tblPr>
              <a:tblGrid>
                <a:gridCol w="2136960">
                  <a:extLst>
                    <a:ext uri="{9D8B030D-6E8A-4147-A177-3AD203B41FA5}">
                      <a16:colId xmlns:a16="http://schemas.microsoft.com/office/drawing/2014/main" val="787218419"/>
                    </a:ext>
                  </a:extLst>
                </a:gridCol>
                <a:gridCol w="2136960">
                  <a:extLst>
                    <a:ext uri="{9D8B030D-6E8A-4147-A177-3AD203B41FA5}">
                      <a16:colId xmlns:a16="http://schemas.microsoft.com/office/drawing/2014/main" val="1378096779"/>
                    </a:ext>
                  </a:extLst>
                </a:gridCol>
                <a:gridCol w="2136960">
                  <a:extLst>
                    <a:ext uri="{9D8B030D-6E8A-4147-A177-3AD203B41FA5}">
                      <a16:colId xmlns:a16="http://schemas.microsoft.com/office/drawing/2014/main" val="160115360"/>
                    </a:ext>
                  </a:extLst>
                </a:gridCol>
                <a:gridCol w="2136960">
                  <a:extLst>
                    <a:ext uri="{9D8B030D-6E8A-4147-A177-3AD203B41FA5}">
                      <a16:colId xmlns:a16="http://schemas.microsoft.com/office/drawing/2014/main" val="2979791698"/>
                    </a:ext>
                  </a:extLst>
                </a:gridCol>
                <a:gridCol w="2136960">
                  <a:extLst>
                    <a:ext uri="{9D8B030D-6E8A-4147-A177-3AD203B41FA5}">
                      <a16:colId xmlns:a16="http://schemas.microsoft.com/office/drawing/2014/main" val="108968760"/>
                    </a:ext>
                  </a:extLst>
                </a:gridCol>
              </a:tblGrid>
              <a:tr h="370840">
                <a:tc>
                  <a:txBody>
                    <a:bodyPr/>
                    <a:lstStyle/>
                    <a:p>
                      <a:r>
                        <a:rPr lang="fr-FR" sz="1400" dirty="0"/>
                        <a:t>Roman</a:t>
                      </a:r>
                      <a:endParaRPr lang="cs-CZ" sz="1400" dirty="0"/>
                    </a:p>
                  </a:txBody>
                  <a:tcPr/>
                </a:tc>
                <a:tc>
                  <a:txBody>
                    <a:bodyPr/>
                    <a:lstStyle/>
                    <a:p>
                      <a:r>
                        <a:rPr lang="fr-FR" sz="1400" dirty="0"/>
                        <a:t>Société moderne</a:t>
                      </a:r>
                      <a:endParaRPr lang="cs-CZ" sz="1400" dirty="0"/>
                    </a:p>
                  </a:txBody>
                  <a:tcPr/>
                </a:tc>
                <a:tc>
                  <a:txBody>
                    <a:bodyPr/>
                    <a:lstStyle/>
                    <a:p>
                      <a:r>
                        <a:rPr lang="fr-FR" sz="1400" dirty="0"/>
                        <a:t>Passions, amour</a:t>
                      </a:r>
                      <a:endParaRPr lang="cs-CZ" sz="1400" dirty="0"/>
                    </a:p>
                  </a:txBody>
                  <a:tcPr/>
                </a:tc>
                <a:tc>
                  <a:txBody>
                    <a:bodyPr/>
                    <a:lstStyle/>
                    <a:p>
                      <a:r>
                        <a:rPr lang="fr-FR" sz="1400" dirty="0"/>
                        <a:t>Pouvoir de l’argent</a:t>
                      </a:r>
                      <a:endParaRPr lang="cs-CZ" sz="1400" dirty="0"/>
                    </a:p>
                  </a:txBody>
                  <a:tcPr/>
                </a:tc>
                <a:tc>
                  <a:txBody>
                    <a:bodyPr/>
                    <a:lstStyle/>
                    <a:p>
                      <a:r>
                        <a:rPr lang="fr-FR" sz="1400" dirty="0"/>
                        <a:t>Énergie et volonté</a:t>
                      </a:r>
                      <a:endParaRPr lang="cs-CZ" sz="1400" dirty="0"/>
                    </a:p>
                  </a:txBody>
                  <a:tcPr/>
                </a:tc>
                <a:extLst>
                  <a:ext uri="{0D108BD9-81ED-4DB2-BD59-A6C34878D82A}">
                    <a16:rowId xmlns:a16="http://schemas.microsoft.com/office/drawing/2014/main" val="1241326678"/>
                  </a:ext>
                </a:extLst>
              </a:tr>
              <a:tr h="370840">
                <a:tc>
                  <a:txBody>
                    <a:bodyPr/>
                    <a:lstStyle/>
                    <a:p>
                      <a:r>
                        <a:rPr lang="fr-FR" sz="1400" i="1" dirty="0"/>
                        <a:t>Le Père Goriot</a:t>
                      </a:r>
                      <a:endParaRPr lang="cs-CZ" sz="1400" i="1" dirty="0"/>
                    </a:p>
                  </a:txBody>
                  <a:tcPr/>
                </a:tc>
                <a:tc>
                  <a:txBody>
                    <a:bodyPr/>
                    <a:lstStyle/>
                    <a:p>
                      <a:r>
                        <a:rPr lang="fr-FR" sz="1400" dirty="0"/>
                        <a:t>Oui (l’initiation d’Eugène de Rastignac)</a:t>
                      </a:r>
                      <a:endParaRPr lang="cs-CZ" sz="1400" dirty="0"/>
                    </a:p>
                  </a:txBody>
                  <a:tcPr/>
                </a:tc>
                <a:tc>
                  <a:txBody>
                    <a:bodyPr/>
                    <a:lstStyle/>
                    <a:p>
                      <a:r>
                        <a:rPr lang="fr-FR" sz="1400" dirty="0"/>
                        <a:t>Oui (l’amour paternel du père Goriot)</a:t>
                      </a:r>
                      <a:endParaRPr lang="cs-CZ" sz="1400" dirty="0"/>
                    </a:p>
                  </a:txBody>
                  <a:tcPr/>
                </a:tc>
                <a:tc>
                  <a:txBody>
                    <a:bodyPr/>
                    <a:lstStyle/>
                    <a:p>
                      <a:r>
                        <a:rPr lang="fr-FR" sz="1400" dirty="0"/>
                        <a:t>Oui </a:t>
                      </a:r>
                      <a:endParaRPr lang="cs-CZ" sz="1400" dirty="0"/>
                    </a:p>
                  </a:txBody>
                  <a:tcPr/>
                </a:tc>
                <a:tc>
                  <a:txBody>
                    <a:bodyPr/>
                    <a:lstStyle/>
                    <a:p>
                      <a:r>
                        <a:rPr lang="fr-FR" sz="1400" dirty="0"/>
                        <a:t>Oui (Eugène de Rastignac)</a:t>
                      </a:r>
                      <a:endParaRPr lang="cs-CZ" sz="1400" dirty="0"/>
                    </a:p>
                  </a:txBody>
                  <a:tcPr/>
                </a:tc>
                <a:extLst>
                  <a:ext uri="{0D108BD9-81ED-4DB2-BD59-A6C34878D82A}">
                    <a16:rowId xmlns:a16="http://schemas.microsoft.com/office/drawing/2014/main" val="2610315431"/>
                  </a:ext>
                </a:extLst>
              </a:tr>
              <a:tr h="370840">
                <a:tc>
                  <a:txBody>
                    <a:bodyPr/>
                    <a:lstStyle/>
                    <a:p>
                      <a:r>
                        <a:rPr lang="fr-FR" sz="1400" i="1" dirty="0"/>
                        <a:t>Illusions perdues</a:t>
                      </a:r>
                      <a:endParaRPr lang="cs-CZ" sz="1400" i="1" dirty="0"/>
                    </a:p>
                  </a:txBody>
                  <a:tcPr/>
                </a:tc>
                <a:tc>
                  <a:txBody>
                    <a:bodyPr/>
                    <a:lstStyle/>
                    <a:p>
                      <a:r>
                        <a:rPr lang="fr-FR" sz="1400" dirty="0"/>
                        <a:t>Oui </a:t>
                      </a:r>
                      <a:endParaRPr lang="cs-CZ" sz="1400" dirty="0"/>
                    </a:p>
                  </a:txBody>
                  <a:tcPr/>
                </a:tc>
                <a:tc>
                  <a:txBody>
                    <a:bodyPr/>
                    <a:lstStyle/>
                    <a:p>
                      <a:r>
                        <a:rPr lang="fr-FR" sz="1400" dirty="0"/>
                        <a:t>Oui (les ambitions de Lucien, Coralie et son dévouement)</a:t>
                      </a:r>
                      <a:endParaRPr lang="cs-CZ" sz="1400" dirty="0"/>
                    </a:p>
                  </a:txBody>
                  <a:tcPr/>
                </a:tc>
                <a:tc>
                  <a:txBody>
                    <a:bodyPr/>
                    <a:lstStyle/>
                    <a:p>
                      <a:r>
                        <a:rPr lang="fr-FR" sz="1400" dirty="0"/>
                        <a:t>Oui </a:t>
                      </a:r>
                      <a:endParaRPr lang="cs-CZ" sz="1400" dirty="0"/>
                    </a:p>
                  </a:txBody>
                  <a:tcPr/>
                </a:tc>
                <a:tc>
                  <a:txBody>
                    <a:bodyPr/>
                    <a:lstStyle/>
                    <a:p>
                      <a:r>
                        <a:rPr lang="fr-FR" sz="1400" dirty="0"/>
                        <a:t>Oui (Lucien de Rubempré comme un raté de la volonté, Daniel d’</a:t>
                      </a:r>
                      <a:r>
                        <a:rPr lang="fr-FR" sz="1400" dirty="0" err="1"/>
                        <a:t>Arthez</a:t>
                      </a:r>
                      <a:r>
                        <a:rPr lang="fr-FR" sz="1400" dirty="0"/>
                        <a:t> – écrivain de génie, David </a:t>
                      </a:r>
                      <a:r>
                        <a:rPr lang="fr-FR" sz="1400" dirty="0" err="1"/>
                        <a:t>Séchard</a:t>
                      </a:r>
                      <a:r>
                        <a:rPr lang="fr-FR" sz="1400" dirty="0"/>
                        <a:t> – figure de l’inventeur)</a:t>
                      </a:r>
                      <a:endParaRPr lang="cs-CZ" sz="1400" dirty="0"/>
                    </a:p>
                  </a:txBody>
                  <a:tcPr/>
                </a:tc>
                <a:extLst>
                  <a:ext uri="{0D108BD9-81ED-4DB2-BD59-A6C34878D82A}">
                    <a16:rowId xmlns:a16="http://schemas.microsoft.com/office/drawing/2014/main" val="699647506"/>
                  </a:ext>
                </a:extLst>
              </a:tr>
              <a:tr h="370840">
                <a:tc>
                  <a:txBody>
                    <a:bodyPr/>
                    <a:lstStyle/>
                    <a:p>
                      <a:r>
                        <a:rPr lang="fr-FR" sz="1400" i="1" dirty="0"/>
                        <a:t>Mémoires de deux jeunes mariées</a:t>
                      </a:r>
                      <a:endParaRPr lang="cs-CZ" sz="1400" i="1" dirty="0"/>
                    </a:p>
                  </a:txBody>
                  <a:tcPr/>
                </a:tc>
                <a:tc>
                  <a:txBody>
                    <a:bodyPr/>
                    <a:lstStyle/>
                    <a:p>
                      <a:r>
                        <a:rPr lang="fr-FR" sz="1400" dirty="0"/>
                        <a:t>Oui (duc de Chaulieu)</a:t>
                      </a:r>
                      <a:endParaRPr lang="cs-CZ" sz="1400" dirty="0"/>
                    </a:p>
                  </a:txBody>
                  <a:tcPr/>
                </a:tc>
                <a:tc>
                  <a:txBody>
                    <a:bodyPr/>
                    <a:lstStyle/>
                    <a:p>
                      <a:r>
                        <a:rPr lang="fr-FR" sz="1400" dirty="0"/>
                        <a:t>Oui (l’amour-passion de Louise de Chaulieu)</a:t>
                      </a:r>
                      <a:endParaRPr lang="cs-CZ" sz="1400" dirty="0"/>
                    </a:p>
                  </a:txBody>
                  <a:tcPr/>
                </a:tc>
                <a:tc>
                  <a:txBody>
                    <a:bodyPr/>
                    <a:lstStyle/>
                    <a:p>
                      <a:r>
                        <a:rPr lang="fr-FR" sz="1400" dirty="0"/>
                        <a:t>-</a:t>
                      </a:r>
                      <a:endParaRPr lang="cs-CZ" sz="1400" dirty="0"/>
                    </a:p>
                  </a:txBody>
                  <a:tcPr/>
                </a:tc>
                <a:tc>
                  <a:txBody>
                    <a:bodyPr/>
                    <a:lstStyle/>
                    <a:p>
                      <a:r>
                        <a:rPr lang="fr-FR" sz="1400" dirty="0"/>
                        <a:t>-</a:t>
                      </a:r>
                      <a:endParaRPr lang="cs-CZ" sz="1400" dirty="0"/>
                    </a:p>
                  </a:txBody>
                  <a:tcPr/>
                </a:tc>
                <a:extLst>
                  <a:ext uri="{0D108BD9-81ED-4DB2-BD59-A6C34878D82A}">
                    <a16:rowId xmlns:a16="http://schemas.microsoft.com/office/drawing/2014/main" val="3395674010"/>
                  </a:ext>
                </a:extLst>
              </a:tr>
              <a:tr h="370840">
                <a:tc>
                  <a:txBody>
                    <a:bodyPr/>
                    <a:lstStyle/>
                    <a:p>
                      <a:r>
                        <a:rPr lang="fr-FR" sz="1400" i="1" dirty="0"/>
                        <a:t>La Maison </a:t>
                      </a:r>
                      <a:r>
                        <a:rPr lang="fr-FR" sz="1400" i="1" dirty="0" err="1"/>
                        <a:t>Nucingen</a:t>
                      </a:r>
                      <a:endParaRPr lang="cs-CZ" sz="1400" i="1" dirty="0"/>
                    </a:p>
                  </a:txBody>
                  <a:tcPr/>
                </a:tc>
                <a:tc>
                  <a:txBody>
                    <a:bodyPr/>
                    <a:lstStyle/>
                    <a:p>
                      <a:r>
                        <a:rPr lang="fr-FR" sz="1400" dirty="0"/>
                        <a:t>Oui (« nouvelle aristocratie » financière)</a:t>
                      </a:r>
                      <a:endParaRPr lang="cs-CZ" sz="1400" dirty="0"/>
                    </a:p>
                  </a:txBody>
                  <a:tcPr/>
                </a:tc>
                <a:tc>
                  <a:txBody>
                    <a:bodyPr/>
                    <a:lstStyle/>
                    <a:p>
                      <a:r>
                        <a:rPr lang="fr-FR" sz="1400" dirty="0"/>
                        <a:t>+/-</a:t>
                      </a:r>
                      <a:endParaRPr lang="cs-CZ" sz="1400" dirty="0"/>
                    </a:p>
                  </a:txBody>
                  <a:tcPr/>
                </a:tc>
                <a:tc>
                  <a:txBody>
                    <a:bodyPr/>
                    <a:lstStyle/>
                    <a:p>
                      <a:r>
                        <a:rPr lang="fr-FR" sz="1400" dirty="0"/>
                        <a:t>Oui</a:t>
                      </a:r>
                      <a:endParaRPr lang="cs-CZ" sz="1400" dirty="0"/>
                    </a:p>
                  </a:txBody>
                  <a:tcPr/>
                </a:tc>
                <a:tc>
                  <a:txBody>
                    <a:bodyPr/>
                    <a:lstStyle/>
                    <a:p>
                      <a:r>
                        <a:rPr lang="fr-FR" sz="1400" dirty="0"/>
                        <a:t>Oui (Eugène de Rastignac)</a:t>
                      </a:r>
                      <a:endParaRPr lang="cs-CZ" sz="1400" dirty="0"/>
                    </a:p>
                  </a:txBody>
                  <a:tcPr/>
                </a:tc>
                <a:extLst>
                  <a:ext uri="{0D108BD9-81ED-4DB2-BD59-A6C34878D82A}">
                    <a16:rowId xmlns:a16="http://schemas.microsoft.com/office/drawing/2014/main" val="1172917216"/>
                  </a:ext>
                </a:extLst>
              </a:tr>
              <a:tr h="370840">
                <a:tc>
                  <a:txBody>
                    <a:bodyPr/>
                    <a:lstStyle/>
                    <a:p>
                      <a:r>
                        <a:rPr lang="fr-FR" sz="1400" i="1" dirty="0"/>
                        <a:t>La Cousine Bette</a:t>
                      </a:r>
                      <a:endParaRPr lang="cs-CZ" sz="1400" i="1" dirty="0"/>
                    </a:p>
                  </a:txBody>
                  <a:tcPr/>
                </a:tc>
                <a:tc>
                  <a:txBody>
                    <a:bodyPr/>
                    <a:lstStyle/>
                    <a:p>
                      <a:r>
                        <a:rPr lang="cs-CZ" sz="1400" dirty="0" err="1"/>
                        <a:t>Oui</a:t>
                      </a:r>
                      <a:r>
                        <a:rPr lang="cs-CZ" sz="1400" dirty="0"/>
                        <a:t> </a:t>
                      </a:r>
                      <a:r>
                        <a:rPr lang="fr-FR" sz="1400" dirty="0"/>
                        <a:t>(la société sous la Monarchie de Juillet)</a:t>
                      </a:r>
                      <a:endParaRPr lang="cs-CZ" sz="1400" dirty="0"/>
                    </a:p>
                  </a:txBody>
                  <a:tcPr/>
                </a:tc>
                <a:tc>
                  <a:txBody>
                    <a:bodyPr/>
                    <a:lstStyle/>
                    <a:p>
                      <a:r>
                        <a:rPr lang="fr-FR" sz="1400" dirty="0"/>
                        <a:t>Oui (la jalousie de Bette)</a:t>
                      </a:r>
                      <a:endParaRPr lang="cs-CZ" sz="1400" dirty="0"/>
                    </a:p>
                  </a:txBody>
                  <a:tcPr/>
                </a:tc>
                <a:tc>
                  <a:txBody>
                    <a:bodyPr/>
                    <a:lstStyle/>
                    <a:p>
                      <a:r>
                        <a:rPr lang="fr-FR" sz="1400" dirty="0"/>
                        <a:t>+/-</a:t>
                      </a:r>
                      <a:endParaRPr lang="cs-CZ" sz="1400" dirty="0"/>
                    </a:p>
                  </a:txBody>
                  <a:tcPr/>
                </a:tc>
                <a:tc>
                  <a:txBody>
                    <a:bodyPr/>
                    <a:lstStyle/>
                    <a:p>
                      <a:r>
                        <a:rPr lang="fr-FR" sz="1400" dirty="0"/>
                        <a:t>+/- (Wenceslas Steinbock)</a:t>
                      </a:r>
                      <a:endParaRPr lang="cs-CZ" sz="1400" dirty="0"/>
                    </a:p>
                  </a:txBody>
                  <a:tcPr/>
                </a:tc>
                <a:extLst>
                  <a:ext uri="{0D108BD9-81ED-4DB2-BD59-A6C34878D82A}">
                    <a16:rowId xmlns:a16="http://schemas.microsoft.com/office/drawing/2014/main" val="233893319"/>
                  </a:ext>
                </a:extLst>
              </a:tr>
              <a:tr h="370840">
                <a:tc>
                  <a:txBody>
                    <a:bodyPr/>
                    <a:lstStyle/>
                    <a:p>
                      <a:r>
                        <a:rPr lang="fr-FR" sz="1400" i="1" dirty="0" err="1"/>
                        <a:t>Gobseck</a:t>
                      </a:r>
                      <a:endParaRPr lang="cs-CZ" sz="1400" i="1" dirty="0"/>
                    </a:p>
                  </a:txBody>
                  <a:tcPr/>
                </a:tc>
                <a:tc>
                  <a:txBody>
                    <a:bodyPr/>
                    <a:lstStyle/>
                    <a:p>
                      <a:r>
                        <a:rPr lang="fr-FR" sz="1400" dirty="0"/>
                        <a:t>Oui </a:t>
                      </a:r>
                      <a:endParaRPr lang="cs-CZ" sz="1400" dirty="0"/>
                    </a:p>
                  </a:txBody>
                  <a:tcPr/>
                </a:tc>
                <a:tc>
                  <a:txBody>
                    <a:bodyPr/>
                    <a:lstStyle/>
                    <a:p>
                      <a:r>
                        <a:rPr lang="fr-FR" sz="1400" dirty="0"/>
                        <a:t>Oui (l’avarice de </a:t>
                      </a:r>
                      <a:r>
                        <a:rPr lang="fr-FR" sz="1400" dirty="0" err="1"/>
                        <a:t>Gobseck</a:t>
                      </a:r>
                      <a:r>
                        <a:rPr lang="fr-FR" sz="1400" dirty="0"/>
                        <a:t>)</a:t>
                      </a:r>
                      <a:endParaRPr lang="cs-CZ" sz="1400" dirty="0"/>
                    </a:p>
                  </a:txBody>
                  <a:tcPr/>
                </a:tc>
                <a:tc>
                  <a:txBody>
                    <a:bodyPr/>
                    <a:lstStyle/>
                    <a:p>
                      <a:r>
                        <a:rPr lang="fr-FR" sz="1400" dirty="0"/>
                        <a:t>Oui </a:t>
                      </a:r>
                      <a:endParaRPr lang="cs-CZ" sz="1400" dirty="0"/>
                    </a:p>
                  </a:txBody>
                  <a:tcPr/>
                </a:tc>
                <a:tc>
                  <a:txBody>
                    <a:bodyPr/>
                    <a:lstStyle/>
                    <a:p>
                      <a:r>
                        <a:rPr lang="fr-FR" sz="1400" dirty="0"/>
                        <a:t>-</a:t>
                      </a:r>
                      <a:endParaRPr lang="cs-CZ" sz="1400" dirty="0"/>
                    </a:p>
                  </a:txBody>
                  <a:tcPr/>
                </a:tc>
                <a:extLst>
                  <a:ext uri="{0D108BD9-81ED-4DB2-BD59-A6C34878D82A}">
                    <a16:rowId xmlns:a16="http://schemas.microsoft.com/office/drawing/2014/main" val="750390425"/>
                  </a:ext>
                </a:extLst>
              </a:tr>
              <a:tr h="370840">
                <a:tc>
                  <a:txBody>
                    <a:bodyPr/>
                    <a:lstStyle/>
                    <a:p>
                      <a:r>
                        <a:rPr lang="fr-FR" sz="1400" i="1" dirty="0"/>
                        <a:t>La Peau de chagrin</a:t>
                      </a:r>
                      <a:endParaRPr lang="cs-CZ" sz="1400" i="1" dirty="0"/>
                    </a:p>
                  </a:txBody>
                  <a:tcPr/>
                </a:tc>
                <a:tc>
                  <a:txBody>
                    <a:bodyPr/>
                    <a:lstStyle/>
                    <a:p>
                      <a:r>
                        <a:rPr lang="fr-FR" sz="1400" dirty="0"/>
                        <a:t>Oui </a:t>
                      </a:r>
                      <a:endParaRPr lang="cs-CZ" sz="1400" dirty="0"/>
                    </a:p>
                  </a:txBody>
                  <a:tcPr/>
                </a:tc>
                <a:tc>
                  <a:txBody>
                    <a:bodyPr/>
                    <a:lstStyle/>
                    <a:p>
                      <a:r>
                        <a:rPr lang="fr-FR" sz="1400" dirty="0"/>
                        <a:t>Oui (les ambitions de Raphaël)</a:t>
                      </a:r>
                      <a:endParaRPr lang="cs-CZ" sz="1400" dirty="0"/>
                    </a:p>
                  </a:txBody>
                  <a:tcPr/>
                </a:tc>
                <a:tc>
                  <a:txBody>
                    <a:bodyPr/>
                    <a:lstStyle/>
                    <a:p>
                      <a:r>
                        <a:rPr lang="fr-FR" sz="1400" dirty="0"/>
                        <a:t>+/-</a:t>
                      </a:r>
                      <a:endParaRPr lang="cs-CZ" sz="1400" dirty="0"/>
                    </a:p>
                  </a:txBody>
                  <a:tcPr/>
                </a:tc>
                <a:tc>
                  <a:txBody>
                    <a:bodyPr/>
                    <a:lstStyle/>
                    <a:p>
                      <a:r>
                        <a:rPr lang="fr-FR" sz="1400" dirty="0"/>
                        <a:t>Oui (Raphaël et son désir de parvenir)</a:t>
                      </a:r>
                      <a:endParaRPr lang="cs-CZ" sz="1400" dirty="0"/>
                    </a:p>
                  </a:txBody>
                  <a:tcPr/>
                </a:tc>
                <a:extLst>
                  <a:ext uri="{0D108BD9-81ED-4DB2-BD59-A6C34878D82A}">
                    <a16:rowId xmlns:a16="http://schemas.microsoft.com/office/drawing/2014/main" val="3428700735"/>
                  </a:ext>
                </a:extLst>
              </a:tr>
              <a:tr h="370840">
                <a:tc>
                  <a:txBody>
                    <a:bodyPr/>
                    <a:lstStyle/>
                    <a:p>
                      <a:r>
                        <a:rPr lang="fr-FR" sz="1400" i="1" u="none" dirty="0"/>
                        <a:t>Le </a:t>
                      </a:r>
                      <a:r>
                        <a:rPr lang="fr-FR" sz="1400" i="1" dirty="0"/>
                        <a:t>Lys dans la vallée</a:t>
                      </a:r>
                      <a:endParaRPr lang="cs-CZ" sz="1400" i="1" dirty="0"/>
                    </a:p>
                  </a:txBody>
                  <a:tcPr/>
                </a:tc>
                <a:tc>
                  <a:txBody>
                    <a:bodyPr/>
                    <a:lstStyle/>
                    <a:p>
                      <a:r>
                        <a:rPr lang="fr-FR" sz="1400" dirty="0"/>
                        <a:t>Oui (les débuts de la Restauration)</a:t>
                      </a:r>
                      <a:endParaRPr lang="cs-CZ" sz="1400" dirty="0"/>
                    </a:p>
                  </a:txBody>
                  <a:tcPr/>
                </a:tc>
                <a:tc>
                  <a:txBody>
                    <a:bodyPr/>
                    <a:lstStyle/>
                    <a:p>
                      <a:r>
                        <a:rPr lang="fr-FR" sz="1400" dirty="0"/>
                        <a:t>Oui (l’amour d’Henriette de </a:t>
                      </a:r>
                      <a:r>
                        <a:rPr lang="fr-FR" sz="1400" dirty="0" err="1"/>
                        <a:t>Mortsauf</a:t>
                      </a:r>
                      <a:r>
                        <a:rPr lang="fr-FR" sz="1400" dirty="0"/>
                        <a:t>)</a:t>
                      </a:r>
                      <a:endParaRPr lang="cs-CZ" sz="1400" dirty="0"/>
                    </a:p>
                  </a:txBody>
                  <a:tcPr/>
                </a:tc>
                <a:tc>
                  <a:txBody>
                    <a:bodyPr/>
                    <a:lstStyle/>
                    <a:p>
                      <a:r>
                        <a:rPr lang="fr-FR" sz="1400" dirty="0"/>
                        <a:t>+/-</a:t>
                      </a:r>
                      <a:endParaRPr lang="cs-CZ" sz="1400" dirty="0"/>
                    </a:p>
                  </a:txBody>
                  <a:tcPr/>
                </a:tc>
                <a:tc>
                  <a:txBody>
                    <a:bodyPr/>
                    <a:lstStyle/>
                    <a:p>
                      <a:r>
                        <a:rPr lang="fr-FR" sz="1400" dirty="0"/>
                        <a:t>Oui (Félix de Vandenesse et sa carrière à Paris)</a:t>
                      </a:r>
                      <a:endParaRPr lang="cs-CZ" sz="1400" dirty="0"/>
                    </a:p>
                  </a:txBody>
                  <a:tcPr/>
                </a:tc>
                <a:extLst>
                  <a:ext uri="{0D108BD9-81ED-4DB2-BD59-A6C34878D82A}">
                    <a16:rowId xmlns:a16="http://schemas.microsoft.com/office/drawing/2014/main" val="3753213853"/>
                  </a:ext>
                </a:extLst>
              </a:tr>
              <a:tr h="370840">
                <a:tc>
                  <a:txBody>
                    <a:bodyPr/>
                    <a:lstStyle/>
                    <a:p>
                      <a:r>
                        <a:rPr lang="fr-FR" sz="1400" i="1" dirty="0"/>
                        <a:t>Les Chouans</a:t>
                      </a:r>
                      <a:endParaRPr lang="cs-CZ" sz="1400" i="1" dirty="0"/>
                    </a:p>
                  </a:txBody>
                  <a:tcPr/>
                </a:tc>
                <a:tc>
                  <a:txBody>
                    <a:bodyPr/>
                    <a:lstStyle/>
                    <a:p>
                      <a:r>
                        <a:rPr lang="fr-FR" sz="1400" dirty="0"/>
                        <a:t>-</a:t>
                      </a:r>
                      <a:endParaRPr lang="cs-CZ" sz="1400" dirty="0"/>
                    </a:p>
                  </a:txBody>
                  <a:tcPr/>
                </a:tc>
                <a:tc>
                  <a:txBody>
                    <a:bodyPr/>
                    <a:lstStyle/>
                    <a:p>
                      <a:r>
                        <a:rPr lang="fr-FR" sz="1400" dirty="0"/>
                        <a:t>Oui (l’amour de Marie de Verneuil et du marquis de </a:t>
                      </a:r>
                      <a:r>
                        <a:rPr lang="fr-FR" sz="1400" dirty="0" err="1"/>
                        <a:t>Montauran</a:t>
                      </a:r>
                      <a:r>
                        <a:rPr lang="fr-FR" sz="1400" dirty="0"/>
                        <a:t>)</a:t>
                      </a:r>
                      <a:endParaRPr lang="cs-CZ" sz="1400" dirty="0"/>
                    </a:p>
                  </a:txBody>
                  <a:tcPr/>
                </a:tc>
                <a:tc>
                  <a:txBody>
                    <a:bodyPr/>
                    <a:lstStyle/>
                    <a:p>
                      <a:r>
                        <a:rPr lang="fr-FR" sz="1400" dirty="0"/>
                        <a:t>-</a:t>
                      </a:r>
                      <a:endParaRPr lang="cs-CZ" sz="1400" dirty="0"/>
                    </a:p>
                  </a:txBody>
                  <a:tcPr/>
                </a:tc>
                <a:tc>
                  <a:txBody>
                    <a:bodyPr/>
                    <a:lstStyle/>
                    <a:p>
                      <a:r>
                        <a:rPr lang="fr-FR" sz="1400" dirty="0"/>
                        <a:t>-</a:t>
                      </a:r>
                      <a:endParaRPr lang="cs-CZ" sz="1400" dirty="0"/>
                    </a:p>
                  </a:txBody>
                  <a:tcPr/>
                </a:tc>
                <a:extLst>
                  <a:ext uri="{0D108BD9-81ED-4DB2-BD59-A6C34878D82A}">
                    <a16:rowId xmlns:a16="http://schemas.microsoft.com/office/drawing/2014/main" val="4268951706"/>
                  </a:ext>
                </a:extLst>
              </a:tr>
            </a:tbl>
          </a:graphicData>
        </a:graphic>
      </p:graphicFrame>
    </p:spTree>
    <p:extLst>
      <p:ext uri="{BB962C8B-B14F-4D97-AF65-F5344CB8AC3E}">
        <p14:creationId xmlns:p14="http://schemas.microsoft.com/office/powerpoint/2010/main" val="2287766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2" name="Obdélník 71">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4" name="Obrázek 73">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1562"/>
          <a:stretch/>
        </p:blipFill>
        <p:spPr bwMode="black">
          <a:xfrm>
            <a:off x="0" y="6126480"/>
            <a:ext cx="12192000" cy="742950"/>
          </a:xfrm>
          <a:prstGeom prst="rect">
            <a:avLst/>
          </a:prstGeom>
        </p:spPr>
      </p:pic>
      <p:cxnSp>
        <p:nvCxnSpPr>
          <p:cNvPr id="76" name="Přímá spojnice 75">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78" name="Přímá spojnice 77">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80" name="Obdélník 79">
            <a:extLst>
              <a:ext uri="{FF2B5EF4-FFF2-40B4-BE49-F238E27FC236}">
                <a16:creationId xmlns:a16="http://schemas.microsoft.com/office/drawing/2014/main" id="{5BB14454-D00C-4958-BB39-F5F9F3AC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cxnSp>
        <p:nvCxnSpPr>
          <p:cNvPr id="82" name="Přímá spojnice 81">
            <a:extLst>
              <a:ext uri="{FF2B5EF4-FFF2-40B4-BE49-F238E27FC236}">
                <a16:creationId xmlns:a16="http://schemas.microsoft.com/office/drawing/2014/main" id="{28A657A7-C4E5-425B-98FA-BB817FF7BF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8029" y="1847088"/>
            <a:ext cx="352036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63" name="Nadpis 1">
            <a:extLst>
              <a:ext uri="{FF2B5EF4-FFF2-40B4-BE49-F238E27FC236}">
                <a16:creationId xmlns:a16="http://schemas.microsoft.com/office/drawing/2014/main" id="{69F1744A-CA11-44DA-AE09-C24B436C1B4F}"/>
              </a:ext>
            </a:extLst>
          </p:cNvPr>
          <p:cNvSpPr>
            <a:spLocks noGrp="1"/>
          </p:cNvSpPr>
          <p:nvPr>
            <p:ph type="title"/>
          </p:nvPr>
        </p:nvSpPr>
        <p:spPr>
          <a:xfrm>
            <a:off x="7151877" y="287889"/>
            <a:ext cx="3520367" cy="1049235"/>
          </a:xfrm>
        </p:spPr>
        <p:txBody>
          <a:bodyPr vert="horz" lIns="91440" tIns="45720" rIns="91440" bIns="45720" rtlCol="0" anchor="t">
            <a:normAutofit fontScale="90000"/>
          </a:bodyPr>
          <a:lstStyle/>
          <a:p>
            <a:pPr algn="ctr" rtl="0"/>
            <a:r>
              <a:rPr lang="cs-CZ" dirty="0" err="1"/>
              <a:t>Introduction</a:t>
            </a:r>
            <a:r>
              <a:rPr lang="cs-CZ" dirty="0"/>
              <a:t>: </a:t>
            </a:r>
            <a:r>
              <a:rPr lang="fr-FR" dirty="0"/>
              <a:t>Grands thèmes de la comédie humaine</a:t>
            </a:r>
            <a:endParaRPr lang="cs-CZ" dirty="0"/>
          </a:p>
        </p:txBody>
      </p:sp>
      <p:sp>
        <p:nvSpPr>
          <p:cNvPr id="84" name="Obdélník 83">
            <a:extLst>
              <a:ext uri="{FF2B5EF4-FFF2-40B4-BE49-F238E27FC236}">
                <a16:creationId xmlns:a16="http://schemas.microsoft.com/office/drawing/2014/main" id="{A1084370-0E70-4003-9787-3490FCC20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cs-CZ" dirty="0"/>
          </a:p>
        </p:txBody>
      </p:sp>
      <p:grpSp>
        <p:nvGrpSpPr>
          <p:cNvPr id="86" name="Skupina 85">
            <a:extLst>
              <a:ext uri="{FF2B5EF4-FFF2-40B4-BE49-F238E27FC236}">
                <a16:creationId xmlns:a16="http://schemas.microsoft.com/office/drawing/2014/main" id="{2B7C66D2-22E8-4E8F-829B-050BFA7C86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6104331" cy="5149101"/>
            <a:chOff x="7463259" y="583365"/>
            <a:chExt cx="6104330" cy="5181928"/>
          </a:xfrm>
        </p:grpSpPr>
        <p:sp>
          <p:nvSpPr>
            <p:cNvPr id="87" name="Obdélník 86">
              <a:extLst>
                <a:ext uri="{FF2B5EF4-FFF2-40B4-BE49-F238E27FC236}">
                  <a16:creationId xmlns:a16="http://schemas.microsoft.com/office/drawing/2014/main" id="{F0B78D6F-1F61-4DBB-8F5A-934BB850D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610433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cs-CZ" dirty="0"/>
            </a:p>
          </p:txBody>
        </p:sp>
        <p:sp>
          <p:nvSpPr>
            <p:cNvPr id="88" name="Obdélník 87">
              <a:extLst>
                <a:ext uri="{FF2B5EF4-FFF2-40B4-BE49-F238E27FC236}">
                  <a16:creationId xmlns:a16="http://schemas.microsoft.com/office/drawing/2014/main" id="{23EA261D-1F8C-4BE5-8586-3C1CC5CE8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5471354"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cs-CZ" dirty="0"/>
            </a:p>
          </p:txBody>
        </p:sp>
      </p:grpSp>
      <p:pic>
        <p:nvPicPr>
          <p:cNvPr id="90" name="Obrázek 89">
            <a:extLst>
              <a:ext uri="{FF2B5EF4-FFF2-40B4-BE49-F238E27FC236}">
                <a16:creationId xmlns:a16="http://schemas.microsoft.com/office/drawing/2014/main" id="{3635D2BC-4EDA-4A3E-83BF-035608099B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1562"/>
          <a:stretch/>
        </p:blipFill>
        <p:spPr bwMode="black">
          <a:xfrm>
            <a:off x="0" y="6126480"/>
            <a:ext cx="12192000" cy="742950"/>
          </a:xfrm>
          <a:prstGeom prst="rect">
            <a:avLst/>
          </a:prstGeom>
        </p:spPr>
      </p:pic>
      <p:cxnSp>
        <p:nvCxnSpPr>
          <p:cNvPr id="92" name="Přímá spojnice 91">
            <a:extLst>
              <a:ext uri="{FF2B5EF4-FFF2-40B4-BE49-F238E27FC236}">
                <a16:creationId xmlns:a16="http://schemas.microsoft.com/office/drawing/2014/main" id="{A3C86EB9-7FA9-42F7-B348-A7FD17436A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18" name="Zástupný obsah 2" descr="Obrázek SmartArt">
            <a:extLst>
              <a:ext uri="{FF2B5EF4-FFF2-40B4-BE49-F238E27FC236}">
                <a16:creationId xmlns:a16="http://schemas.microsoft.com/office/drawing/2014/main" id="{FB509DA5-15CF-4F50-8076-F311C53562F4}"/>
              </a:ext>
            </a:extLst>
          </p:cNvPr>
          <p:cNvGraphicFramePr>
            <a:graphicFrameLocks/>
          </p:cNvGraphicFramePr>
          <p:nvPr>
            <p:extLst>
              <p:ext uri="{D42A27DB-BD31-4B8C-83A1-F6EECF244321}">
                <p14:modId xmlns:p14="http://schemas.microsoft.com/office/powerpoint/2010/main" val="4077444894"/>
              </p:ext>
            </p:extLst>
          </p:nvPr>
        </p:nvGraphicFramePr>
        <p:xfrm>
          <a:off x="6443652" y="2195590"/>
          <a:ext cx="5252310" cy="48005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28" name="Picture 4" descr="Honoré de Balzac - La Comédie humaine - 1986/1991 - Catawiki">
            <a:extLst>
              <a:ext uri="{FF2B5EF4-FFF2-40B4-BE49-F238E27FC236}">
                <a16:creationId xmlns:a16="http://schemas.microsoft.com/office/drawing/2014/main" id="{F4DBF3F4-040A-4A7A-8233-A424B603FDE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4993" y="1360558"/>
            <a:ext cx="5381561" cy="3390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5492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3" name="Picture 72">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75" name="Straight Connector 74">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79" name="Rectangle 78">
            <a:extLst>
              <a:ext uri="{FF2B5EF4-FFF2-40B4-BE49-F238E27FC236}">
                <a16:creationId xmlns:a16="http://schemas.microsoft.com/office/drawing/2014/main" id="{10419CA0-BFB4-4390-AB8F-5DBFCA45D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1" name="Straight Connector 80">
            <a:extLst>
              <a:ext uri="{FF2B5EF4-FFF2-40B4-BE49-F238E27FC236}">
                <a16:creationId xmlns:a16="http://schemas.microsoft.com/office/drawing/2014/main" id="{5CF4C623-16D7-4722-8EFB-A5B0E3BC07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Nadpis 1">
            <a:extLst>
              <a:ext uri="{FF2B5EF4-FFF2-40B4-BE49-F238E27FC236}">
                <a16:creationId xmlns:a16="http://schemas.microsoft.com/office/drawing/2014/main" id="{5A3FD3FE-8328-476E-8B86-4FA323690302}"/>
              </a:ext>
            </a:extLst>
          </p:cNvPr>
          <p:cNvSpPr>
            <a:spLocks noGrp="1"/>
          </p:cNvSpPr>
          <p:nvPr>
            <p:ph type="title"/>
          </p:nvPr>
        </p:nvSpPr>
        <p:spPr>
          <a:xfrm>
            <a:off x="1451580" y="804520"/>
            <a:ext cx="5550355" cy="1049235"/>
          </a:xfrm>
        </p:spPr>
        <p:txBody>
          <a:bodyPr vert="horz" lIns="91440" tIns="45720" rIns="91440" bIns="45720" rtlCol="0" anchor="t">
            <a:normAutofit/>
          </a:bodyPr>
          <a:lstStyle/>
          <a:p>
            <a:r>
              <a:rPr lang="en-US" sz="2900" dirty="0"/>
              <a:t>I. Société </a:t>
            </a:r>
            <a:r>
              <a:rPr lang="en-US" sz="2900" dirty="0" err="1"/>
              <a:t>moderne</a:t>
            </a:r>
            <a:endParaRPr lang="en-US" sz="2900" dirty="0"/>
          </a:p>
        </p:txBody>
      </p:sp>
      <p:sp>
        <p:nvSpPr>
          <p:cNvPr id="83" name="Rectangle 82">
            <a:extLst>
              <a:ext uri="{FF2B5EF4-FFF2-40B4-BE49-F238E27FC236}">
                <a16:creationId xmlns:a16="http://schemas.microsoft.com/office/drawing/2014/main" id="{596E9C81-ACBE-459E-A7D5-2BB824B68F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Zástupný text 3">
            <a:extLst>
              <a:ext uri="{FF2B5EF4-FFF2-40B4-BE49-F238E27FC236}">
                <a16:creationId xmlns:a16="http://schemas.microsoft.com/office/drawing/2014/main" id="{C40E79A6-1D52-4844-8021-653BCD16FF36}"/>
              </a:ext>
            </a:extLst>
          </p:cNvPr>
          <p:cNvSpPr>
            <a:spLocks noGrp="1"/>
          </p:cNvSpPr>
          <p:nvPr>
            <p:ph type="body" sz="half" idx="2"/>
          </p:nvPr>
        </p:nvSpPr>
        <p:spPr>
          <a:xfrm>
            <a:off x="1451580" y="2015732"/>
            <a:ext cx="5550355" cy="3450613"/>
          </a:xfrm>
        </p:spPr>
        <p:txBody>
          <a:bodyPr vert="horz" lIns="91440" tIns="45720" rIns="91440" bIns="45720" rtlCol="0" anchor="t">
            <a:normAutofit/>
          </a:bodyPr>
          <a:lstStyle/>
          <a:p>
            <a:pPr indent="-228600" algn="just">
              <a:buFont typeface="Arial" panose="020B0604020202020204" pitchFamily="34" charset="0"/>
              <a:buChar char="•"/>
            </a:pPr>
            <a:r>
              <a:rPr lang="fr-FR" dirty="0"/>
              <a:t>« </a:t>
            </a:r>
            <a:r>
              <a:rPr lang="fr-FR" i="1" dirty="0"/>
              <a:t>Si j’ai encore un conseil à vous donner, mon ange, c’est de ne pas plus tenir à vos opinions qu’à vos paroles. Quand on vous les demandera, vendez-les. Un homme qui se vante de ne jamais changer d’opinion est un homme qui se charge d’aller toujours en ligne droite, un niais qui croit à l’infaillibilité. Il n’y a pas de principes, il n’y a que des événements ; il n’y a pas de lois, il n’y a que des circonstances : l’homme supérieur épouse les événements et les circonstances pour les conduire </a:t>
            </a:r>
            <a:r>
              <a:rPr lang="fr-FR" dirty="0"/>
              <a:t>» (</a:t>
            </a:r>
            <a:r>
              <a:rPr lang="fr-FR" i="1" dirty="0"/>
              <a:t>Le Père Goriot</a:t>
            </a:r>
            <a:r>
              <a:rPr lang="fr-FR" dirty="0"/>
              <a:t>)</a:t>
            </a:r>
          </a:p>
        </p:txBody>
      </p:sp>
      <p:grpSp>
        <p:nvGrpSpPr>
          <p:cNvPr id="85" name="Group 84">
            <a:extLst>
              <a:ext uri="{FF2B5EF4-FFF2-40B4-BE49-F238E27FC236}">
                <a16:creationId xmlns:a16="http://schemas.microsoft.com/office/drawing/2014/main" id="{CEBDCB18-ABE5-43B0-8B68-89FEDAECB8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63259" y="583365"/>
            <a:chExt cx="4074533" cy="5181928"/>
          </a:xfrm>
        </p:grpSpPr>
        <p:sp>
          <p:nvSpPr>
            <p:cNvPr id="86" name="Rectangle 85">
              <a:extLst>
                <a:ext uri="{FF2B5EF4-FFF2-40B4-BE49-F238E27FC236}">
                  <a16:creationId xmlns:a16="http://schemas.microsoft.com/office/drawing/2014/main" id="{483C65C6-7268-490D-B4A8-927D45FAB6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074533"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6133D4A5-82E5-43A0-9FF0-81B7AC16CD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345028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122" name="Picture 2" descr="Vautrin (personnage de Balzac) — Wikipédia">
            <a:extLst>
              <a:ext uri="{FF2B5EF4-FFF2-40B4-BE49-F238E27FC236}">
                <a16:creationId xmlns:a16="http://schemas.microsoft.com/office/drawing/2014/main" id="{C561270A-C558-4E67-983C-7B5C51E022C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2" r="4743" b="-4"/>
          <a:stretch/>
        </p:blipFill>
        <p:spPr bwMode="auto">
          <a:xfrm>
            <a:off x="8116373" y="1116345"/>
            <a:ext cx="2799103" cy="3866172"/>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88">
            <a:extLst>
              <a:ext uri="{FF2B5EF4-FFF2-40B4-BE49-F238E27FC236}">
                <a16:creationId xmlns:a16="http://schemas.microsoft.com/office/drawing/2014/main" id="{08EC5C75-E28F-4899-9C2E-39431B82B7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91" name="Straight Connector 90">
            <a:extLst>
              <a:ext uri="{FF2B5EF4-FFF2-40B4-BE49-F238E27FC236}">
                <a16:creationId xmlns:a16="http://schemas.microsoft.com/office/drawing/2014/main" id="{46AAE0A1-60AD-4190-B85D-2DD8148369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5" name="TextovéPole 4">
            <a:extLst>
              <a:ext uri="{FF2B5EF4-FFF2-40B4-BE49-F238E27FC236}">
                <a16:creationId xmlns:a16="http://schemas.microsoft.com/office/drawing/2014/main" id="{A4A1A85E-5464-4679-9723-FD1B992573F8}"/>
              </a:ext>
            </a:extLst>
          </p:cNvPr>
          <p:cNvSpPr txBox="1"/>
          <p:nvPr/>
        </p:nvSpPr>
        <p:spPr>
          <a:xfrm>
            <a:off x="7397489" y="5683103"/>
            <a:ext cx="4569610" cy="369332"/>
          </a:xfrm>
          <a:prstGeom prst="rect">
            <a:avLst/>
          </a:prstGeom>
          <a:noFill/>
        </p:spPr>
        <p:txBody>
          <a:bodyPr wrap="square" rtlCol="0">
            <a:spAutoFit/>
          </a:bodyPr>
          <a:lstStyle/>
          <a:p>
            <a:r>
              <a:rPr lang="fr-FR" dirty="0"/>
              <a:t>Vautrin et Rastignac dans la pension </a:t>
            </a:r>
            <a:r>
              <a:rPr lang="fr-FR" dirty="0" err="1"/>
              <a:t>Vaqueur</a:t>
            </a:r>
            <a:endParaRPr lang="cs-CZ" dirty="0"/>
          </a:p>
        </p:txBody>
      </p:sp>
    </p:spTree>
    <p:extLst>
      <p:ext uri="{BB962C8B-B14F-4D97-AF65-F5344CB8AC3E}">
        <p14:creationId xmlns:p14="http://schemas.microsoft.com/office/powerpoint/2010/main" val="3798471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5" name="Obdélník 10">
            <a:extLst>
              <a:ext uri="{FF2B5EF4-FFF2-40B4-BE49-F238E27FC236}">
                <a16:creationId xmlns:a16="http://schemas.microsoft.com/office/drawing/2014/main" id="{32D32A60-013B-47A8-8833-D24240809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sp>
        <p:nvSpPr>
          <p:cNvPr id="26" name="Obdélník 12">
            <a:extLst>
              <a:ext uri="{FF2B5EF4-FFF2-40B4-BE49-F238E27FC236}">
                <a16:creationId xmlns:a16="http://schemas.microsoft.com/office/drawing/2014/main" id="{AE27932B-B694-4C4C-90D7-A0333A7C5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cs-CZ" dirty="0"/>
          </a:p>
        </p:txBody>
      </p:sp>
      <p:sp>
        <p:nvSpPr>
          <p:cNvPr id="2" name="Nadpis 1">
            <a:extLst>
              <a:ext uri="{FF2B5EF4-FFF2-40B4-BE49-F238E27FC236}">
                <a16:creationId xmlns:a16="http://schemas.microsoft.com/office/drawing/2014/main" id="{6CE38160-E23D-4F14-BD43-3E708B505C60}"/>
              </a:ext>
            </a:extLst>
          </p:cNvPr>
          <p:cNvSpPr>
            <a:spLocks noGrp="1"/>
          </p:cNvSpPr>
          <p:nvPr>
            <p:ph type="title"/>
          </p:nvPr>
        </p:nvSpPr>
        <p:spPr>
          <a:xfrm>
            <a:off x="1337279" y="2379247"/>
            <a:ext cx="3644458" cy="2674198"/>
          </a:xfrm>
        </p:spPr>
        <p:txBody>
          <a:bodyPr rtlCol="0" anchor="t">
            <a:normAutofit/>
          </a:bodyPr>
          <a:lstStyle/>
          <a:p>
            <a:pPr rtl="0"/>
            <a:r>
              <a:rPr lang="fr-FR" sz="2900" dirty="0"/>
              <a:t>II. Passions et « monomanie »</a:t>
            </a:r>
            <a:endParaRPr lang="cs-CZ" sz="2900" dirty="0"/>
          </a:p>
        </p:txBody>
      </p:sp>
      <p:cxnSp>
        <p:nvCxnSpPr>
          <p:cNvPr id="27" name="Přímá spojnice 14">
            <a:extLst>
              <a:ext uri="{FF2B5EF4-FFF2-40B4-BE49-F238E27FC236}">
                <a16:creationId xmlns:a16="http://schemas.microsoft.com/office/drawing/2014/main" id="{9EBB0476-5CF0-4F44-8D68-5D42D7AEE4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8" name="Nadpis 1">
            <a:extLst>
              <a:ext uri="{FF2B5EF4-FFF2-40B4-BE49-F238E27FC236}">
                <a16:creationId xmlns:a16="http://schemas.microsoft.com/office/drawing/2014/main" id="{A9DA474E-6B91-4200-840F-0257B2358A7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rtl="0"/>
            <a:endParaRPr lang="cs-CZ" dirty="0"/>
          </a:p>
        </p:txBody>
      </p:sp>
      <p:pic>
        <p:nvPicPr>
          <p:cNvPr id="29" name="Obrázek 18">
            <a:extLst>
              <a:ext uri="{FF2B5EF4-FFF2-40B4-BE49-F238E27FC236}">
                <a16:creationId xmlns:a16="http://schemas.microsoft.com/office/drawing/2014/main" id="{DF63C9AD-AE6E-4512-8171-91612E84CC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cxnSp>
        <p:nvCxnSpPr>
          <p:cNvPr id="30" name="Přímá spojnice 20">
            <a:extLst>
              <a:ext uri="{FF2B5EF4-FFF2-40B4-BE49-F238E27FC236}">
                <a16:creationId xmlns:a16="http://schemas.microsoft.com/office/drawing/2014/main" id="{FE1A49CE-B63D-457A-A180-1C883E1A63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9" name="Zástupný obsah 8">
            <a:extLst>
              <a:ext uri="{FF2B5EF4-FFF2-40B4-BE49-F238E27FC236}">
                <a16:creationId xmlns:a16="http://schemas.microsoft.com/office/drawing/2014/main" id="{87C9AEBC-EE19-4646-9C91-A103CB354595}"/>
              </a:ext>
            </a:extLst>
          </p:cNvPr>
          <p:cNvGraphicFramePr>
            <a:graphicFrameLocks noGrp="1"/>
          </p:cNvGraphicFramePr>
          <p:nvPr>
            <p:ph idx="1"/>
            <p:extLst>
              <p:ext uri="{D42A27DB-BD31-4B8C-83A1-F6EECF244321}">
                <p14:modId xmlns:p14="http://schemas.microsoft.com/office/powerpoint/2010/main" val="2689178317"/>
              </p:ext>
            </p:extLst>
          </p:nvPr>
        </p:nvGraphicFramePr>
        <p:xfrm>
          <a:off x="400965" y="3361563"/>
          <a:ext cx="11563985" cy="34496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076" name="Picture 4" descr="Vieux brol 10 : « Gobseck » d'Honoré de Balzac. – ptyx">
            <a:extLst>
              <a:ext uri="{FF2B5EF4-FFF2-40B4-BE49-F238E27FC236}">
                <a16:creationId xmlns:a16="http://schemas.microsoft.com/office/drawing/2014/main" id="{CBC02B4A-A0D1-4B22-BF55-20FD75B69E3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29913" y="284894"/>
            <a:ext cx="2383815" cy="3891943"/>
          </a:xfrm>
          <a:prstGeom prst="rect">
            <a:avLst/>
          </a:prstGeom>
          <a:noFill/>
          <a:extLst>
            <a:ext uri="{909E8E84-426E-40DD-AFC4-6F175D3DCCD1}">
              <a14:hiddenFill xmlns:a14="http://schemas.microsoft.com/office/drawing/2010/main">
                <a:solidFill>
                  <a:srgbClr val="FFFFFF"/>
                </a:solidFill>
              </a14:hiddenFill>
            </a:ext>
          </a:extLst>
        </p:spPr>
      </p:pic>
      <p:sp>
        <p:nvSpPr>
          <p:cNvPr id="19" name="TextovéPole 18">
            <a:extLst>
              <a:ext uri="{FF2B5EF4-FFF2-40B4-BE49-F238E27FC236}">
                <a16:creationId xmlns:a16="http://schemas.microsoft.com/office/drawing/2014/main" id="{87AF0B9F-513B-4E33-A680-E8AAF91812ED}"/>
              </a:ext>
            </a:extLst>
          </p:cNvPr>
          <p:cNvSpPr txBox="1"/>
          <p:nvPr/>
        </p:nvSpPr>
        <p:spPr>
          <a:xfrm>
            <a:off x="5382700" y="608838"/>
            <a:ext cx="3846250" cy="3693319"/>
          </a:xfrm>
          <a:prstGeom prst="rect">
            <a:avLst/>
          </a:prstGeom>
          <a:noFill/>
        </p:spPr>
        <p:txBody>
          <a:bodyPr wrap="square">
            <a:spAutoFit/>
          </a:bodyPr>
          <a:lstStyle/>
          <a:p>
            <a:pPr algn="just"/>
            <a:r>
              <a:rPr lang="fr-FR" dirty="0"/>
              <a:t>« </a:t>
            </a:r>
            <a:r>
              <a:rPr lang="fr-FR" i="1" dirty="0"/>
              <a:t>L’homme s’épuise par deux actes instinctivement accomplis qui tarissent les sources de son existence. Deux verbes expriment toutes les formes que prennent ces deux causes de mort : VOULOIR et POUVOIR. Entre ces deux termes de l’action humaine il est une autre formule dont s’emparent les sages, et je lui dois le bonheur et ma longévité. Vouloir nous brûle et Pouvoir nous détruit ; mais SAVOIR laisse notre faible organisation dans un perpétuel état de calme. </a:t>
            </a:r>
            <a:r>
              <a:rPr lang="fr-FR" dirty="0"/>
              <a:t>» (</a:t>
            </a:r>
            <a:r>
              <a:rPr lang="fr-FR" i="1" dirty="0"/>
              <a:t>La Peau de chagrin</a:t>
            </a:r>
            <a:r>
              <a:rPr lang="fr-FR" dirty="0"/>
              <a:t>)</a:t>
            </a:r>
            <a:endParaRPr lang="cs-CZ" dirty="0"/>
          </a:p>
        </p:txBody>
      </p:sp>
    </p:spTree>
    <p:extLst>
      <p:ext uri="{BB962C8B-B14F-4D97-AF65-F5344CB8AC3E}">
        <p14:creationId xmlns:p14="http://schemas.microsoft.com/office/powerpoint/2010/main" val="1779314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4BE214B-2C92-47AF-8D90-698211103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186D07CD-E0E5-42ED-BA28-6CB6ADC3B0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Nadpis 1">
            <a:extLst>
              <a:ext uri="{FF2B5EF4-FFF2-40B4-BE49-F238E27FC236}">
                <a16:creationId xmlns:a16="http://schemas.microsoft.com/office/drawing/2014/main" id="{DAFC102E-5D2B-4969-B34A-537A5C065907}"/>
              </a:ext>
            </a:extLst>
          </p:cNvPr>
          <p:cNvSpPr>
            <a:spLocks noGrp="1"/>
          </p:cNvSpPr>
          <p:nvPr>
            <p:ph type="title"/>
          </p:nvPr>
        </p:nvSpPr>
        <p:spPr>
          <a:xfrm>
            <a:off x="1451580" y="804520"/>
            <a:ext cx="5550355" cy="1049235"/>
          </a:xfrm>
        </p:spPr>
        <p:txBody>
          <a:bodyPr>
            <a:normAutofit/>
          </a:bodyPr>
          <a:lstStyle/>
          <a:p>
            <a:r>
              <a:rPr lang="fr-FR" sz="2600" dirty="0"/>
              <a:t>II.B Formes de l’amour dans </a:t>
            </a:r>
            <a:r>
              <a:rPr lang="fr-FR" sz="2600" i="1" dirty="0"/>
              <a:t>la comédie humaine</a:t>
            </a:r>
            <a:endParaRPr lang="cs-CZ" sz="2600" dirty="0"/>
          </a:p>
        </p:txBody>
      </p:sp>
      <p:sp>
        <p:nvSpPr>
          <p:cNvPr id="75" name="Rectangle 74">
            <a:extLst>
              <a:ext uri="{FF2B5EF4-FFF2-40B4-BE49-F238E27FC236}">
                <a16:creationId xmlns:a16="http://schemas.microsoft.com/office/drawing/2014/main" id="{369A020F-4984-4DD0-898A-B60A4882B0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Zástupný obsah 2">
            <a:extLst>
              <a:ext uri="{FF2B5EF4-FFF2-40B4-BE49-F238E27FC236}">
                <a16:creationId xmlns:a16="http://schemas.microsoft.com/office/drawing/2014/main" id="{7AA82CA0-541C-43BC-A29A-9B34AFF8BDF2}"/>
              </a:ext>
            </a:extLst>
          </p:cNvPr>
          <p:cNvSpPr>
            <a:spLocks noGrp="1"/>
          </p:cNvSpPr>
          <p:nvPr>
            <p:ph idx="1"/>
          </p:nvPr>
        </p:nvSpPr>
        <p:spPr>
          <a:xfrm>
            <a:off x="1043207" y="2008046"/>
            <a:ext cx="5794405" cy="3450613"/>
          </a:xfrm>
        </p:spPr>
        <p:txBody>
          <a:bodyPr>
            <a:normAutofit/>
          </a:bodyPr>
          <a:lstStyle/>
          <a:p>
            <a:pPr marL="0" indent="0" algn="just">
              <a:lnSpc>
                <a:spcPct val="110000"/>
              </a:lnSpc>
              <a:buNone/>
            </a:pPr>
            <a:r>
              <a:rPr lang="fr-FR" sz="1800" dirty="0"/>
              <a:t>« </a:t>
            </a:r>
            <a:r>
              <a:rPr lang="fr-FR" sz="1800" i="1" dirty="0"/>
              <a:t>L’amour vrai, comme on sait, est impitoyable. </a:t>
            </a:r>
            <a:r>
              <a:rPr lang="fr-FR" sz="1800" dirty="0"/>
              <a:t>» (</a:t>
            </a:r>
            <a:r>
              <a:rPr lang="fr-FR" sz="1800" i="1" dirty="0"/>
              <a:t>Splendeurs et misères des courtisanes)</a:t>
            </a:r>
          </a:p>
          <a:p>
            <a:pPr marL="0" indent="0" algn="just">
              <a:lnSpc>
                <a:spcPct val="110000"/>
              </a:lnSpc>
              <a:buNone/>
            </a:pPr>
            <a:r>
              <a:rPr lang="fr-FR" sz="1800" dirty="0"/>
              <a:t>« </a:t>
            </a:r>
            <a:r>
              <a:rPr lang="fr-FR" sz="1800" i="1" dirty="0"/>
              <a:t>L’amour est à mes yeux le principe de toutes les vertus rapportées à une image de la divinité ! L’amour, comme tous les principes, ne se calcule pas, il est l’infini de notre âme. </a:t>
            </a:r>
            <a:r>
              <a:rPr lang="fr-FR" sz="1800" dirty="0"/>
              <a:t>» (Louise de Chaulieu – </a:t>
            </a:r>
            <a:r>
              <a:rPr lang="fr-FR" sz="1800" i="1" dirty="0"/>
              <a:t>Mémoires de deux jeunes mariées</a:t>
            </a:r>
            <a:r>
              <a:rPr lang="fr-FR" sz="1800" dirty="0"/>
              <a:t>)</a:t>
            </a:r>
          </a:p>
          <a:p>
            <a:pPr marL="0" indent="0" algn="just">
              <a:lnSpc>
                <a:spcPct val="110000"/>
              </a:lnSpc>
              <a:buNone/>
            </a:pPr>
            <a:r>
              <a:rPr lang="fr-FR" sz="1800" dirty="0"/>
              <a:t>« </a:t>
            </a:r>
            <a:r>
              <a:rPr lang="fr-FR" sz="1800" i="1" dirty="0"/>
              <a:t>Si je n’ai pas l’amour, pourquoi ne pas chercher le bonheur ?</a:t>
            </a:r>
            <a:r>
              <a:rPr lang="fr-FR" sz="1800" dirty="0"/>
              <a:t> » (Renée de l’</a:t>
            </a:r>
            <a:r>
              <a:rPr lang="fr-FR" sz="1800" dirty="0" err="1"/>
              <a:t>Estorade</a:t>
            </a:r>
            <a:r>
              <a:rPr lang="fr-FR" sz="1800" dirty="0"/>
              <a:t> – </a:t>
            </a:r>
            <a:r>
              <a:rPr lang="fr-FR" sz="1800" i="1" dirty="0"/>
              <a:t>Mémoires de deux jeunes mariées</a:t>
            </a:r>
            <a:r>
              <a:rPr lang="fr-FR" sz="1800" dirty="0"/>
              <a:t>)</a:t>
            </a:r>
            <a:endParaRPr lang="cs-CZ" sz="1800" i="1" dirty="0"/>
          </a:p>
        </p:txBody>
      </p:sp>
      <p:grpSp>
        <p:nvGrpSpPr>
          <p:cNvPr id="77" name="Group 76">
            <a:extLst>
              <a:ext uri="{FF2B5EF4-FFF2-40B4-BE49-F238E27FC236}">
                <a16:creationId xmlns:a16="http://schemas.microsoft.com/office/drawing/2014/main" id="{A3761B47-AE33-47C9-9636-19D4B313F27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77388" y="482171"/>
            <a:chExt cx="4074533" cy="5149101"/>
          </a:xfrm>
        </p:grpSpPr>
        <p:sp>
          <p:nvSpPr>
            <p:cNvPr id="78" name="Rectangle 77">
              <a:extLst>
                <a:ext uri="{FF2B5EF4-FFF2-40B4-BE49-F238E27FC236}">
                  <a16:creationId xmlns:a16="http://schemas.microsoft.com/office/drawing/2014/main" id="{9E204B78-8026-4E1E-9C59-5F523ECDD2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77388" y="482171"/>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DDDEB6F1-F54D-4345-B8DF-72D72C71EC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47" y="812507"/>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1" name="Rectangle 80">
            <a:extLst>
              <a:ext uri="{FF2B5EF4-FFF2-40B4-BE49-F238E27FC236}">
                <a16:creationId xmlns:a16="http://schemas.microsoft.com/office/drawing/2014/main" id="{4380F474-D468-4F2F-8BE9-F343F8D1A9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1624" y="977965"/>
            <a:ext cx="3119444"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MÉMOIRES DE DEUX JEUNES MARIÉES">
            <a:extLst>
              <a:ext uri="{FF2B5EF4-FFF2-40B4-BE49-F238E27FC236}">
                <a16:creationId xmlns:a16="http://schemas.microsoft.com/office/drawing/2014/main" id="{4510E643-E7FB-4E2D-83CF-76F4E35E097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244920" y="1116345"/>
            <a:ext cx="2542008" cy="3866172"/>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82">
            <a:extLst>
              <a:ext uri="{FF2B5EF4-FFF2-40B4-BE49-F238E27FC236}">
                <a16:creationId xmlns:a16="http://schemas.microsoft.com/office/drawing/2014/main" id="{D757EBBD-8611-41C1-8124-C151D0957DB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85" name="Straight Connector 84">
            <a:extLst>
              <a:ext uri="{FF2B5EF4-FFF2-40B4-BE49-F238E27FC236}">
                <a16:creationId xmlns:a16="http://schemas.microsoft.com/office/drawing/2014/main" id="{E40D0D8B-2D5E-48A4-BBD5-8CB09A86A6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1315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7170" name="Picture 2" descr="20 Franc 1819 Kingdom of France (1815-1830) Gold Louis XVIII of France  (1755-1824) | Prices &amp; Values Fr-541 KM-712.90">
            <a:extLst>
              <a:ext uri="{FF2B5EF4-FFF2-40B4-BE49-F238E27FC236}">
                <a16:creationId xmlns:a16="http://schemas.microsoft.com/office/drawing/2014/main" id="{9B87CDCB-D422-47EE-AC06-1B68599E66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880" r="20613" b="3517"/>
          <a:stretch/>
        </p:blipFill>
        <p:spPr bwMode="auto">
          <a:xfrm>
            <a:off x="2" y="10"/>
            <a:ext cx="12191695"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F2AF0D79-4A1A-4F27-B9F0-CF252C4AC9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636753"/>
            <a:ext cx="8299435" cy="5572810"/>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9512A8F5-35B1-4616-B7DB-9ABAEBAACB65}"/>
              </a:ext>
            </a:extLst>
          </p:cNvPr>
          <p:cNvSpPr>
            <a:spLocks noGrp="1"/>
          </p:cNvSpPr>
          <p:nvPr>
            <p:ph type="title"/>
          </p:nvPr>
        </p:nvSpPr>
        <p:spPr>
          <a:xfrm>
            <a:off x="1304017" y="804520"/>
            <a:ext cx="6815731" cy="1049235"/>
          </a:xfrm>
        </p:spPr>
        <p:txBody>
          <a:bodyPr>
            <a:normAutofit/>
          </a:bodyPr>
          <a:lstStyle/>
          <a:p>
            <a:r>
              <a:rPr lang="fr-FR">
                <a:solidFill>
                  <a:srgbClr val="FFFFFE"/>
                </a:solidFill>
              </a:rPr>
              <a:t>III. Pouvoir de l’Argent</a:t>
            </a:r>
            <a:endParaRPr lang="cs-CZ">
              <a:solidFill>
                <a:srgbClr val="FFFFFE"/>
              </a:solidFill>
            </a:endParaRPr>
          </a:p>
        </p:txBody>
      </p:sp>
      <p:cxnSp>
        <p:nvCxnSpPr>
          <p:cNvPr id="73" name="Straight Connector 72">
            <a:extLst>
              <a:ext uri="{FF2B5EF4-FFF2-40B4-BE49-F238E27FC236}">
                <a16:creationId xmlns:a16="http://schemas.microsoft.com/office/drawing/2014/main" id="{8E83266B-97F8-4AB9-818F-3A70E8D858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6385" y="1847088"/>
            <a:ext cx="6813363" cy="0"/>
          </a:xfrm>
          <a:prstGeom prst="line">
            <a:avLst/>
          </a:prstGeom>
          <a:ln w="31750">
            <a:solidFill>
              <a:srgbClr val="E69006"/>
            </a:solidFill>
          </a:ln>
        </p:spPr>
        <p:style>
          <a:lnRef idx="3">
            <a:schemeClr val="accent1"/>
          </a:lnRef>
          <a:fillRef idx="0">
            <a:schemeClr val="accent1"/>
          </a:fillRef>
          <a:effectRef idx="2">
            <a:schemeClr val="accent1"/>
          </a:effectRef>
          <a:fontRef idx="minor">
            <a:schemeClr val="tx1"/>
          </a:fontRef>
        </p:style>
      </p:cxnSp>
      <p:sp>
        <p:nvSpPr>
          <p:cNvPr id="3" name="Zástupný obsah 2">
            <a:extLst>
              <a:ext uri="{FF2B5EF4-FFF2-40B4-BE49-F238E27FC236}">
                <a16:creationId xmlns:a16="http://schemas.microsoft.com/office/drawing/2014/main" id="{6B5400B7-2B37-4E83-A0D2-9B6CD169A7A4}"/>
              </a:ext>
            </a:extLst>
          </p:cNvPr>
          <p:cNvSpPr>
            <a:spLocks noGrp="1"/>
          </p:cNvSpPr>
          <p:nvPr>
            <p:ph idx="1"/>
          </p:nvPr>
        </p:nvSpPr>
        <p:spPr>
          <a:xfrm>
            <a:off x="1304017" y="2015733"/>
            <a:ext cx="6815731" cy="4021267"/>
          </a:xfrm>
        </p:spPr>
        <p:txBody>
          <a:bodyPr>
            <a:normAutofit/>
          </a:bodyPr>
          <a:lstStyle/>
          <a:p>
            <a:pPr marL="0" indent="0">
              <a:buClr>
                <a:srgbClr val="E69006"/>
              </a:buClr>
              <a:buNone/>
            </a:pPr>
            <a:r>
              <a:rPr lang="fr-FR" dirty="0">
                <a:solidFill>
                  <a:srgbClr val="FFFFFE"/>
                </a:solidFill>
              </a:rPr>
              <a:t>« </a:t>
            </a:r>
            <a:r>
              <a:rPr lang="fr-FR" i="1" dirty="0">
                <a:solidFill>
                  <a:srgbClr val="FFFFFE"/>
                </a:solidFill>
              </a:rPr>
              <a:t>Enfin l’argent était le pivot, l’unique moyen, mobile d’une Société que Louis XVIII avait voulu créer à l’instar de celle d’Angleterre</a:t>
            </a:r>
            <a:r>
              <a:rPr lang="fr-FR" dirty="0">
                <a:solidFill>
                  <a:srgbClr val="FFFFFE"/>
                </a:solidFill>
              </a:rPr>
              <a:t>. » (</a:t>
            </a:r>
            <a:r>
              <a:rPr lang="fr-FR" i="1" dirty="0">
                <a:solidFill>
                  <a:srgbClr val="FFFFFE"/>
                </a:solidFill>
              </a:rPr>
              <a:t>Ursule </a:t>
            </a:r>
            <a:r>
              <a:rPr lang="fr-FR" i="1" dirty="0" err="1">
                <a:solidFill>
                  <a:srgbClr val="FFFFFE"/>
                </a:solidFill>
              </a:rPr>
              <a:t>Mirouët</a:t>
            </a:r>
            <a:r>
              <a:rPr lang="fr-FR" dirty="0">
                <a:solidFill>
                  <a:srgbClr val="FFFFFE"/>
                </a:solidFill>
              </a:rPr>
              <a:t>)</a:t>
            </a:r>
          </a:p>
          <a:p>
            <a:pPr marL="0" indent="0">
              <a:buClr>
                <a:srgbClr val="E69006"/>
              </a:buClr>
              <a:buNone/>
            </a:pPr>
            <a:r>
              <a:rPr lang="fr-FR" dirty="0">
                <a:solidFill>
                  <a:srgbClr val="FFFFFE"/>
                </a:solidFill>
              </a:rPr>
              <a:t>« </a:t>
            </a:r>
            <a:r>
              <a:rPr lang="fr-FR" i="1" dirty="0">
                <a:solidFill>
                  <a:srgbClr val="FFFFFE"/>
                </a:solidFill>
              </a:rPr>
              <a:t>L’époque actuelle </a:t>
            </a:r>
            <a:r>
              <a:rPr lang="fr-FR" dirty="0">
                <a:solidFill>
                  <a:srgbClr val="FFFFFE"/>
                </a:solidFill>
              </a:rPr>
              <a:t>[est celle] </a:t>
            </a:r>
            <a:r>
              <a:rPr lang="fr-FR" i="1" dirty="0">
                <a:solidFill>
                  <a:srgbClr val="FFFFFE"/>
                </a:solidFill>
              </a:rPr>
              <a:t>où, plus qu’en aucun autre temps, l’argent domine les lois, la politique et les mœurs.</a:t>
            </a:r>
            <a:r>
              <a:rPr lang="fr-FR" dirty="0">
                <a:solidFill>
                  <a:srgbClr val="FFFFFE"/>
                </a:solidFill>
              </a:rPr>
              <a:t> » (</a:t>
            </a:r>
            <a:r>
              <a:rPr lang="fr-FR" i="1" dirty="0">
                <a:solidFill>
                  <a:srgbClr val="FFFFFE"/>
                </a:solidFill>
              </a:rPr>
              <a:t>Eugénie Grandet</a:t>
            </a:r>
            <a:r>
              <a:rPr lang="fr-FR" dirty="0">
                <a:solidFill>
                  <a:srgbClr val="FFFFFE"/>
                </a:solidFill>
              </a:rPr>
              <a:t>)</a:t>
            </a:r>
            <a:endParaRPr lang="cs-CZ" dirty="0">
              <a:solidFill>
                <a:srgbClr val="FFFFFE"/>
              </a:solidFill>
            </a:endParaRPr>
          </a:p>
        </p:txBody>
      </p:sp>
    </p:spTree>
    <p:extLst>
      <p:ext uri="{BB962C8B-B14F-4D97-AF65-F5344CB8AC3E}">
        <p14:creationId xmlns:p14="http://schemas.microsoft.com/office/powerpoint/2010/main" val="1787823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5" name="Obdélník 44">
            <a:extLst>
              <a:ext uri="{FF2B5EF4-FFF2-40B4-BE49-F238E27FC236}">
                <a16:creationId xmlns:a16="http://schemas.microsoft.com/office/drawing/2014/main" id="{E724B9E8-02C8-4B2E-8770-A00A67760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7" name="Obrázek 46">
            <a:extLst>
              <a:ext uri="{FF2B5EF4-FFF2-40B4-BE49-F238E27FC236}">
                <a16:creationId xmlns:a16="http://schemas.microsoft.com/office/drawing/2014/main" id="{7B8AE548-0BFA-4792-9962-3375923C763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cxnSp>
        <p:nvCxnSpPr>
          <p:cNvPr id="49" name="Přímá spojnice 48">
            <a:extLst>
              <a:ext uri="{FF2B5EF4-FFF2-40B4-BE49-F238E27FC236}">
                <a16:creationId xmlns:a16="http://schemas.microsoft.com/office/drawing/2014/main" id="{67639EF4-FA83-4D85-90FE-B831AF283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1" name="Přímá spojnice 50">
            <a:extLst>
              <a:ext uri="{FF2B5EF4-FFF2-40B4-BE49-F238E27FC236}">
                <a16:creationId xmlns:a16="http://schemas.microsoft.com/office/drawing/2014/main" id="{77F5183C-A26A-4229-984A-7FCEB7EE2D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53" name="Obdélník 52">
            <a:extLst>
              <a:ext uri="{FF2B5EF4-FFF2-40B4-BE49-F238E27FC236}">
                <a16:creationId xmlns:a16="http://schemas.microsoft.com/office/drawing/2014/main" id="{35501695-D7FD-432D-AE9A-6A266331B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cxnSp>
        <p:nvCxnSpPr>
          <p:cNvPr id="55" name="Přímá spojnice 54">
            <a:extLst>
              <a:ext uri="{FF2B5EF4-FFF2-40B4-BE49-F238E27FC236}">
                <a16:creationId xmlns:a16="http://schemas.microsoft.com/office/drawing/2014/main" id="{25B6D770-CDC7-4A13-AD18-72AC72FC86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69416" y="1847088"/>
            <a:ext cx="286482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Nadpis 1">
            <a:extLst>
              <a:ext uri="{FF2B5EF4-FFF2-40B4-BE49-F238E27FC236}">
                <a16:creationId xmlns:a16="http://schemas.microsoft.com/office/drawing/2014/main" id="{0EA25782-BD92-45C9-A8FE-5E3488DF3DA3}"/>
              </a:ext>
            </a:extLst>
          </p:cNvPr>
          <p:cNvSpPr>
            <a:spLocks noGrp="1"/>
          </p:cNvSpPr>
          <p:nvPr>
            <p:ph type="title"/>
          </p:nvPr>
        </p:nvSpPr>
        <p:spPr>
          <a:xfrm>
            <a:off x="8656653" y="690648"/>
            <a:ext cx="2890346" cy="660141"/>
          </a:xfrm>
        </p:spPr>
        <p:txBody>
          <a:bodyPr vert="horz" lIns="91440" tIns="45720" rIns="91440" bIns="45720" rtlCol="0" anchor="t">
            <a:normAutofit fontScale="90000"/>
          </a:bodyPr>
          <a:lstStyle/>
          <a:p>
            <a:pPr algn="ctr" rtl="0"/>
            <a:r>
              <a:rPr lang="fr-FR" dirty="0"/>
              <a:t>IV. Energie et volonté </a:t>
            </a:r>
            <a:endParaRPr lang="cs-CZ" dirty="0"/>
          </a:p>
        </p:txBody>
      </p:sp>
      <p:sp>
        <p:nvSpPr>
          <p:cNvPr id="57" name="Obdélník 56">
            <a:extLst>
              <a:ext uri="{FF2B5EF4-FFF2-40B4-BE49-F238E27FC236}">
                <a16:creationId xmlns:a16="http://schemas.microsoft.com/office/drawing/2014/main" id="{6CF09C69-F194-46EC-955F-428636BCB1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cs-CZ" dirty="0"/>
          </a:p>
        </p:txBody>
      </p:sp>
      <p:grpSp>
        <p:nvGrpSpPr>
          <p:cNvPr id="59" name="Skupina 58">
            <a:extLst>
              <a:ext uri="{FF2B5EF4-FFF2-40B4-BE49-F238E27FC236}">
                <a16:creationId xmlns:a16="http://schemas.microsoft.com/office/drawing/2014/main" id="{DB9FB08E-2EF9-40D3-8108-A537D24136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7560115" cy="5149101"/>
            <a:chOff x="7463258" y="583365"/>
            <a:chExt cx="7560115" cy="5181928"/>
          </a:xfrm>
        </p:grpSpPr>
        <p:sp>
          <p:nvSpPr>
            <p:cNvPr id="60" name="Obdélník 59">
              <a:extLst>
                <a:ext uri="{FF2B5EF4-FFF2-40B4-BE49-F238E27FC236}">
                  <a16:creationId xmlns:a16="http://schemas.microsoft.com/office/drawing/2014/main" id="{9B20C890-1633-477A-9E9A-CDF73E9D0A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8" y="583365"/>
              <a:ext cx="7560115"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cs-CZ" dirty="0"/>
            </a:p>
          </p:txBody>
        </p:sp>
        <p:sp>
          <p:nvSpPr>
            <p:cNvPr id="61" name="Obdélník 60">
              <a:extLst>
                <a:ext uri="{FF2B5EF4-FFF2-40B4-BE49-F238E27FC236}">
                  <a16:creationId xmlns:a16="http://schemas.microsoft.com/office/drawing/2014/main" id="{4EB4D734-DD7E-44DF-B573-33D82BEA7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7" y="915807"/>
              <a:ext cx="69282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cs-CZ" dirty="0"/>
            </a:p>
          </p:txBody>
        </p:sp>
      </p:grpSp>
      <p:sp>
        <p:nvSpPr>
          <p:cNvPr id="63" name="Obdélník 62">
            <a:extLst>
              <a:ext uri="{FF2B5EF4-FFF2-40B4-BE49-F238E27FC236}">
                <a16:creationId xmlns:a16="http://schemas.microsoft.com/office/drawing/2014/main" id="{CEC07C7E-F170-4240-91B9-54A1151E32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7497" y="977099"/>
            <a:ext cx="6597725" cy="4136205"/>
          </a:xfrm>
          <a:prstGeom prst="rect">
            <a:avLst/>
          </a:prstGeom>
          <a:solidFill>
            <a:srgbClr val="FFFFFE"/>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pic>
        <p:nvPicPr>
          <p:cNvPr id="65" name="Obrázek 64">
            <a:extLst>
              <a:ext uri="{FF2B5EF4-FFF2-40B4-BE49-F238E27FC236}">
                <a16:creationId xmlns:a16="http://schemas.microsoft.com/office/drawing/2014/main" id="{CA411B73-A3AF-4112-BD03-A802BE71E72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cxnSp>
        <p:nvCxnSpPr>
          <p:cNvPr id="67" name="Přímá spojnice 66">
            <a:extLst>
              <a:ext uri="{FF2B5EF4-FFF2-40B4-BE49-F238E27FC236}">
                <a16:creationId xmlns:a16="http://schemas.microsoft.com/office/drawing/2014/main" id="{61302B36-F42E-49AB-A724-F90B87DF0A7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4" name="Zástupný obsah 3">
            <a:extLst>
              <a:ext uri="{FF2B5EF4-FFF2-40B4-BE49-F238E27FC236}">
                <a16:creationId xmlns:a16="http://schemas.microsoft.com/office/drawing/2014/main" id="{E89CDC2E-6DC5-4915-9572-EA319C39E36A}"/>
              </a:ext>
            </a:extLst>
          </p:cNvPr>
          <p:cNvSpPr>
            <a:spLocks noGrp="1"/>
          </p:cNvSpPr>
          <p:nvPr>
            <p:ph sz="half" idx="2"/>
          </p:nvPr>
        </p:nvSpPr>
        <p:spPr>
          <a:xfrm>
            <a:off x="8359100" y="1943870"/>
            <a:ext cx="3732286" cy="3441520"/>
          </a:xfrm>
        </p:spPr>
        <p:txBody>
          <a:bodyPr/>
          <a:lstStyle/>
          <a:p>
            <a:pPr marL="0" indent="0">
              <a:buNone/>
            </a:pPr>
            <a:r>
              <a:rPr lang="fr-FR" dirty="0"/>
              <a:t>« Parvenir ! </a:t>
            </a:r>
            <a:r>
              <a:rPr lang="fr-FR" i="1" dirty="0"/>
              <a:t>parvenir à tout prix. </a:t>
            </a:r>
            <a:r>
              <a:rPr lang="fr-FR" dirty="0"/>
              <a:t>» (Vautrin, </a:t>
            </a:r>
            <a:r>
              <a:rPr lang="fr-FR" i="1" dirty="0"/>
              <a:t>Le Père Goriot</a:t>
            </a:r>
            <a:r>
              <a:rPr lang="fr-FR" dirty="0"/>
              <a:t>)</a:t>
            </a:r>
          </a:p>
          <a:p>
            <a:pPr marL="0" indent="0">
              <a:buNone/>
            </a:pPr>
            <a:r>
              <a:rPr lang="fr-FR" dirty="0"/>
              <a:t>« </a:t>
            </a:r>
            <a:r>
              <a:rPr lang="fr-FR" i="1" dirty="0"/>
              <a:t>– À nous deux maintenant ! »</a:t>
            </a:r>
          </a:p>
          <a:p>
            <a:pPr marL="0" indent="0">
              <a:buNone/>
            </a:pPr>
            <a:r>
              <a:rPr lang="fr-FR" dirty="0"/>
              <a:t>(Eugène de Rastignac, </a:t>
            </a:r>
            <a:r>
              <a:rPr lang="fr-FR" i="1" dirty="0"/>
              <a:t>Le Père Goriot</a:t>
            </a:r>
            <a:r>
              <a:rPr lang="fr-FR" dirty="0"/>
              <a:t>)</a:t>
            </a:r>
            <a:endParaRPr lang="cs-CZ" dirty="0"/>
          </a:p>
        </p:txBody>
      </p:sp>
      <p:pic>
        <p:nvPicPr>
          <p:cNvPr id="2050" name="Picture 2" descr="La comédie humaine. agaçait les nerfs, il regarda la tombe et y ense-velit  sa dernière">
            <a:extLst>
              <a:ext uri="{FF2B5EF4-FFF2-40B4-BE49-F238E27FC236}">
                <a16:creationId xmlns:a16="http://schemas.microsoft.com/office/drawing/2014/main" id="{E76BB817-C44E-4C59-89B3-FECB065C72F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016" b="8049"/>
          <a:stretch/>
        </p:blipFill>
        <p:spPr bwMode="auto">
          <a:xfrm>
            <a:off x="935084" y="850352"/>
            <a:ext cx="7064107" cy="4389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627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593F281-7E32-4B8C-A316-141E2F73C26C}"/>
              </a:ext>
            </a:extLst>
          </p:cNvPr>
          <p:cNvSpPr>
            <a:spLocks noGrp="1"/>
          </p:cNvSpPr>
          <p:nvPr>
            <p:ph type="title"/>
          </p:nvPr>
        </p:nvSpPr>
        <p:spPr/>
        <p:txBody>
          <a:bodyPr>
            <a:normAutofit/>
          </a:bodyPr>
          <a:lstStyle/>
          <a:p>
            <a:r>
              <a:rPr lang="cs-CZ" sz="2500" dirty="0"/>
              <a:t>IV.B </a:t>
            </a:r>
            <a:r>
              <a:rPr lang="fr-FR" sz="2500" dirty="0"/>
              <a:t>sociabilité dans la </a:t>
            </a:r>
            <a:r>
              <a:rPr lang="fr-FR" sz="2500" i="1" dirty="0"/>
              <a:t>Comédie humaine</a:t>
            </a:r>
            <a:r>
              <a:rPr lang="fr-FR" sz="2500" dirty="0"/>
              <a:t>: les Treize et le Cénacle</a:t>
            </a:r>
            <a:endParaRPr lang="cs-CZ" sz="2500" dirty="0"/>
          </a:p>
        </p:txBody>
      </p:sp>
      <p:sp>
        <p:nvSpPr>
          <p:cNvPr id="3" name="Zástupný obsah 2">
            <a:extLst>
              <a:ext uri="{FF2B5EF4-FFF2-40B4-BE49-F238E27FC236}">
                <a16:creationId xmlns:a16="http://schemas.microsoft.com/office/drawing/2014/main" id="{E3C9DB92-227F-45C9-BB22-B19BA98A9E16}"/>
              </a:ext>
            </a:extLst>
          </p:cNvPr>
          <p:cNvSpPr>
            <a:spLocks noGrp="1"/>
          </p:cNvSpPr>
          <p:nvPr>
            <p:ph sz="half" idx="1"/>
          </p:nvPr>
        </p:nvSpPr>
        <p:spPr>
          <a:xfrm>
            <a:off x="80170" y="2010268"/>
            <a:ext cx="4261011" cy="3448595"/>
          </a:xfrm>
        </p:spPr>
        <p:txBody>
          <a:bodyPr>
            <a:normAutofit lnSpcReduction="10000"/>
          </a:bodyPr>
          <a:lstStyle/>
          <a:p>
            <a:pPr marL="0" indent="0" algn="just">
              <a:buNone/>
            </a:pPr>
            <a:r>
              <a:rPr lang="fr-FR" dirty="0"/>
              <a:t>« </a:t>
            </a:r>
            <a:r>
              <a:rPr lang="fr-FR" i="1" dirty="0"/>
              <a:t>Il y eut donc dans Paris treize frères qui s'appartenaient et se méconnaissaient tous dans le monde; mais qui se trouvaient réunis le soir, comme des conspirateurs, ne se cachant aucune pensée [...] ; ayant les pieds dans tous les salons, les mains dans tous les coffres-forts, les coudes dans la rue, leurs têtes sur tous les oreillers, et, sans scrupules, faisant tout servir à leur fantaisie. </a:t>
            </a:r>
            <a:r>
              <a:rPr lang="fr-FR" dirty="0"/>
              <a:t>» (</a:t>
            </a:r>
            <a:r>
              <a:rPr lang="fr-FR" i="1" dirty="0" err="1"/>
              <a:t>Ferragus</a:t>
            </a:r>
            <a:r>
              <a:rPr lang="fr-FR" dirty="0"/>
              <a:t>)</a:t>
            </a:r>
            <a:endParaRPr lang="cs-CZ" dirty="0"/>
          </a:p>
        </p:txBody>
      </p:sp>
      <p:sp>
        <p:nvSpPr>
          <p:cNvPr id="4" name="Zástupný obsah 3">
            <a:extLst>
              <a:ext uri="{FF2B5EF4-FFF2-40B4-BE49-F238E27FC236}">
                <a16:creationId xmlns:a16="http://schemas.microsoft.com/office/drawing/2014/main" id="{8D1074FB-6CF4-4A26-9108-09DC2AD0DBB8}"/>
              </a:ext>
            </a:extLst>
          </p:cNvPr>
          <p:cNvSpPr>
            <a:spLocks noGrp="1"/>
          </p:cNvSpPr>
          <p:nvPr>
            <p:ph sz="half" idx="2"/>
          </p:nvPr>
        </p:nvSpPr>
        <p:spPr>
          <a:xfrm>
            <a:off x="8300350" y="2010268"/>
            <a:ext cx="3811480" cy="3441520"/>
          </a:xfrm>
        </p:spPr>
        <p:txBody>
          <a:bodyPr>
            <a:normAutofit lnSpcReduction="10000"/>
          </a:bodyPr>
          <a:lstStyle/>
          <a:p>
            <a:pPr marL="0" indent="0" algn="just">
              <a:buNone/>
            </a:pPr>
            <a:r>
              <a:rPr lang="fr-FR" dirty="0"/>
              <a:t>« </a:t>
            </a:r>
            <a:r>
              <a:rPr lang="fr-FR" i="1" dirty="0"/>
              <a:t>Lucien fut enfin jugé digne d’entrer dans ce </a:t>
            </a:r>
            <a:r>
              <a:rPr lang="cs-CZ" i="1" dirty="0"/>
              <a:t>C</a:t>
            </a:r>
            <a:r>
              <a:rPr lang="fr-FR" i="1" dirty="0" err="1"/>
              <a:t>énacle</a:t>
            </a:r>
            <a:r>
              <a:rPr lang="fr-FR" i="1" dirty="0"/>
              <a:t> de grands esprits. Lucien put dès lors connaître ces personnes unies par les plus vives sympathies, par le sérieux de leur existence intellectuelle, et qui se réunissaient presque tous les soirs chez d’</a:t>
            </a:r>
            <a:r>
              <a:rPr lang="fr-FR" i="1" dirty="0" err="1"/>
              <a:t>Arthez</a:t>
            </a:r>
            <a:r>
              <a:rPr lang="fr-FR" i="1" dirty="0"/>
              <a:t>. </a:t>
            </a:r>
            <a:r>
              <a:rPr lang="fr-FR" dirty="0"/>
              <a:t>» (</a:t>
            </a:r>
            <a:r>
              <a:rPr lang="fr-FR" i="1" dirty="0"/>
              <a:t>Illusions perdues</a:t>
            </a:r>
            <a:r>
              <a:rPr lang="fr-FR" dirty="0"/>
              <a:t>)</a:t>
            </a:r>
            <a:endParaRPr lang="cs-CZ" dirty="0"/>
          </a:p>
        </p:txBody>
      </p:sp>
      <p:pic>
        <p:nvPicPr>
          <p:cNvPr id="8194" name="Picture 2" descr="Michel Chrestien et Daniel d'Arthez avec les membres du cénacle | Paris  Musées">
            <a:extLst>
              <a:ext uri="{FF2B5EF4-FFF2-40B4-BE49-F238E27FC236}">
                <a16:creationId xmlns:a16="http://schemas.microsoft.com/office/drawing/2014/main" id="{A47FBC51-992B-4B35-9998-B2438BB79E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880" y="2074631"/>
            <a:ext cx="3721940" cy="3079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7161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4BE214B-2C92-47AF-8D90-698211103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186D07CD-E0E5-42ED-BA28-6CB6ADC3B0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Nadpis 1">
            <a:extLst>
              <a:ext uri="{FF2B5EF4-FFF2-40B4-BE49-F238E27FC236}">
                <a16:creationId xmlns:a16="http://schemas.microsoft.com/office/drawing/2014/main" id="{23DF8BB6-2A43-4371-8E78-79DB814C7E00}"/>
              </a:ext>
            </a:extLst>
          </p:cNvPr>
          <p:cNvSpPr>
            <a:spLocks noGrp="1"/>
          </p:cNvSpPr>
          <p:nvPr>
            <p:ph type="title"/>
          </p:nvPr>
        </p:nvSpPr>
        <p:spPr>
          <a:xfrm>
            <a:off x="1451580" y="804520"/>
            <a:ext cx="5550355" cy="1049235"/>
          </a:xfrm>
        </p:spPr>
        <p:txBody>
          <a:bodyPr>
            <a:normAutofit/>
          </a:bodyPr>
          <a:lstStyle/>
          <a:p>
            <a:r>
              <a:rPr lang="fr-FR" sz="2900" dirty="0"/>
              <a:t>Autres thèmes récurrents de </a:t>
            </a:r>
            <a:r>
              <a:rPr lang="fr-FR" sz="2900" i="1" dirty="0"/>
              <a:t>la Comédie humaine</a:t>
            </a:r>
            <a:endParaRPr lang="cs-CZ" sz="2900" dirty="0"/>
          </a:p>
        </p:txBody>
      </p:sp>
      <p:sp>
        <p:nvSpPr>
          <p:cNvPr id="75" name="Rectangle 74">
            <a:extLst>
              <a:ext uri="{FF2B5EF4-FFF2-40B4-BE49-F238E27FC236}">
                <a16:creationId xmlns:a16="http://schemas.microsoft.com/office/drawing/2014/main" id="{369A020F-4984-4DD0-898A-B60A4882B0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Zástupný obsah 2">
            <a:extLst>
              <a:ext uri="{FF2B5EF4-FFF2-40B4-BE49-F238E27FC236}">
                <a16:creationId xmlns:a16="http://schemas.microsoft.com/office/drawing/2014/main" id="{0160A3BB-C384-43C3-99F0-05EC88623B28}"/>
              </a:ext>
            </a:extLst>
          </p:cNvPr>
          <p:cNvSpPr>
            <a:spLocks noGrp="1"/>
          </p:cNvSpPr>
          <p:nvPr>
            <p:ph idx="1"/>
          </p:nvPr>
        </p:nvSpPr>
        <p:spPr>
          <a:xfrm>
            <a:off x="156267" y="1819970"/>
            <a:ext cx="7320818" cy="3450613"/>
          </a:xfrm>
        </p:spPr>
        <p:txBody>
          <a:bodyPr>
            <a:noAutofit/>
          </a:bodyPr>
          <a:lstStyle/>
          <a:p>
            <a:pPr algn="just">
              <a:lnSpc>
                <a:spcPct val="110000"/>
              </a:lnSpc>
            </a:pPr>
            <a:r>
              <a:rPr lang="fr-FR" sz="1700" dirty="0"/>
              <a:t>Le droit, les lois, la justice (</a:t>
            </a:r>
            <a:r>
              <a:rPr lang="fr-FR" sz="1700" i="1" dirty="0" err="1"/>
              <a:t>Gobseck</a:t>
            </a:r>
            <a:r>
              <a:rPr lang="fr-FR" sz="1700" i="1" dirty="0"/>
              <a:t>, Colonel Chabert, L’Interdiction, Splendeurs et misères des courtisanes, Une ténébreuse affaire,…</a:t>
            </a:r>
            <a:r>
              <a:rPr lang="fr-FR" sz="1700" dirty="0"/>
              <a:t>)</a:t>
            </a:r>
          </a:p>
          <a:p>
            <a:pPr algn="just">
              <a:lnSpc>
                <a:spcPct val="110000"/>
              </a:lnSpc>
            </a:pPr>
            <a:r>
              <a:rPr lang="fr-FR" sz="1700" dirty="0"/>
              <a:t>La famille et la vie conjugale (</a:t>
            </a:r>
            <a:r>
              <a:rPr lang="cs-CZ" sz="1700" i="1" dirty="0" err="1"/>
              <a:t>Physiologie</a:t>
            </a:r>
            <a:r>
              <a:rPr lang="cs-CZ" sz="1700" i="1" dirty="0"/>
              <a:t> </a:t>
            </a:r>
            <a:r>
              <a:rPr lang="cs-CZ" sz="1700" i="1" dirty="0" err="1"/>
              <a:t>du</a:t>
            </a:r>
            <a:r>
              <a:rPr lang="cs-CZ" sz="1700" i="1" dirty="0"/>
              <a:t> </a:t>
            </a:r>
            <a:r>
              <a:rPr lang="cs-CZ" sz="1700" i="1" dirty="0" err="1"/>
              <a:t>mariage</a:t>
            </a:r>
            <a:r>
              <a:rPr lang="cs-CZ" sz="1700" i="1" dirty="0"/>
              <a:t>, </a:t>
            </a:r>
            <a:r>
              <a:rPr lang="fr-FR" sz="1700" i="1" dirty="0"/>
              <a:t>La Maison du chat-qui-pelote</a:t>
            </a:r>
            <a:r>
              <a:rPr lang="fr-FR" sz="1700" dirty="0"/>
              <a:t>, </a:t>
            </a:r>
            <a:r>
              <a:rPr lang="fr-FR" sz="1700" i="1" dirty="0"/>
              <a:t>Une double famille</a:t>
            </a:r>
            <a:r>
              <a:rPr lang="fr-FR" sz="1700" dirty="0"/>
              <a:t>, </a:t>
            </a:r>
            <a:r>
              <a:rPr lang="fr-FR" sz="1700" i="1" dirty="0"/>
              <a:t>Mémoires de deux jeunes mariées, La Cousine Bette</a:t>
            </a:r>
            <a:r>
              <a:rPr lang="fr-FR" sz="1700" dirty="0"/>
              <a:t>,…)</a:t>
            </a:r>
          </a:p>
          <a:p>
            <a:pPr algn="just">
              <a:lnSpc>
                <a:spcPct val="110000"/>
              </a:lnSpc>
            </a:pPr>
            <a:r>
              <a:rPr lang="fr-FR" sz="1700" dirty="0"/>
              <a:t>Les Dandys et la vie élégante (</a:t>
            </a:r>
            <a:r>
              <a:rPr lang="fr-FR" sz="1700" i="1" dirty="0"/>
              <a:t>Le père Goriot, Illusions perdues, Splendeurs et misères des courtisanes, Cabinet des Antiques,…)</a:t>
            </a:r>
            <a:endParaRPr lang="fr-FR" sz="1700" dirty="0"/>
          </a:p>
          <a:p>
            <a:pPr algn="just">
              <a:lnSpc>
                <a:spcPct val="110000"/>
              </a:lnSpc>
            </a:pPr>
            <a:r>
              <a:rPr lang="fr-FR" sz="1700" dirty="0"/>
              <a:t>L’Histoire et son évolution (</a:t>
            </a:r>
            <a:r>
              <a:rPr lang="fr-FR" sz="1700" i="1" dirty="0"/>
              <a:t>Sur </a:t>
            </a:r>
            <a:r>
              <a:rPr lang="fr-FR" sz="1700" i="1" dirty="0" err="1"/>
              <a:t>Cathérine</a:t>
            </a:r>
            <a:r>
              <a:rPr lang="fr-FR" sz="1700" i="1" dirty="0"/>
              <a:t> de Médicis</a:t>
            </a:r>
            <a:r>
              <a:rPr lang="fr-FR" sz="1700" dirty="0"/>
              <a:t>, </a:t>
            </a:r>
            <a:r>
              <a:rPr lang="fr-FR" sz="1700" i="1" dirty="0"/>
              <a:t>Les Chouans, Un épisode sous la Terreur, Le Lys dans la Vallée</a:t>
            </a:r>
            <a:r>
              <a:rPr lang="fr-FR" sz="1700" dirty="0"/>
              <a:t>, </a:t>
            </a:r>
            <a:r>
              <a:rPr lang="fr-FR" sz="1700" i="1" dirty="0"/>
              <a:t>Le Médecin de campagne,…</a:t>
            </a:r>
            <a:r>
              <a:rPr lang="fr-FR" sz="1700" dirty="0"/>
              <a:t>)</a:t>
            </a:r>
          </a:p>
          <a:p>
            <a:pPr algn="just">
              <a:lnSpc>
                <a:spcPct val="110000"/>
              </a:lnSpc>
            </a:pPr>
            <a:r>
              <a:rPr lang="fr-FR" sz="1700" dirty="0"/>
              <a:t>L’utopie sociale (</a:t>
            </a:r>
            <a:r>
              <a:rPr lang="fr-FR" sz="1700" i="1" dirty="0"/>
              <a:t>Le Médecin de campagne, Le Curé de village,…</a:t>
            </a:r>
            <a:r>
              <a:rPr lang="fr-FR" sz="1700" dirty="0"/>
              <a:t>)</a:t>
            </a:r>
          </a:p>
          <a:p>
            <a:pPr algn="just">
              <a:lnSpc>
                <a:spcPct val="110000"/>
              </a:lnSpc>
            </a:pPr>
            <a:r>
              <a:rPr lang="fr-FR" sz="1700" dirty="0"/>
              <a:t>La religion (</a:t>
            </a:r>
            <a:r>
              <a:rPr lang="fr-FR" sz="1700" i="1" dirty="0"/>
              <a:t>Jésus-Christ en Flandre, Le Curé de village, Le Médecin de campagne, La Messe de l’athée,…</a:t>
            </a:r>
            <a:r>
              <a:rPr lang="fr-FR" sz="1700" dirty="0"/>
              <a:t>)</a:t>
            </a:r>
            <a:endParaRPr lang="cs-CZ" sz="1700" dirty="0"/>
          </a:p>
        </p:txBody>
      </p:sp>
      <p:grpSp>
        <p:nvGrpSpPr>
          <p:cNvPr id="77" name="Group 76">
            <a:extLst>
              <a:ext uri="{FF2B5EF4-FFF2-40B4-BE49-F238E27FC236}">
                <a16:creationId xmlns:a16="http://schemas.microsoft.com/office/drawing/2014/main" id="{A3761B47-AE33-47C9-9636-19D4B313F27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77388" y="482171"/>
            <a:chExt cx="4074533" cy="5149101"/>
          </a:xfrm>
        </p:grpSpPr>
        <p:sp>
          <p:nvSpPr>
            <p:cNvPr id="78" name="Rectangle 77">
              <a:extLst>
                <a:ext uri="{FF2B5EF4-FFF2-40B4-BE49-F238E27FC236}">
                  <a16:creationId xmlns:a16="http://schemas.microsoft.com/office/drawing/2014/main" id="{9E204B78-8026-4E1E-9C59-5F523ECDD2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77388" y="482171"/>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DDDEB6F1-F54D-4345-B8DF-72D72C71EC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47" y="812507"/>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1" name="Rectangle 80">
            <a:extLst>
              <a:ext uri="{FF2B5EF4-FFF2-40B4-BE49-F238E27FC236}">
                <a16:creationId xmlns:a16="http://schemas.microsoft.com/office/drawing/2014/main" id="{4380F474-D468-4F2F-8BE9-F343F8D1A9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1624" y="977965"/>
            <a:ext cx="3119444"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Vente aux enchères Honoré Daumier (1808-1879) JUSTICE. Pl. des séries…">
            <a:extLst>
              <a:ext uri="{FF2B5EF4-FFF2-40B4-BE49-F238E27FC236}">
                <a16:creationId xmlns:a16="http://schemas.microsoft.com/office/drawing/2014/main" id="{164F2D14-303A-407E-8F92-280F9CB68CD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240088" y="1116345"/>
            <a:ext cx="2551673" cy="3866172"/>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82">
            <a:extLst>
              <a:ext uri="{FF2B5EF4-FFF2-40B4-BE49-F238E27FC236}">
                <a16:creationId xmlns:a16="http://schemas.microsoft.com/office/drawing/2014/main" id="{D757EBBD-8611-41C1-8124-C151D0957DB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85" name="Straight Connector 84">
            <a:extLst>
              <a:ext uri="{FF2B5EF4-FFF2-40B4-BE49-F238E27FC236}">
                <a16:creationId xmlns:a16="http://schemas.microsoft.com/office/drawing/2014/main" id="{E40D0D8B-2D5E-48A4-BBD5-8CB09A86A6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3672949"/>
      </p:ext>
    </p:extLst>
  </p:cSld>
  <p:clrMapOvr>
    <a:masterClrMapping/>
  </p:clrMapOvr>
</p:sld>
</file>

<file path=ppt/theme/theme1.xml><?xml version="1.0" encoding="utf-8"?>
<a:theme xmlns:a="http://schemas.openxmlformats.org/drawingml/2006/main" name="Galerie">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AABB37-1599-4AE8-818C-82E84CA93DF4}">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596CF9D2-F3E0-450F-B184-8D2A0EB8B1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CF9EC99-89FF-486C-9E02-31E13FD72E1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81</TotalTime>
  <Words>1013</Words>
  <Application>Microsoft Office PowerPoint</Application>
  <PresentationFormat>Širokoúhlá obrazovka</PresentationFormat>
  <Paragraphs>95</Paragraphs>
  <Slides>10</Slides>
  <Notes>4</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10</vt:i4>
      </vt:variant>
    </vt:vector>
  </HeadingPairs>
  <TitlesOfParts>
    <vt:vector size="14" baseType="lpstr">
      <vt:lpstr>Arial</vt:lpstr>
      <vt:lpstr>Calibri</vt:lpstr>
      <vt:lpstr>Gill Sans MT</vt:lpstr>
      <vt:lpstr>Galerie</vt:lpstr>
      <vt:lpstr>Balzac et la comédie humaine 5: thèmes récurrents</vt:lpstr>
      <vt:lpstr>Introduction: Grands thèmes de la comédie humaine</vt:lpstr>
      <vt:lpstr>I. Société moderne</vt:lpstr>
      <vt:lpstr>II. Passions et « monomanie »</vt:lpstr>
      <vt:lpstr>II.B Formes de l’amour dans la comédie humaine</vt:lpstr>
      <vt:lpstr>III. Pouvoir de l’Argent</vt:lpstr>
      <vt:lpstr>IV. Energie et volonté </vt:lpstr>
      <vt:lpstr>IV.B sociabilité dans la Comédie humaine: les Treize et le Cénacle</vt:lpstr>
      <vt:lpstr>Autres thèmes récurrents de la Comédie humaine</vt:lpstr>
      <vt:lpstr>En guise de conclusion: la présence des thèmes dans quelques romans évoqués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Balzac et la comédie humaine 5: thèmes récurrents</dc:title>
  <dc:creator>Jaroslav Stanovsky</dc:creator>
  <cp:lastModifiedBy>Jaroslav Stanovsky</cp:lastModifiedBy>
  <cp:revision>6</cp:revision>
  <dcterms:created xsi:type="dcterms:W3CDTF">2020-11-18T13:46:51Z</dcterms:created>
  <dcterms:modified xsi:type="dcterms:W3CDTF">2020-11-18T17:01:37Z</dcterms:modified>
</cp:coreProperties>
</file>