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39" r:id="rId8"/>
    <p:sldId id="440" r:id="rId9"/>
    <p:sldId id="441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754328" y="2320919"/>
            <a:ext cx="2284506" cy="6463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Křesťané v době rozpadu západořímské říše</a:t>
            </a:r>
          </a:p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(313–511)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E15241F-8076-8E40-4CF9-6870183C2864}"/>
              </a:ext>
            </a:extLst>
          </p:cNvPr>
          <p:cNvSpPr/>
          <p:nvPr/>
        </p:nvSpPr>
        <p:spPr>
          <a:xfrm>
            <a:off x="9451452" y="787404"/>
            <a:ext cx="2026665" cy="2769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Dolní Porýní ve 3. století</a:t>
            </a:r>
          </a:p>
        </p:txBody>
      </p:sp>
    </p:spTree>
    <p:extLst>
      <p:ext uri="{BB962C8B-B14F-4D97-AF65-F5344CB8AC3E}">
        <p14:creationId xmlns:p14="http://schemas.microsoft.com/office/powerpoint/2010/main" val="287261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BBA6E31-127B-6557-49A9-5B171F3A0BBB}"/>
              </a:ext>
            </a:extLst>
          </p:cNvPr>
          <p:cNvSpPr/>
          <p:nvPr/>
        </p:nvSpPr>
        <p:spPr>
          <a:xfrm>
            <a:off x="362492" y="700560"/>
            <a:ext cx="2600515" cy="50783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 bohatých a lidnatých římských městech na Rýně a Dunaji vznikly stabilní křesťanské komunity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Jejich misijní vliv na Germány však byl omezený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 obratu došlo na Východě/Dolním Dunaji, zásluhou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Wulfily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(311?–382/3)</a:t>
            </a:r>
            <a:endParaRPr lang="cs-CZ" sz="1200" b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Byl snad poloviční Gót, který žil jistou dobu ve východořímské říši</a:t>
            </a: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Byl pod vlivem arianismu, kolem 340 vysvěcen na biskupa (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Eusebios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Nikomedie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Působil mezi Góty v severním Černomoří</a:t>
            </a: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Přeložil část Bible do gótštiny (</a:t>
            </a:r>
            <a:r>
              <a:rPr lang="cs-CZ" sz="1200" i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Codex</a:t>
            </a:r>
            <a:r>
              <a:rPr lang="cs-CZ" sz="12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Argenteus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Zásluhou Gótů ariáni ovládli dočasně Itálii (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Ostrogóti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Hispánii s Galií (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Vizigóti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Výjimkou byli </a:t>
            </a:r>
            <a:r>
              <a:rPr lang="cs-CZ" sz="12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Burgundi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 porážce Římany 436 přijali křesťanství v kanonizované podobě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AFCD1AD-DED3-AB23-2516-CD113910F21A}"/>
              </a:ext>
            </a:extLst>
          </p:cNvPr>
          <p:cNvSpPr/>
          <p:nvPr/>
        </p:nvSpPr>
        <p:spPr>
          <a:xfrm>
            <a:off x="9033701" y="700560"/>
            <a:ext cx="2910624" cy="2769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Římský Západ a Germáni ve 4. století</a:t>
            </a:r>
          </a:p>
        </p:txBody>
      </p:sp>
    </p:spTree>
    <p:extLst>
      <p:ext uri="{BB962C8B-B14F-4D97-AF65-F5344CB8AC3E}">
        <p14:creationId xmlns:p14="http://schemas.microsoft.com/office/powerpoint/2010/main" val="2781054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705C301-976E-5762-8B52-C3F979260D13}"/>
              </a:ext>
            </a:extLst>
          </p:cNvPr>
          <p:cNvSpPr/>
          <p:nvPr/>
        </p:nvSpPr>
        <p:spPr>
          <a:xfrm>
            <a:off x="8794997" y="754686"/>
            <a:ext cx="1463040" cy="2769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Západ v 5. století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252210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23AD1AFD-FBD4-339E-84AB-05E3540E77DA}"/>
              </a:ext>
            </a:extLst>
          </p:cNvPr>
          <p:cNvSpPr/>
          <p:nvPr/>
        </p:nvSpPr>
        <p:spPr>
          <a:xfrm>
            <a:off x="262617" y="597876"/>
            <a:ext cx="2010625" cy="58169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</a:rPr>
              <a:t>Křesťané v provinciích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b="1" i="1" dirty="0" err="1">
                <a:latin typeface="Times New Roman" panose="02020603050405020304" pitchFamily="18" charset="0"/>
              </a:rPr>
              <a:t>Noricum</a:t>
            </a:r>
            <a:endParaRPr lang="cs-CZ" sz="1200" b="1" i="1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</a:rPr>
              <a:t>Sv. Severin († 482), prostředník mezi provinciály a Huny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b="1" i="1" dirty="0">
                <a:latin typeface="Times New Roman" panose="02020603050405020304" pitchFamily="18" charset="0"/>
              </a:rPr>
              <a:t>Panonie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dirty="0" err="1">
                <a:latin typeface="Times New Roman" panose="02020603050405020304" pitchFamily="18" charset="0"/>
              </a:rPr>
              <a:t>Valtunc</a:t>
            </a:r>
            <a:r>
              <a:rPr lang="cs-CZ" sz="1200" dirty="0">
                <a:latin typeface="Times New Roman" panose="02020603050405020304" pitchFamily="18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</a:rPr>
              <a:t>Sopianae</a:t>
            </a: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</a:rPr>
              <a:t>Vyšší duchovenstvo opouští Panonii snad až kolem roku 568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b="1" i="1" dirty="0">
                <a:latin typeface="Times New Roman" panose="02020603050405020304" pitchFamily="18" charset="0"/>
              </a:rPr>
              <a:t>Otázka správy: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dirty="0" err="1">
                <a:latin typeface="Times New Roman" panose="02020603050405020304" pitchFamily="18" charset="0"/>
              </a:rPr>
              <a:t>Sirmium</a:t>
            </a: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dirty="0" err="1">
                <a:latin typeface="Times New Roman" panose="02020603050405020304" pitchFamily="18" charset="0"/>
              </a:rPr>
              <a:t>Aquileia</a:t>
            </a: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</a:rPr>
              <a:t>Přehlednější poměry na Západě…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D8DC1432-C610-C9E3-DB39-C38795989918}"/>
              </a:ext>
            </a:extLst>
          </p:cNvPr>
          <p:cNvCxnSpPr/>
          <p:nvPr/>
        </p:nvCxnSpPr>
        <p:spPr bwMode="auto">
          <a:xfrm>
            <a:off x="2607316" y="6260123"/>
            <a:ext cx="65278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302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B18FC122-CD0C-8296-F054-EE2DBA5CEFBC}"/>
              </a:ext>
            </a:extLst>
          </p:cNvPr>
          <p:cNvSpPr/>
          <p:nvPr/>
        </p:nvSpPr>
        <p:spPr>
          <a:xfrm>
            <a:off x="10513643" y="570515"/>
            <a:ext cx="1217000" cy="2769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</a:rPr>
              <a:t>Pokus o shrnutí</a:t>
            </a:r>
          </a:p>
        </p:txBody>
      </p:sp>
    </p:spTree>
    <p:extLst>
      <p:ext uri="{BB962C8B-B14F-4D97-AF65-F5344CB8AC3E}">
        <p14:creationId xmlns:p14="http://schemas.microsoft.com/office/powerpoint/2010/main" val="370022348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204</Words>
  <Application>Microsoft Office PowerPoint</Application>
  <PresentationFormat>Širokoúhlá obrazovka</PresentationFormat>
  <Paragraphs>49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277</cp:revision>
  <cp:lastPrinted>2019-10-16T06:26:31Z</cp:lastPrinted>
  <dcterms:created xsi:type="dcterms:W3CDTF">2019-09-26T11:11:15Z</dcterms:created>
  <dcterms:modified xsi:type="dcterms:W3CDTF">2023-10-09T07:34:13Z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