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436" r:id="rId5"/>
    <p:sldId id="437" r:id="rId6"/>
    <p:sldId id="438" r:id="rId7"/>
    <p:sldId id="439" r:id="rId8"/>
    <p:sldId id="440" r:id="rId9"/>
    <p:sldId id="441" r:id="rId10"/>
    <p:sldId id="442" r:id="rId11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07BB03-91D4-4011-99EF-E88F0508AE49}" v="34" dt="2020-11-03T08:30:42.8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2507BB03-91D4-4011-99EF-E88F0508AE49}"/>
    <pc:docChg chg="undo custSel addSld delSld modSld sldOrd">
      <pc:chgData name="Martin Wihoda" userId="58322e09a6bf6d7c" providerId="LiveId" clId="{2507BB03-91D4-4011-99EF-E88F0508AE49}" dt="2020-11-03T08:35:13.183" v="1182" actId="20577"/>
      <pc:docMkLst>
        <pc:docMk/>
      </pc:docMkLst>
      <pc:sldChg chg="addSp delSp modSp mod">
        <pc:chgData name="Martin Wihoda" userId="58322e09a6bf6d7c" providerId="LiveId" clId="{2507BB03-91D4-4011-99EF-E88F0508AE49}" dt="2020-11-03T08:03:06.550" v="71" actId="14100"/>
        <pc:sldMkLst>
          <pc:docMk/>
          <pc:sldMk cId="3295407149" sldId="436"/>
        </pc:sldMkLst>
        <pc:spChg chg="add mod">
          <ac:chgData name="Martin Wihoda" userId="58322e09a6bf6d7c" providerId="LiveId" clId="{2507BB03-91D4-4011-99EF-E88F0508AE49}" dt="2020-11-03T08:03:00.086" v="69" actId="255"/>
          <ac:spMkLst>
            <pc:docMk/>
            <pc:sldMk cId="3295407149" sldId="436"/>
            <ac:spMk id="4" creationId="{C701426D-ED6A-44AF-98A2-02FD345386CC}"/>
          </ac:spMkLst>
        </pc:spChg>
        <pc:spChg chg="del">
          <ac:chgData name="Martin Wihoda" userId="58322e09a6bf6d7c" providerId="LiveId" clId="{2507BB03-91D4-4011-99EF-E88F0508AE49}" dt="2020-11-02T16:38:43.333" v="4" actId="21"/>
          <ac:spMkLst>
            <pc:docMk/>
            <pc:sldMk cId="3295407149" sldId="436"/>
            <ac:spMk id="7" creationId="{00000000-0000-0000-0000-000000000000}"/>
          </ac:spMkLst>
        </pc:spChg>
        <pc:picChg chg="add mod">
          <ac:chgData name="Martin Wihoda" userId="58322e09a6bf6d7c" providerId="LiveId" clId="{2507BB03-91D4-4011-99EF-E88F0508AE49}" dt="2020-11-03T08:03:06.550" v="71" actId="14100"/>
          <ac:picMkLst>
            <pc:docMk/>
            <pc:sldMk cId="3295407149" sldId="436"/>
            <ac:picMk id="3" creationId="{8E18ACF4-C307-49A0-95A4-0FF037A6FB72}"/>
          </ac:picMkLst>
        </pc:picChg>
        <pc:picChg chg="del mod">
          <ac:chgData name="Martin Wihoda" userId="58322e09a6bf6d7c" providerId="LiveId" clId="{2507BB03-91D4-4011-99EF-E88F0508AE49}" dt="2020-11-02T16:38:23.678" v="1" actId="21"/>
          <ac:picMkLst>
            <pc:docMk/>
            <pc:sldMk cId="3295407149" sldId="436"/>
            <ac:picMk id="8" creationId="{00000000-0000-0000-0000-000000000000}"/>
          </ac:picMkLst>
        </pc:picChg>
      </pc:sldChg>
      <pc:sldChg chg="del">
        <pc:chgData name="Martin Wihoda" userId="58322e09a6bf6d7c" providerId="LiveId" clId="{2507BB03-91D4-4011-99EF-E88F0508AE49}" dt="2020-11-02T16:39:13.774" v="10" actId="2696"/>
        <pc:sldMkLst>
          <pc:docMk/>
          <pc:sldMk cId="2322237152" sldId="437"/>
        </pc:sldMkLst>
      </pc:sldChg>
      <pc:sldChg chg="addSp delSp modSp new mod">
        <pc:chgData name="Martin Wihoda" userId="58322e09a6bf6d7c" providerId="LiveId" clId="{2507BB03-91D4-4011-99EF-E88F0508AE49}" dt="2020-11-03T08:20:56.047" v="614" actId="1076"/>
        <pc:sldMkLst>
          <pc:docMk/>
          <pc:sldMk cId="3364217968" sldId="437"/>
        </pc:sldMkLst>
        <pc:spChg chg="del">
          <ac:chgData name="Martin Wihoda" userId="58322e09a6bf6d7c" providerId="LiveId" clId="{2507BB03-91D4-4011-99EF-E88F0508AE49}" dt="2020-11-02T16:39:29.667" v="13" actId="21"/>
          <ac:spMkLst>
            <pc:docMk/>
            <pc:sldMk cId="3364217968" sldId="437"/>
            <ac:spMk id="2" creationId="{0C8AE42E-993B-4A6E-84BD-006DA83A0BB4}"/>
          </ac:spMkLst>
        </pc:spChg>
        <pc:spChg chg="add mod">
          <ac:chgData name="Martin Wihoda" userId="58322e09a6bf6d7c" providerId="LiveId" clId="{2507BB03-91D4-4011-99EF-E88F0508AE49}" dt="2020-11-03T08:05:39.283" v="97" actId="1076"/>
          <ac:spMkLst>
            <pc:docMk/>
            <pc:sldMk cId="3364217968" sldId="437"/>
            <ac:spMk id="5" creationId="{62EDFA3A-8A48-4FDF-B0BB-789AD6D5E60A}"/>
          </ac:spMkLst>
        </pc:spChg>
        <pc:spChg chg="add mod">
          <ac:chgData name="Martin Wihoda" userId="58322e09a6bf6d7c" providerId="LiveId" clId="{2507BB03-91D4-4011-99EF-E88F0508AE49}" dt="2020-11-03T08:20:52.174" v="613" actId="14100"/>
          <ac:spMkLst>
            <pc:docMk/>
            <pc:sldMk cId="3364217968" sldId="437"/>
            <ac:spMk id="6" creationId="{CC7A3E25-C92E-408B-8D83-8A585663E4F1}"/>
          </ac:spMkLst>
        </pc:spChg>
        <pc:picChg chg="add mod">
          <ac:chgData name="Martin Wihoda" userId="58322e09a6bf6d7c" providerId="LiveId" clId="{2507BB03-91D4-4011-99EF-E88F0508AE49}" dt="2020-11-03T08:20:56.047" v="614" actId="1076"/>
          <ac:picMkLst>
            <pc:docMk/>
            <pc:sldMk cId="3364217968" sldId="437"/>
            <ac:picMk id="4" creationId="{9D600745-152C-41AF-8538-E45E39EAABA6}"/>
          </ac:picMkLst>
        </pc:picChg>
      </pc:sldChg>
      <pc:sldChg chg="addSp delSp modSp new mod">
        <pc:chgData name="Martin Wihoda" userId="58322e09a6bf6d7c" providerId="LiveId" clId="{2507BB03-91D4-4011-99EF-E88F0508AE49}" dt="2020-11-03T08:35:13.183" v="1182" actId="20577"/>
        <pc:sldMkLst>
          <pc:docMk/>
          <pc:sldMk cId="2598323548" sldId="438"/>
        </pc:sldMkLst>
        <pc:spChg chg="del">
          <ac:chgData name="Martin Wihoda" userId="58322e09a6bf6d7c" providerId="LiveId" clId="{2507BB03-91D4-4011-99EF-E88F0508AE49}" dt="2020-11-02T16:39:37.206" v="15" actId="21"/>
          <ac:spMkLst>
            <pc:docMk/>
            <pc:sldMk cId="2598323548" sldId="438"/>
            <ac:spMk id="2" creationId="{7005DBDE-7965-46B8-B626-662869FFD7BC}"/>
          </ac:spMkLst>
        </pc:spChg>
        <pc:spChg chg="add del">
          <ac:chgData name="Martin Wihoda" userId="58322e09a6bf6d7c" providerId="LiveId" clId="{2507BB03-91D4-4011-99EF-E88F0508AE49}" dt="2020-11-02T16:41:28.586" v="25" actId="22"/>
          <ac:spMkLst>
            <pc:docMk/>
            <pc:sldMk cId="2598323548" sldId="438"/>
            <ac:spMk id="4" creationId="{53F726A0-AD05-4557-A62C-76819F9E6EE5}"/>
          </ac:spMkLst>
        </pc:spChg>
        <pc:spChg chg="add mod">
          <ac:chgData name="Martin Wihoda" userId="58322e09a6bf6d7c" providerId="LiveId" clId="{2507BB03-91D4-4011-99EF-E88F0508AE49}" dt="2020-11-03T08:32:30.074" v="1105" actId="1076"/>
          <ac:spMkLst>
            <pc:docMk/>
            <pc:sldMk cId="2598323548" sldId="438"/>
            <ac:spMk id="7" creationId="{F78310BC-DD5A-4508-A204-4EAE6D9929EE}"/>
          </ac:spMkLst>
        </pc:spChg>
        <pc:spChg chg="add mod">
          <ac:chgData name="Martin Wihoda" userId="58322e09a6bf6d7c" providerId="LiveId" clId="{2507BB03-91D4-4011-99EF-E88F0508AE49}" dt="2020-11-03T08:35:13.183" v="1182" actId="20577"/>
          <ac:spMkLst>
            <pc:docMk/>
            <pc:sldMk cId="2598323548" sldId="438"/>
            <ac:spMk id="9" creationId="{D9B67FF3-DF65-4588-8E1A-74D323307EF0}"/>
          </ac:spMkLst>
        </pc:spChg>
        <pc:picChg chg="add mod">
          <ac:chgData name="Martin Wihoda" userId="58322e09a6bf6d7c" providerId="LiveId" clId="{2507BB03-91D4-4011-99EF-E88F0508AE49}" dt="2020-11-03T08:21:12.761" v="617" actId="14100"/>
          <ac:picMkLst>
            <pc:docMk/>
            <pc:sldMk cId="2598323548" sldId="438"/>
            <ac:picMk id="3" creationId="{35020FB0-A882-4DD0-B1D7-148D742876E1}"/>
          </ac:picMkLst>
        </pc:picChg>
        <pc:picChg chg="add">
          <ac:chgData name="Martin Wihoda" userId="58322e09a6bf6d7c" providerId="LiveId" clId="{2507BB03-91D4-4011-99EF-E88F0508AE49}" dt="2020-11-02T16:42:05.967" v="27" actId="22"/>
          <ac:picMkLst>
            <pc:docMk/>
            <pc:sldMk cId="2598323548" sldId="438"/>
            <ac:picMk id="5" creationId="{E1A2A7B6-378B-441D-B1F7-1BC40A52249F}"/>
          </ac:picMkLst>
        </pc:picChg>
      </pc:sldChg>
      <pc:sldChg chg="del">
        <pc:chgData name="Martin Wihoda" userId="58322e09a6bf6d7c" providerId="LiveId" clId="{2507BB03-91D4-4011-99EF-E88F0508AE49}" dt="2020-11-02T16:39:14.895" v="11" actId="2696"/>
        <pc:sldMkLst>
          <pc:docMk/>
          <pc:sldMk cId="1957631614" sldId="439"/>
        </pc:sldMkLst>
      </pc:sldChg>
      <pc:sldChg chg="addSp delSp modSp new mod modAnim">
        <pc:chgData name="Martin Wihoda" userId="58322e09a6bf6d7c" providerId="LiveId" clId="{2507BB03-91D4-4011-99EF-E88F0508AE49}" dt="2020-11-03T08:21:27.989" v="619" actId="1076"/>
        <pc:sldMkLst>
          <pc:docMk/>
          <pc:sldMk cId="4105454376" sldId="439"/>
        </pc:sldMkLst>
        <pc:spChg chg="add del mod">
          <ac:chgData name="Martin Wihoda" userId="58322e09a6bf6d7c" providerId="LiveId" clId="{2507BB03-91D4-4011-99EF-E88F0508AE49}" dt="2020-11-03T08:07:55.511" v="220" actId="21"/>
          <ac:spMkLst>
            <pc:docMk/>
            <pc:sldMk cId="4105454376" sldId="439"/>
            <ac:spMk id="2" creationId="{8348E4AD-FF5F-4234-9DB8-0705179123D5}"/>
          </ac:spMkLst>
        </pc:spChg>
        <pc:spChg chg="del">
          <ac:chgData name="Martin Wihoda" userId="58322e09a6bf6d7c" providerId="LiveId" clId="{2507BB03-91D4-4011-99EF-E88F0508AE49}" dt="2020-11-02T16:39:44.169" v="17" actId="21"/>
          <ac:spMkLst>
            <pc:docMk/>
            <pc:sldMk cId="4105454376" sldId="439"/>
            <ac:spMk id="2" creationId="{BFD78FF7-C09E-40A9-8371-3F8834E44B10}"/>
          </ac:spMkLst>
        </pc:spChg>
        <pc:spChg chg="add mod">
          <ac:chgData name="Martin Wihoda" userId="58322e09a6bf6d7c" providerId="LiveId" clId="{2507BB03-91D4-4011-99EF-E88F0508AE49}" dt="2020-11-03T08:09:09.865" v="234" actId="1076"/>
          <ac:spMkLst>
            <pc:docMk/>
            <pc:sldMk cId="4105454376" sldId="439"/>
            <ac:spMk id="6" creationId="{3607F07D-ADCE-45E6-A931-FE2DA01C36B7}"/>
          </ac:spMkLst>
        </pc:spChg>
        <pc:spChg chg="add mod">
          <ac:chgData name="Martin Wihoda" userId="58322e09a6bf6d7c" providerId="LiveId" clId="{2507BB03-91D4-4011-99EF-E88F0508AE49}" dt="2020-11-03T08:21:27.989" v="619" actId="1076"/>
          <ac:spMkLst>
            <pc:docMk/>
            <pc:sldMk cId="4105454376" sldId="439"/>
            <ac:spMk id="8" creationId="{93CA8388-8697-4FE8-B08D-93C09220B2C2}"/>
          </ac:spMkLst>
        </pc:spChg>
        <pc:picChg chg="add">
          <ac:chgData name="Martin Wihoda" userId="58322e09a6bf6d7c" providerId="LiveId" clId="{2507BB03-91D4-4011-99EF-E88F0508AE49}" dt="2020-11-02T16:42:57.948" v="30" actId="22"/>
          <ac:picMkLst>
            <pc:docMk/>
            <pc:sldMk cId="4105454376" sldId="439"/>
            <ac:picMk id="3" creationId="{19EA1BFB-270A-4E2C-8EFC-642379075060}"/>
          </ac:picMkLst>
        </pc:picChg>
        <pc:picChg chg="add mod">
          <ac:chgData name="Martin Wihoda" userId="58322e09a6bf6d7c" providerId="LiveId" clId="{2507BB03-91D4-4011-99EF-E88F0508AE49}" dt="2020-11-03T08:21:19.728" v="618" actId="1076"/>
          <ac:picMkLst>
            <pc:docMk/>
            <pc:sldMk cId="4105454376" sldId="439"/>
            <ac:picMk id="4" creationId="{761B668D-D06F-4353-BCCF-FCB2BD2D0104}"/>
          </ac:picMkLst>
        </pc:picChg>
      </pc:sldChg>
      <pc:sldChg chg="del">
        <pc:chgData name="Martin Wihoda" userId="58322e09a6bf6d7c" providerId="LiveId" clId="{2507BB03-91D4-4011-99EF-E88F0508AE49}" dt="2020-11-02T16:39:13.084" v="9" actId="2696"/>
        <pc:sldMkLst>
          <pc:docMk/>
          <pc:sldMk cId="2487501760" sldId="440"/>
        </pc:sldMkLst>
      </pc:sldChg>
      <pc:sldChg chg="addSp delSp new del mod">
        <pc:chgData name="Martin Wihoda" userId="58322e09a6bf6d7c" providerId="LiveId" clId="{2507BB03-91D4-4011-99EF-E88F0508AE49}" dt="2020-11-03T08:08:38.295" v="229" actId="2696"/>
        <pc:sldMkLst>
          <pc:docMk/>
          <pc:sldMk cId="2871404667" sldId="440"/>
        </pc:sldMkLst>
        <pc:spChg chg="del">
          <ac:chgData name="Martin Wihoda" userId="58322e09a6bf6d7c" providerId="LiveId" clId="{2507BB03-91D4-4011-99EF-E88F0508AE49}" dt="2020-11-02T16:39:51.245" v="19" actId="21"/>
          <ac:spMkLst>
            <pc:docMk/>
            <pc:sldMk cId="2871404667" sldId="440"/>
            <ac:spMk id="2" creationId="{D7825AA5-4295-40EB-83B7-1294267DFB68}"/>
          </ac:spMkLst>
        </pc:spChg>
        <pc:spChg chg="add">
          <ac:chgData name="Martin Wihoda" userId="58322e09a6bf6d7c" providerId="LiveId" clId="{2507BB03-91D4-4011-99EF-E88F0508AE49}" dt="2020-11-02T16:44:23.006" v="35" actId="22"/>
          <ac:spMkLst>
            <pc:docMk/>
            <pc:sldMk cId="2871404667" sldId="440"/>
            <ac:spMk id="7" creationId="{C96DFC4C-8B88-41BC-9D18-C5ABA3DDDC74}"/>
          </ac:spMkLst>
        </pc:spChg>
        <pc:picChg chg="add">
          <ac:chgData name="Martin Wihoda" userId="58322e09a6bf6d7c" providerId="LiveId" clId="{2507BB03-91D4-4011-99EF-E88F0508AE49}" dt="2020-11-02T16:43:57.434" v="33" actId="22"/>
          <ac:picMkLst>
            <pc:docMk/>
            <pc:sldMk cId="2871404667" sldId="440"/>
            <ac:picMk id="3" creationId="{D213B1D3-859E-4C61-8A62-1F6C528F2543}"/>
          </ac:picMkLst>
        </pc:picChg>
        <pc:picChg chg="add">
          <ac:chgData name="Martin Wihoda" userId="58322e09a6bf6d7c" providerId="LiveId" clId="{2507BB03-91D4-4011-99EF-E88F0508AE49}" dt="2020-11-02T16:44:10.741" v="34" actId="22"/>
          <ac:picMkLst>
            <pc:docMk/>
            <pc:sldMk cId="2871404667" sldId="440"/>
            <ac:picMk id="5" creationId="{B9DD4A3C-BE5B-4776-A18A-3564BC16F113}"/>
          </ac:picMkLst>
        </pc:picChg>
      </pc:sldChg>
      <pc:sldChg chg="del">
        <pc:chgData name="Martin Wihoda" userId="58322e09a6bf6d7c" providerId="LiveId" clId="{2507BB03-91D4-4011-99EF-E88F0508AE49}" dt="2020-11-02T16:39:12.312" v="8" actId="2696"/>
        <pc:sldMkLst>
          <pc:docMk/>
          <pc:sldMk cId="2232978098" sldId="441"/>
        </pc:sldMkLst>
      </pc:sldChg>
      <pc:sldChg chg="addSp delSp new del mod">
        <pc:chgData name="Martin Wihoda" userId="58322e09a6bf6d7c" providerId="LiveId" clId="{2507BB03-91D4-4011-99EF-E88F0508AE49}" dt="2020-11-03T08:13:31.141" v="467" actId="2696"/>
        <pc:sldMkLst>
          <pc:docMk/>
          <pc:sldMk cId="3726746733" sldId="441"/>
        </pc:sldMkLst>
        <pc:spChg chg="del">
          <ac:chgData name="Martin Wihoda" userId="58322e09a6bf6d7c" providerId="LiveId" clId="{2507BB03-91D4-4011-99EF-E88F0508AE49}" dt="2020-11-02T16:44:42.613" v="39" actId="21"/>
          <ac:spMkLst>
            <pc:docMk/>
            <pc:sldMk cId="3726746733" sldId="441"/>
            <ac:spMk id="2" creationId="{BE38E1B5-490B-4B9C-B884-D4C414DBA88E}"/>
          </ac:spMkLst>
        </pc:spChg>
        <pc:spChg chg="add">
          <ac:chgData name="Martin Wihoda" userId="58322e09a6bf6d7c" providerId="LiveId" clId="{2507BB03-91D4-4011-99EF-E88F0508AE49}" dt="2020-11-02T16:45:16.352" v="41" actId="22"/>
          <ac:spMkLst>
            <pc:docMk/>
            <pc:sldMk cId="3726746733" sldId="441"/>
            <ac:spMk id="6" creationId="{1FDDFEEB-E23C-4C32-BF91-D3E671EB9887}"/>
          </ac:spMkLst>
        </pc:spChg>
        <pc:picChg chg="add">
          <ac:chgData name="Martin Wihoda" userId="58322e09a6bf6d7c" providerId="LiveId" clId="{2507BB03-91D4-4011-99EF-E88F0508AE49}" dt="2020-11-02T16:44:58.746" v="40" actId="22"/>
          <ac:picMkLst>
            <pc:docMk/>
            <pc:sldMk cId="3726746733" sldId="441"/>
            <ac:picMk id="4" creationId="{EFF1A89F-B38E-46AF-9A47-C5BCA1F43441}"/>
          </ac:picMkLst>
        </pc:picChg>
      </pc:sldChg>
      <pc:sldChg chg="addSp delSp modSp new mod ord">
        <pc:chgData name="Martin Wihoda" userId="58322e09a6bf6d7c" providerId="LiveId" clId="{2507BB03-91D4-4011-99EF-E88F0508AE49}" dt="2020-11-03T08:13:22.314" v="466" actId="20577"/>
        <pc:sldMkLst>
          <pc:docMk/>
          <pc:sldMk cId="2976106515" sldId="442"/>
        </pc:sldMkLst>
        <pc:spChg chg="del">
          <ac:chgData name="Martin Wihoda" userId="58322e09a6bf6d7c" providerId="LiveId" clId="{2507BB03-91D4-4011-99EF-E88F0508AE49}" dt="2020-11-02T16:44:37.950" v="38" actId="21"/>
          <ac:spMkLst>
            <pc:docMk/>
            <pc:sldMk cId="2976106515" sldId="442"/>
            <ac:spMk id="2" creationId="{FB88D2D6-E88F-460D-B642-CF9D24628FB5}"/>
          </ac:spMkLst>
        </pc:spChg>
        <pc:spChg chg="add mod">
          <ac:chgData name="Martin Wihoda" userId="58322e09a6bf6d7c" providerId="LiveId" clId="{2507BB03-91D4-4011-99EF-E88F0508AE49}" dt="2020-11-03T08:13:02.062" v="455" actId="20577"/>
          <ac:spMkLst>
            <pc:docMk/>
            <pc:sldMk cId="2976106515" sldId="442"/>
            <ac:spMk id="7" creationId="{42F89EAB-81CB-4194-AFF2-CC3FE8096F06}"/>
          </ac:spMkLst>
        </pc:spChg>
        <pc:spChg chg="add mod">
          <ac:chgData name="Martin Wihoda" userId="58322e09a6bf6d7c" providerId="LiveId" clId="{2507BB03-91D4-4011-99EF-E88F0508AE49}" dt="2020-11-03T08:13:22.314" v="466" actId="20577"/>
          <ac:spMkLst>
            <pc:docMk/>
            <pc:sldMk cId="2976106515" sldId="442"/>
            <ac:spMk id="8" creationId="{84B731F8-A1BC-4530-BA46-ECE80D63748C}"/>
          </ac:spMkLst>
        </pc:spChg>
        <pc:picChg chg="add mod">
          <ac:chgData name="Martin Wihoda" userId="58322e09a6bf6d7c" providerId="LiveId" clId="{2507BB03-91D4-4011-99EF-E88F0508AE49}" dt="2020-11-03T08:10:31.198" v="249" actId="1076"/>
          <ac:picMkLst>
            <pc:docMk/>
            <pc:sldMk cId="2976106515" sldId="442"/>
            <ac:picMk id="3" creationId="{BC77E1AD-0249-43D3-B835-74A67BD26483}"/>
          </ac:picMkLst>
        </pc:picChg>
        <pc:picChg chg="add mod">
          <ac:chgData name="Martin Wihoda" userId="58322e09a6bf6d7c" providerId="LiveId" clId="{2507BB03-91D4-4011-99EF-E88F0508AE49}" dt="2020-11-03T08:13:08.950" v="456" actId="1076"/>
          <ac:picMkLst>
            <pc:docMk/>
            <pc:sldMk cId="2976106515" sldId="442"/>
            <ac:picMk id="4" creationId="{18506A66-4D0B-4F9C-A943-21A85D89A9DC}"/>
          </ac:picMkLst>
        </pc:picChg>
        <pc:picChg chg="add">
          <ac:chgData name="Martin Wihoda" userId="58322e09a6bf6d7c" providerId="LiveId" clId="{2507BB03-91D4-4011-99EF-E88F0508AE49}" dt="2020-11-02T16:45:41.372" v="43" actId="22"/>
          <ac:picMkLst>
            <pc:docMk/>
            <pc:sldMk cId="2976106515" sldId="442"/>
            <ac:picMk id="6" creationId="{8EBA5B8C-8D2A-43BB-AB51-2B3BD54DE3A6}"/>
          </ac:picMkLst>
        </pc:picChg>
      </pc:sldChg>
      <pc:sldChg chg="del">
        <pc:chgData name="Martin Wihoda" userId="58322e09a6bf6d7c" providerId="LiveId" clId="{2507BB03-91D4-4011-99EF-E88F0508AE49}" dt="2020-11-02T16:39:11.694" v="7" actId="2696"/>
        <pc:sldMkLst>
          <pc:docMk/>
          <pc:sldMk cId="4228161166" sldId="442"/>
        </pc:sldMkLst>
      </pc:sldChg>
      <pc:sldChg chg="addSp delSp modSp new mod modAnim">
        <pc:chgData name="Martin Wihoda" userId="58322e09a6bf6d7c" providerId="LiveId" clId="{2507BB03-91D4-4011-99EF-E88F0508AE49}" dt="2020-11-03T08:16:07.843" v="542" actId="1076"/>
        <pc:sldMkLst>
          <pc:docMk/>
          <pc:sldMk cId="3954090722" sldId="443"/>
        </pc:sldMkLst>
        <pc:spChg chg="del">
          <ac:chgData name="Martin Wihoda" userId="58322e09a6bf6d7c" providerId="LiveId" clId="{2507BB03-91D4-4011-99EF-E88F0508AE49}" dt="2020-11-02T16:46:08.134" v="46" actId="21"/>
          <ac:spMkLst>
            <pc:docMk/>
            <pc:sldMk cId="3954090722" sldId="443"/>
            <ac:spMk id="2" creationId="{32F50463-49DA-4968-8481-47DD284BAE1B}"/>
          </ac:spMkLst>
        </pc:spChg>
        <pc:spChg chg="add mod">
          <ac:chgData name="Martin Wihoda" userId="58322e09a6bf6d7c" providerId="LiveId" clId="{2507BB03-91D4-4011-99EF-E88F0508AE49}" dt="2020-11-03T08:15:58.204" v="540" actId="1076"/>
          <ac:spMkLst>
            <pc:docMk/>
            <pc:sldMk cId="3954090722" sldId="443"/>
            <ac:spMk id="4" creationId="{383F16EB-C571-4F61-B3AD-8D6BDF6C475F}"/>
          </ac:spMkLst>
        </pc:spChg>
        <pc:spChg chg="add mod">
          <ac:chgData name="Martin Wihoda" userId="58322e09a6bf6d7c" providerId="LiveId" clId="{2507BB03-91D4-4011-99EF-E88F0508AE49}" dt="2020-11-03T08:16:07.843" v="542" actId="1076"/>
          <ac:spMkLst>
            <pc:docMk/>
            <pc:sldMk cId="3954090722" sldId="443"/>
            <ac:spMk id="6" creationId="{A304EBD5-3E11-4C82-893B-16BED3676973}"/>
          </ac:spMkLst>
        </pc:spChg>
        <pc:picChg chg="add del mod">
          <ac:chgData name="Martin Wihoda" userId="58322e09a6bf6d7c" providerId="LiveId" clId="{2507BB03-91D4-4011-99EF-E88F0508AE49}" dt="2020-11-03T08:15:29.457" v="532" actId="21"/>
          <ac:picMkLst>
            <pc:docMk/>
            <pc:sldMk cId="3954090722" sldId="443"/>
            <ac:picMk id="5" creationId="{60B5B05F-FB09-400A-BC8F-31E30ACB325F}"/>
          </ac:picMkLst>
        </pc:picChg>
        <pc:picChg chg="add mod">
          <ac:chgData name="Martin Wihoda" userId="58322e09a6bf6d7c" providerId="LiveId" clId="{2507BB03-91D4-4011-99EF-E88F0508AE49}" dt="2020-11-03T08:15:54.161" v="539" actId="14100"/>
          <ac:picMkLst>
            <pc:docMk/>
            <pc:sldMk cId="3954090722" sldId="443"/>
            <ac:picMk id="7" creationId="{B6DBFD7C-F178-48AB-98D8-EAB425F1201C}"/>
          </ac:picMkLst>
        </pc:picChg>
      </pc:sldChg>
      <pc:sldChg chg="addSp delSp modSp new mod">
        <pc:chgData name="Martin Wihoda" userId="58322e09a6bf6d7c" providerId="LiveId" clId="{2507BB03-91D4-4011-99EF-E88F0508AE49}" dt="2020-11-03T08:20:23.243" v="612" actId="20577"/>
        <pc:sldMkLst>
          <pc:docMk/>
          <pc:sldMk cId="2252022676" sldId="444"/>
        </pc:sldMkLst>
        <pc:spChg chg="del">
          <ac:chgData name="Martin Wihoda" userId="58322e09a6bf6d7c" providerId="LiveId" clId="{2507BB03-91D4-4011-99EF-E88F0508AE49}" dt="2020-11-02T16:46:16.185" v="48" actId="21"/>
          <ac:spMkLst>
            <pc:docMk/>
            <pc:sldMk cId="2252022676" sldId="444"/>
            <ac:spMk id="2" creationId="{E2CF4A38-6E2B-41B8-90A4-85094AC60E96}"/>
          </ac:spMkLst>
        </pc:spChg>
        <pc:spChg chg="add mod">
          <ac:chgData name="Martin Wihoda" userId="58322e09a6bf6d7c" providerId="LiveId" clId="{2507BB03-91D4-4011-99EF-E88F0508AE49}" dt="2020-11-03T08:19:39.824" v="591" actId="207"/>
          <ac:spMkLst>
            <pc:docMk/>
            <pc:sldMk cId="2252022676" sldId="444"/>
            <ac:spMk id="5" creationId="{C8B6A290-3394-4235-8CDE-CBB704B9E173}"/>
          </ac:spMkLst>
        </pc:spChg>
        <pc:spChg chg="add mod">
          <ac:chgData name="Martin Wihoda" userId="58322e09a6bf6d7c" providerId="LiveId" clId="{2507BB03-91D4-4011-99EF-E88F0508AE49}" dt="2020-11-03T08:20:23.243" v="612" actId="20577"/>
          <ac:spMkLst>
            <pc:docMk/>
            <pc:sldMk cId="2252022676" sldId="444"/>
            <ac:spMk id="6" creationId="{7CFFBC25-32CB-49AB-B695-5318D5A00266}"/>
          </ac:spMkLst>
        </pc:spChg>
        <pc:picChg chg="add mod">
          <ac:chgData name="Martin Wihoda" userId="58322e09a6bf6d7c" providerId="LiveId" clId="{2507BB03-91D4-4011-99EF-E88F0508AE49}" dt="2020-11-03T08:19:07.146" v="575" actId="1076"/>
          <ac:picMkLst>
            <pc:docMk/>
            <pc:sldMk cId="2252022676" sldId="444"/>
            <ac:picMk id="4" creationId="{58F29357-0645-4E3E-A86B-AFEB4A83EA9C}"/>
          </ac:picMkLst>
        </pc:picChg>
      </pc:sldChg>
      <pc:sldChg chg="addSp delSp modSp new mod modAnim">
        <pc:chgData name="Martin Wihoda" userId="58322e09a6bf6d7c" providerId="LiveId" clId="{2507BB03-91D4-4011-99EF-E88F0508AE49}" dt="2020-11-03T08:30:42.867" v="1000"/>
        <pc:sldMkLst>
          <pc:docMk/>
          <pc:sldMk cId="1414967275" sldId="445"/>
        </pc:sldMkLst>
        <pc:spChg chg="del">
          <ac:chgData name="Martin Wihoda" userId="58322e09a6bf6d7c" providerId="LiveId" clId="{2507BB03-91D4-4011-99EF-E88F0508AE49}" dt="2020-11-03T08:00:27.611" v="59" actId="21"/>
          <ac:spMkLst>
            <pc:docMk/>
            <pc:sldMk cId="1414967275" sldId="445"/>
            <ac:spMk id="2" creationId="{443DC128-3C2F-4E00-917C-B51B24C88484}"/>
          </ac:spMkLst>
        </pc:spChg>
        <pc:spChg chg="add mod">
          <ac:chgData name="Martin Wihoda" userId="58322e09a6bf6d7c" providerId="LiveId" clId="{2507BB03-91D4-4011-99EF-E88F0508AE49}" dt="2020-11-03T08:22:31.569" v="649" actId="20577"/>
          <ac:spMkLst>
            <pc:docMk/>
            <pc:sldMk cId="1414967275" sldId="445"/>
            <ac:spMk id="6" creationId="{03793107-3ED2-49C0-959C-1986E84067DA}"/>
          </ac:spMkLst>
        </pc:spChg>
        <pc:spChg chg="add mod">
          <ac:chgData name="Martin Wihoda" userId="58322e09a6bf6d7c" providerId="LiveId" clId="{2507BB03-91D4-4011-99EF-E88F0508AE49}" dt="2020-11-03T08:17:15.657" v="554" actId="1076"/>
          <ac:spMkLst>
            <pc:docMk/>
            <pc:sldMk cId="1414967275" sldId="445"/>
            <ac:spMk id="9" creationId="{C76A437C-5AFF-4EC6-A14C-86964A89BFD4}"/>
          </ac:spMkLst>
        </pc:spChg>
        <pc:picChg chg="add mod">
          <ac:chgData name="Martin Wihoda" userId="58322e09a6bf6d7c" providerId="LiveId" clId="{2507BB03-91D4-4011-99EF-E88F0508AE49}" dt="2020-11-03T08:17:25.264" v="556" actId="1076"/>
          <ac:picMkLst>
            <pc:docMk/>
            <pc:sldMk cId="1414967275" sldId="445"/>
            <ac:picMk id="4" creationId="{4D0C047D-03F5-4CFF-8E21-828E8CBAF7BA}"/>
          </ac:picMkLst>
        </pc:picChg>
        <pc:picChg chg="add mod">
          <ac:chgData name="Martin Wihoda" userId="58322e09a6bf6d7c" providerId="LiveId" clId="{2507BB03-91D4-4011-99EF-E88F0508AE49}" dt="2020-11-03T08:17:09.973" v="553" actId="1076"/>
          <ac:picMkLst>
            <pc:docMk/>
            <pc:sldMk cId="1414967275" sldId="445"/>
            <ac:picMk id="7" creationId="{828DCACE-F708-45D3-B51E-E554B9C68E3B}"/>
          </ac:picMkLst>
        </pc:picChg>
      </pc:sldChg>
      <pc:sldChg chg="addSp delSp modSp new mod">
        <pc:chgData name="Martin Wihoda" userId="58322e09a6bf6d7c" providerId="LiveId" clId="{2507BB03-91D4-4011-99EF-E88F0508AE49}" dt="2020-11-03T08:28:09.158" v="999" actId="1076"/>
        <pc:sldMkLst>
          <pc:docMk/>
          <pc:sldMk cId="1907088566" sldId="446"/>
        </pc:sldMkLst>
        <pc:spChg chg="del">
          <ac:chgData name="Martin Wihoda" userId="58322e09a6bf6d7c" providerId="LiveId" clId="{2507BB03-91D4-4011-99EF-E88F0508AE49}" dt="2020-11-03T08:01:37.086" v="64" actId="21"/>
          <ac:spMkLst>
            <pc:docMk/>
            <pc:sldMk cId="1907088566" sldId="446"/>
            <ac:spMk id="2" creationId="{CAEF28E4-0A2E-40EF-B395-9EB336043105}"/>
          </ac:spMkLst>
        </pc:spChg>
        <pc:spChg chg="add mod">
          <ac:chgData name="Martin Wihoda" userId="58322e09a6bf6d7c" providerId="LiveId" clId="{2507BB03-91D4-4011-99EF-E88F0508AE49}" dt="2020-11-03T08:28:09.158" v="999" actId="1076"/>
          <ac:spMkLst>
            <pc:docMk/>
            <pc:sldMk cId="1907088566" sldId="446"/>
            <ac:spMk id="5" creationId="{7169DAAA-7D48-4687-8EE5-D8108B7C5B70}"/>
          </ac:spMkLst>
        </pc:spChg>
        <pc:spChg chg="add mod">
          <ac:chgData name="Martin Wihoda" userId="58322e09a6bf6d7c" providerId="LiveId" clId="{2507BB03-91D4-4011-99EF-E88F0508AE49}" dt="2020-11-03T08:28:02.648" v="997" actId="14100"/>
          <ac:spMkLst>
            <pc:docMk/>
            <pc:sldMk cId="1907088566" sldId="446"/>
            <ac:spMk id="8" creationId="{E8118566-2372-4D32-804B-00F351A3BE1A}"/>
          </ac:spMkLst>
        </pc:spChg>
        <pc:picChg chg="add mod">
          <ac:chgData name="Martin Wihoda" userId="58322e09a6bf6d7c" providerId="LiveId" clId="{2507BB03-91D4-4011-99EF-E88F0508AE49}" dt="2020-11-03T08:28:05.715" v="998" actId="1076"/>
          <ac:picMkLst>
            <pc:docMk/>
            <pc:sldMk cId="1907088566" sldId="446"/>
            <ac:picMk id="4" creationId="{B3170B16-DE49-4744-9BD5-28F06B0836AE}"/>
          </ac:picMkLst>
        </pc:picChg>
        <pc:picChg chg="add del">
          <ac:chgData name="Martin Wihoda" userId="58322e09a6bf6d7c" providerId="LiveId" clId="{2507BB03-91D4-4011-99EF-E88F0508AE49}" dt="2020-11-03T08:02:12.760" v="67" actId="22"/>
          <ac:picMkLst>
            <pc:docMk/>
            <pc:sldMk cId="1907088566" sldId="446"/>
            <ac:picMk id="6" creationId="{F9257DCB-C201-4965-AA12-BBCB0B7404B6}"/>
          </ac:picMkLst>
        </pc:picChg>
      </pc:sldChg>
    </pc:docChg>
  </pc:docChgLst>
  <pc:docChgLst>
    <pc:chgData name="Martin Wihoda" userId="58322e09a6bf6d7c" providerId="LiveId" clId="{39491009-59A5-4EA2-9341-78FBC8070160}"/>
    <pc:docChg chg="delSld">
      <pc:chgData name="Martin Wihoda" userId="58322e09a6bf6d7c" providerId="LiveId" clId="{39491009-59A5-4EA2-9341-78FBC8070160}" dt="2020-10-27T12:20:31.876" v="0" actId="2696"/>
      <pc:docMkLst>
        <pc:docMk/>
      </pc:docMkLst>
      <pc:sldChg chg="del">
        <pc:chgData name="Martin Wihoda" userId="58322e09a6bf6d7c" providerId="LiveId" clId="{39491009-59A5-4EA2-9341-78FBC8070160}" dt="2020-10-27T12:20:31.876" v="0" actId="2696"/>
        <pc:sldMkLst>
          <pc:docMk/>
          <pc:sldMk cId="3953290518" sldId="43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8455B-0B32-26A6-6395-1EB23709885E}"/>
              </a:ext>
            </a:extLst>
          </p:cNvPr>
          <p:cNvSpPr/>
          <p:nvPr/>
        </p:nvSpPr>
        <p:spPr>
          <a:xfrm>
            <a:off x="838435" y="2414989"/>
            <a:ext cx="246747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 Slovanů a Uhrů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12773DE9-E60F-6703-BC17-A1DABCB7E5B8}"/>
              </a:ext>
            </a:extLst>
          </p:cNvPr>
          <p:cNvSpPr/>
          <p:nvPr/>
        </p:nvSpPr>
        <p:spPr>
          <a:xfrm>
            <a:off x="228195" y="483455"/>
            <a:ext cx="1534394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Kde se vzali </a:t>
            </a:r>
            <a:r>
              <a:rPr lang="cs-CZ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83DFDE1-8ED5-E7C6-71FD-8C02D49FD05A}"/>
              </a:ext>
            </a:extLst>
          </p:cNvPr>
          <p:cNvSpPr/>
          <p:nvPr/>
        </p:nvSpPr>
        <p:spPr>
          <a:xfrm>
            <a:off x="7485555" y="483455"/>
            <a:ext cx="2775068" cy="600164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Descriptio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ciuitatum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regionum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septentrionalem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plagam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Danubii</a:t>
            </a: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Geograf bavorský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Soupis národů za severním břehem Dunaje. Vznikl v 9. století, před koncem 10 století byl doplněn o vzdálenější kmeny a etnika Severu a Východu.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Dle tohoto přípisku Vislu ovládali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Vislané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Lendicové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Lendzané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Goplané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Glopeani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kolem Odry sídlili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Holasici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Opolané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Slezané, Lužičané,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Dědošané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Milčané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možná i tajemní „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Lupiglaa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Hlupčané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?).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Widukind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Corvey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stál roku 963 v čele Slovanů zvaných „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Lestkové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Sclavi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qui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dicuntur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Licicaviki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Ibrahim Ibn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Jakúb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měl být králem Severu 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 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legendě o svatém Oldřichovi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Měšek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objevuje jako kníže Vandalů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dux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Wandalorum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Dagome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iudex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Měškova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država byla označena jako Hnězdno s příslušenstvím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civitas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Schinesghe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pertinentiis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17865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531C540-0DA2-2BEC-AE5D-4BDAAF876F85}"/>
              </a:ext>
            </a:extLst>
          </p:cNvPr>
          <p:cNvSpPr/>
          <p:nvPr/>
        </p:nvSpPr>
        <p:spPr>
          <a:xfrm>
            <a:off x="222974" y="335845"/>
            <a:ext cx="3601681" cy="63709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Gervasius</a:t>
            </a:r>
            <a:r>
              <a:rPr 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Tilbury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na počátku 13. století domníval, že název souvisí s polnostmi (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Polonia si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dicta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eorum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idiomate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quasi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Campania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Fried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se objevili kolem roku 1000.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Proto by jejich jméno mohlo souviset s hnězdenským aktem.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Císař Ota III. se stylizoval do role Kristova služebníka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servus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Christi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zřídil nad tělem svatého Vojtěcha církevní metropoli.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Podle Frieda se řídil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Izajášovým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proroctvím, podle něhož se Hospodinem požehnaná země stane úrodným „polem“, které Bůh svěří lidu nové smlouvy a nového jména.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Friedova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teze odmítnuta.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Dnes je kladen důraz 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Měškovy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válečné a diplomatické úspěchy, které provázaly do jednoho celku (državy) rozdílné světy.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„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Polané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začali suplovat vyšší politickou identitu, která měla spojit vítěze i poražené a měla odlišit piastovskou državu od hodnotově spřízněných sousedů v Polabí nebo Pomořanech.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 knížeti Polanů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Palaniorum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dux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Polanech/Polácích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Polani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zemi Polanů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Polanorum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rozepsaly nejstarší svatovojtěšské legendy i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roce 1000 Boleslav Chrabrý nechal razit denáry, které nesly orlici (?) a titul knížete Polska (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PRINCES POLONIE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20A97CF-9373-CE1B-19CE-3339CEC7ACFC}"/>
              </a:ext>
            </a:extLst>
          </p:cNvPr>
          <p:cNvSpPr txBox="1"/>
          <p:nvPr/>
        </p:nvSpPr>
        <p:spPr>
          <a:xfrm>
            <a:off x="8792971" y="334339"/>
            <a:ext cx="1986330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Vstup Polanů do dějin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ED77533C-547F-31C7-A6A6-D709DB9B9A04}"/>
              </a:ext>
            </a:extLst>
          </p:cNvPr>
          <p:cNvSpPr/>
          <p:nvPr/>
        </p:nvSpPr>
        <p:spPr>
          <a:xfrm>
            <a:off x="7177621" y="1443841"/>
            <a:ext cx="3601680" cy="526297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Křest „Polanů“</a:t>
            </a:r>
          </a:p>
          <a:p>
            <a:pPr>
              <a:spcAft>
                <a:spcPts val="0"/>
              </a:spcAft>
            </a:pPr>
            <a:endParaRPr lang="cs-CZ" sz="12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Gallus</a:t>
            </a:r>
            <a:r>
              <a:rPr 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Anonymus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zachytil mýtickou část příběhu piastovských knížat.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Důraz na christianizaci napovídá, že mýtus mohl vzniknout snad až ve třicátých letech 11. věku, kdy se zhroutilo první polské království a venkovský (?) lid se vrátil k víře předků.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Měškovy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državy mohly být pokládány za křesťanské jen podle volných měřítek.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Kolem roku 990 sice ovládal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Krakovsko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kde mělký otisk zanechala česká správa, které krakovská tradice vložila do vínku legendární biskupy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Prohora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Prokulfa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Jádro piastovských držav zasáhla christianizace nejdříve po roce 960.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Od roku 968 měl v Polsku úřadovat biskup Jordan (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Jordanus</a:t>
            </a:r>
            <a:r>
              <a:rPr lang="cs-CZ" alt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primus 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episcopus</a:t>
            </a:r>
            <a:r>
              <a:rPr lang="cs-CZ" alt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Polonia 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ordinatus</a:t>
            </a:r>
            <a:r>
              <a:rPr lang="cs-CZ" alt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alt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alt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endParaRPr lang="cs-CZ" altLang="cs-CZ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 Jordanovi se rozepsal i </a:t>
            </a:r>
            <a:r>
              <a:rPr lang="cs-CZ" alt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alt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alt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alt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který jej označil za poznaňského biskupa (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episcopus</a:t>
            </a:r>
            <a:r>
              <a:rPr lang="cs-CZ" alt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Posnaniensis</a:t>
            </a:r>
            <a:r>
              <a:rPr lang="cs-CZ" alt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Jordanův episkopát se uzavřel mezi léty 982 a 984. </a:t>
            </a:r>
          </a:p>
        </p:txBody>
      </p:sp>
    </p:spTree>
    <p:extLst>
      <p:ext uri="{BB962C8B-B14F-4D97-AF65-F5344CB8AC3E}">
        <p14:creationId xmlns:p14="http://schemas.microsoft.com/office/powerpoint/2010/main" val="1521728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AA344C6C-1AAB-E1F3-E3BD-50A33A5B10EE}"/>
              </a:ext>
            </a:extLst>
          </p:cNvPr>
          <p:cNvSpPr/>
          <p:nvPr/>
        </p:nvSpPr>
        <p:spPr>
          <a:xfrm>
            <a:off x="357463" y="400007"/>
            <a:ext cx="2180853" cy="46166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Dagome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iudex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sz="12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Patrocininium</a:t>
            </a:r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svatého Petra? 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9CC1C7D-1CA8-1B14-2C7B-AA701D480EE7}"/>
              </a:ext>
            </a:extLst>
          </p:cNvPr>
          <p:cNvSpPr/>
          <p:nvPr/>
        </p:nvSpPr>
        <p:spPr>
          <a:xfrm>
            <a:off x="5822224" y="3487253"/>
            <a:ext cx="3303558" cy="28623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Soudce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Dagome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Dagome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iudex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a senátorka Oda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Ote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senatrix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se syny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Měškem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 Lambertem svěřili stolci svatého Petra město zvané „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Schignesne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civitatem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in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integro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que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vocatur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Schignesne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s veškerým příslušenstvím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omnibus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suis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pertinentiis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Příslušenství sahalo do Pomořan, možná až k Baltu, sousedilo s Prusy, (Kyjevskou) Rusí, Krakovem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Craccoa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 Odrou, místem „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Alemure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 (patrně Moravou?) a zemí </a:t>
            </a:r>
            <a:r>
              <a:rPr lang="cs-CZ" sz="1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Milčanů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cs-CZ" sz="1200" dirty="0">
              <a:latin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</a:rPr>
              <a:t>Regest je datován do pontifikátu papeže Jana XV. (985–992), opis pořízen za pontifikátu papeže Řehoře VII. (1073–1085).</a:t>
            </a:r>
          </a:p>
        </p:txBody>
      </p:sp>
    </p:spTree>
    <p:extLst>
      <p:ext uri="{BB962C8B-B14F-4D97-AF65-F5344CB8AC3E}">
        <p14:creationId xmlns:p14="http://schemas.microsoft.com/office/powerpoint/2010/main" val="124503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8BAF2EB-2310-63A3-8E35-B972CB6C64DA}"/>
              </a:ext>
            </a:extLst>
          </p:cNvPr>
          <p:cNvSpPr/>
          <p:nvPr/>
        </p:nvSpPr>
        <p:spPr>
          <a:xfrm>
            <a:off x="140946" y="520511"/>
            <a:ext cx="4183334" cy="618630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Císař Ota III. jmenoval Radima arcibiskupem svatého Vojtěcha před odjezdem z Říma a na konci roku 999 přizval k veřejnému jednání.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To dokazuje, že se vydal k Boleslavovi Chrabrému s úmyslem povýšit Hnězdno na církevní metropoli. </a:t>
            </a:r>
          </a:p>
          <a:p>
            <a:endParaRPr lang="cs-CZ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S odstupem stovky let se k roku 1000 vrátil </a:t>
            </a: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Gallus</a:t>
            </a:r>
            <a:r>
              <a:rPr lang="cs-CZ" sz="1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200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Anonymus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aby oslavil velikost knížete Boleslava, jehož bohatství a sláva prý natolik okouzlily císaře Otu, že na radu velmožů vložil na Boleslavovu hlavu vlastní diadém a jeho praporec ozdobil 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hřebem z kříže Páně a kopím svatého Mořice. Sám měl obdržet darem paži svatého Vojtěcha a toho dne údajně oba propojila taková úcta, že Ota III. povýšil Boleslava na bratra a spolupracovníka císařství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fratrem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cooperatorem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imperii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constituit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a nazval jej přítelem a spojencem římského lidu (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populi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Romani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amicum</a:t>
            </a:r>
            <a:r>
              <a:rPr lang="cs-CZ" sz="12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2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socium</a:t>
            </a:r>
            <a:r>
              <a:rPr lang="cs-CZ" sz="1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Ve skutečnosti Ota III. zřídil v Hnězdně první církevní metropoli slovanského světa.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Současník 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 </a:t>
            </a:r>
            <a:r>
              <a:rPr lang="cs-CZ" sz="1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Merseburku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věděl, že se hnězdenská provincie skládala ze tří biskupství v Kolobřehu, Vratislavi a Krakově, a znal rovněž jména prvních sufragánů, totiž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Reinberna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Jana 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Poppona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Mlčky však přešel status poznaňské diecéze, pouze k roku 1012 utrousil, že zemřel biskup Unger, který byl podřízen magdeburskému metropolitovi. Notnou porci nejistoty vnesl do našeho příběhu Bruno z 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Querfurtu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když Ungera označil za zemského, nikoliv poznaňského biskupa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episcopus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terrae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přiznal mu podíl na svatořečení pěti mučedníků, z nichž se za říšsko-polských válek stali zemští patroni.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50646CE-6A8A-0879-D368-91DCC9A1B20B}"/>
              </a:ext>
            </a:extLst>
          </p:cNvPr>
          <p:cNvSpPr txBox="1"/>
          <p:nvPr/>
        </p:nvSpPr>
        <p:spPr>
          <a:xfrm>
            <a:off x="6862123" y="520511"/>
            <a:ext cx="264868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Hnězdenský akt</a:t>
            </a:r>
          </a:p>
        </p:txBody>
      </p:sp>
    </p:spTree>
    <p:extLst>
      <p:ext uri="{BB962C8B-B14F-4D97-AF65-F5344CB8AC3E}">
        <p14:creationId xmlns:p14="http://schemas.microsoft.com/office/powerpoint/2010/main" val="2274274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>
            <a:extLst>
              <a:ext uri="{FF2B5EF4-FFF2-40B4-BE49-F238E27FC236}">
                <a16:creationId xmlns:a16="http://schemas.microsoft.com/office/drawing/2014/main" id="{2EDE5521-2546-822F-98D5-BCF63D7B83BE}"/>
              </a:ext>
            </a:extLst>
          </p:cNvPr>
          <p:cNvSpPr txBox="1"/>
          <p:nvPr/>
        </p:nvSpPr>
        <p:spPr>
          <a:xfrm>
            <a:off x="343173" y="1096312"/>
            <a:ext cx="3305636" cy="544764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972?–997</a:t>
            </a: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Vláda velkoknížete 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Gezy</a:t>
            </a:r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972 (?)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Působení misionáře Bruna (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Prunkwarta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vyslán císařem Otou I., snad benediktin ze St.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Gallen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sídlo ve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Veszprému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(?)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J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ih země pod vlivem Byzance (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Kalocza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973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Dvorský sjezd v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Quedlinburgu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selstvo velkoknížete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ezy</a:t>
            </a:r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997–1038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Vláda knížete, od 1000/1001 krále Štěpána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- 1000 propůjčení královského titulu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Merseburgu zásluhou Oty III., podle 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Větší štěpánské legendy měl Štěpánovi přivézt od korunu od 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papaeže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panonhalmský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opat </a:t>
            </a:r>
            <a:r>
              <a:rPr lang="cs-CZ" sz="1200" b="0" i="0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Astrik</a:t>
            </a:r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Zasloužil se o založení osmi biskupství a dvou arcibiskupství</a:t>
            </a: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Ostřihom</a:t>
            </a:r>
          </a:p>
          <a:p>
            <a:pPr algn="l"/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Kalocza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cs-CZ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Země byla uspořádána podle karolínského vzoru</a:t>
            </a:r>
          </a:p>
          <a:p>
            <a:pPr algn="l"/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Vydání zákoníků</a:t>
            </a:r>
            <a:endParaRPr lang="cs-CZ" sz="12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3280056-69C3-3334-369A-885829E27340}"/>
              </a:ext>
            </a:extLst>
          </p:cNvPr>
          <p:cNvSpPr txBox="1"/>
          <p:nvPr/>
        </p:nvSpPr>
        <p:spPr>
          <a:xfrm>
            <a:off x="408570" y="342240"/>
            <a:ext cx="2648683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Od Maďarů k Uhrům</a:t>
            </a:r>
          </a:p>
        </p:txBody>
      </p:sp>
    </p:spTree>
    <p:extLst>
      <p:ext uri="{BB962C8B-B14F-4D97-AF65-F5344CB8AC3E}">
        <p14:creationId xmlns:p14="http://schemas.microsoft.com/office/powerpoint/2010/main" val="308972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C630295D-E903-6FD1-45EE-F2C0A8DB2BA0}"/>
              </a:ext>
            </a:extLst>
          </p:cNvPr>
          <p:cNvSpPr/>
          <p:nvPr/>
        </p:nvSpPr>
        <p:spPr>
          <a:xfrm>
            <a:off x="342901" y="303292"/>
            <a:ext cx="2372060" cy="2769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Střední Evropa kolem roku 1000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E20CDF0-21B4-01EF-628A-EDA8137986D5}"/>
              </a:ext>
            </a:extLst>
          </p:cNvPr>
          <p:cNvSpPr/>
          <p:nvPr/>
        </p:nvSpPr>
        <p:spPr>
          <a:xfrm>
            <a:off x="5775449" y="993531"/>
            <a:ext cx="2445359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Hnězdenský akt roku 100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Povýšení Hnězdna na metropoli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měla podléhat biskupství v Kolobřehu, Vratislavi a Krakově.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upozornil, že vše neproběhlo podle práva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spero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legitime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Císař měl jednat bez požehnání biskupa Ungera, jakkoliv kanonické právo striktně vylučovalo, že by nová církevní provincie mohla být ustavena proti vůli úřadujícího biskupa.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Uherský rok 1000</a:t>
            </a: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Štěpán I. se měl zasloužit o založení devíti (?!) biskupství a arcibiskupství (prvním biskupstvím bylo biskupství ve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Veszprému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 prvním biskupem se tu měl stát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Astrik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snad  žák sv. Vojtěcha a dle legendy ten, který Štěpánovi přivezl od papeže korunu. </a:t>
            </a:r>
          </a:p>
          <a:p>
            <a:pPr>
              <a:spcAft>
                <a:spcPts val="0"/>
              </a:spcAft>
            </a:pP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Štěpán se posléze nechal touto korunou korunovat z rukou biskupa ostřihomského.</a:t>
            </a:r>
          </a:p>
        </p:txBody>
      </p:sp>
    </p:spTree>
    <p:extLst>
      <p:ext uri="{BB962C8B-B14F-4D97-AF65-F5344CB8AC3E}">
        <p14:creationId xmlns:p14="http://schemas.microsoft.com/office/powerpoint/2010/main" val="21119001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1150</Words>
  <Application>Microsoft Office PowerPoint</Application>
  <PresentationFormat>Širokoúhlá obrazovka</PresentationFormat>
  <Paragraphs>111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284</cp:revision>
  <cp:lastPrinted>2019-10-16T06:26:31Z</cp:lastPrinted>
  <dcterms:created xsi:type="dcterms:W3CDTF">2019-09-26T11:11:15Z</dcterms:created>
  <dcterms:modified xsi:type="dcterms:W3CDTF">2023-10-30T07:38:47Z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