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D8701-64E0-4083-96F1-138D2C6DC292}" v="69" dt="2022-11-01T13:27:0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Němec" userId="8a5a5902-35b1-41ab-a72b-9b464ac754a2" providerId="ADAL" clId="{722D8701-64E0-4083-96F1-138D2C6DC292}"/>
    <pc:docChg chg="undo custSel addSld modSld sldOrd">
      <pc:chgData name="Jiří Němec" userId="8a5a5902-35b1-41ab-a72b-9b464ac754a2" providerId="ADAL" clId="{722D8701-64E0-4083-96F1-138D2C6DC292}" dt="2022-11-01T13:28:01.162" v="2030"/>
      <pc:docMkLst>
        <pc:docMk/>
      </pc:docMkLst>
      <pc:sldChg chg="modSp mod">
        <pc:chgData name="Jiří Němec" userId="8a5a5902-35b1-41ab-a72b-9b464ac754a2" providerId="ADAL" clId="{722D8701-64E0-4083-96F1-138D2C6DC292}" dt="2022-10-25T22:55:43.227" v="1619" actId="255"/>
        <pc:sldMkLst>
          <pc:docMk/>
          <pc:sldMk cId="807584990" sldId="257"/>
        </pc:sldMkLst>
        <pc:spChg chg="mod">
          <ac:chgData name="Jiří Němec" userId="8a5a5902-35b1-41ab-a72b-9b464ac754a2" providerId="ADAL" clId="{722D8701-64E0-4083-96F1-138D2C6DC292}" dt="2022-10-25T22:55:43.227" v="1619" actId="255"/>
          <ac:spMkLst>
            <pc:docMk/>
            <pc:sldMk cId="807584990" sldId="257"/>
            <ac:spMk id="2" creationId="{C00EB869-FA48-97A7-499B-E56DDC00A582}"/>
          </ac:spMkLst>
        </pc:spChg>
      </pc:sldChg>
      <pc:sldChg chg="addSp delSp modSp new mod">
        <pc:chgData name="Jiří Němec" userId="8a5a5902-35b1-41ab-a72b-9b464ac754a2" providerId="ADAL" clId="{722D8701-64E0-4083-96F1-138D2C6DC292}" dt="2022-10-25T22:55:54.461" v="1620" actId="1076"/>
        <pc:sldMkLst>
          <pc:docMk/>
          <pc:sldMk cId="1006111381" sldId="258"/>
        </pc:sldMkLst>
        <pc:spChg chg="mod">
          <ac:chgData name="Jiří Němec" userId="8a5a5902-35b1-41ab-a72b-9b464ac754a2" providerId="ADAL" clId="{722D8701-64E0-4083-96F1-138D2C6DC292}" dt="2022-10-25T22:05:18.933" v="756" actId="255"/>
          <ac:spMkLst>
            <pc:docMk/>
            <pc:sldMk cId="1006111381" sldId="258"/>
            <ac:spMk id="2" creationId="{C78DD920-706A-9AD5-F6B0-3E83BD252409}"/>
          </ac:spMkLst>
        </pc:spChg>
        <pc:spChg chg="del mod">
          <ac:chgData name="Jiří Němec" userId="8a5a5902-35b1-41ab-a72b-9b464ac754a2" providerId="ADAL" clId="{722D8701-64E0-4083-96F1-138D2C6DC292}" dt="2022-10-25T22:04:15.632" v="727" actId="931"/>
          <ac:spMkLst>
            <pc:docMk/>
            <pc:sldMk cId="1006111381" sldId="258"/>
            <ac:spMk id="3" creationId="{2E5D9FD8-08D0-EB81-A7B4-8D0ADD45F37C}"/>
          </ac:spMkLst>
        </pc:spChg>
        <pc:spChg chg="add mod">
          <ac:chgData name="Jiří Němec" userId="8a5a5902-35b1-41ab-a72b-9b464ac754a2" providerId="ADAL" clId="{722D8701-64E0-4083-96F1-138D2C6DC292}" dt="2022-10-25T22:55:54.461" v="1620" actId="1076"/>
          <ac:spMkLst>
            <pc:docMk/>
            <pc:sldMk cId="1006111381" sldId="258"/>
            <ac:spMk id="6" creationId="{E3774D4C-5F58-3D06-9C2F-9B2D71A4A8B7}"/>
          </ac:spMkLst>
        </pc:spChg>
        <pc:picChg chg="add mod">
          <ac:chgData name="Jiří Němec" userId="8a5a5902-35b1-41ab-a72b-9b464ac754a2" providerId="ADAL" clId="{722D8701-64E0-4083-96F1-138D2C6DC292}" dt="2022-10-25T22:04:37.221" v="731" actId="1076"/>
          <ac:picMkLst>
            <pc:docMk/>
            <pc:sldMk cId="1006111381" sldId="258"/>
            <ac:picMk id="5" creationId="{4EBEAE79-95DE-2BC6-09B1-78286E8802C5}"/>
          </ac:picMkLst>
        </pc:picChg>
      </pc:sldChg>
      <pc:sldChg chg="modSp new mod">
        <pc:chgData name="Jiří Němec" userId="8a5a5902-35b1-41ab-a72b-9b464ac754a2" providerId="ADAL" clId="{722D8701-64E0-4083-96F1-138D2C6DC292}" dt="2022-10-25T23:47:12.228" v="1666" actId="20577"/>
        <pc:sldMkLst>
          <pc:docMk/>
          <pc:sldMk cId="1013721004" sldId="259"/>
        </pc:sldMkLst>
        <pc:spChg chg="mod">
          <ac:chgData name="Jiří Němec" userId="8a5a5902-35b1-41ab-a72b-9b464ac754a2" providerId="ADAL" clId="{722D8701-64E0-4083-96F1-138D2C6DC292}" dt="2022-10-25T22:43:25.292" v="1441" actId="1076"/>
          <ac:spMkLst>
            <pc:docMk/>
            <pc:sldMk cId="1013721004" sldId="259"/>
            <ac:spMk id="2" creationId="{173B1666-D428-D66F-48FD-F51F0EB3FACB}"/>
          </ac:spMkLst>
        </pc:spChg>
        <pc:spChg chg="mod">
          <ac:chgData name="Jiří Němec" userId="8a5a5902-35b1-41ab-a72b-9b464ac754a2" providerId="ADAL" clId="{722D8701-64E0-4083-96F1-138D2C6DC292}" dt="2022-10-25T23:47:12.228" v="1666" actId="20577"/>
          <ac:spMkLst>
            <pc:docMk/>
            <pc:sldMk cId="1013721004" sldId="259"/>
            <ac:spMk id="3" creationId="{34560E32-FD7D-4B9E-3AB6-CE532192EF3F}"/>
          </ac:spMkLst>
        </pc:spChg>
      </pc:sldChg>
      <pc:sldChg chg="addSp delSp modSp new mod ord">
        <pc:chgData name="Jiří Němec" userId="8a5a5902-35b1-41ab-a72b-9b464ac754a2" providerId="ADAL" clId="{722D8701-64E0-4083-96F1-138D2C6DC292}" dt="2022-11-01T13:28:01.162" v="2030"/>
        <pc:sldMkLst>
          <pc:docMk/>
          <pc:sldMk cId="1984191772" sldId="260"/>
        </pc:sldMkLst>
        <pc:spChg chg="mod">
          <ac:chgData name="Jiří Němec" userId="8a5a5902-35b1-41ab-a72b-9b464ac754a2" providerId="ADAL" clId="{722D8701-64E0-4083-96F1-138D2C6DC292}" dt="2022-11-01T13:25:00.430" v="2008" actId="27636"/>
          <ac:spMkLst>
            <pc:docMk/>
            <pc:sldMk cId="1984191772" sldId="260"/>
            <ac:spMk id="2" creationId="{1D7E2257-46FB-0065-ACB7-F6DCEEAF19FC}"/>
          </ac:spMkLst>
        </pc:spChg>
        <pc:spChg chg="del mod">
          <ac:chgData name="Jiří Němec" userId="8a5a5902-35b1-41ab-a72b-9b464ac754a2" providerId="ADAL" clId="{722D8701-64E0-4083-96F1-138D2C6DC292}" dt="2022-11-01T13:22:24.264" v="1956"/>
          <ac:spMkLst>
            <pc:docMk/>
            <pc:sldMk cId="1984191772" sldId="260"/>
            <ac:spMk id="3" creationId="{EAC97E1C-2B0D-BDB1-2E83-5C03A6565BE1}"/>
          </ac:spMkLst>
        </pc:spChg>
        <pc:picChg chg="add mod">
          <ac:chgData name="Jiří Němec" userId="8a5a5902-35b1-41ab-a72b-9b464ac754a2" providerId="ADAL" clId="{722D8701-64E0-4083-96F1-138D2C6DC292}" dt="2022-11-01T13:27:06.975" v="2028" actId="732"/>
          <ac:picMkLst>
            <pc:docMk/>
            <pc:sldMk cId="1984191772" sldId="260"/>
            <ac:picMk id="2050" creationId="{BC5030A3-0423-3AB1-553C-C360FDA665A8}"/>
          </ac:picMkLst>
        </pc:picChg>
        <pc:picChg chg="add mod">
          <ac:chgData name="Jiří Němec" userId="8a5a5902-35b1-41ab-a72b-9b464ac754a2" providerId="ADAL" clId="{722D8701-64E0-4083-96F1-138D2C6DC292}" dt="2022-11-01T13:26:53.795" v="2026" actId="14100"/>
          <ac:picMkLst>
            <pc:docMk/>
            <pc:sldMk cId="1984191772" sldId="260"/>
            <ac:picMk id="2052" creationId="{3BFCBDE1-12A1-847F-7B70-640BD6AD3738}"/>
          </ac:picMkLst>
        </pc:picChg>
      </pc:sldChg>
      <pc:sldChg chg="addSp delSp modSp new mod">
        <pc:chgData name="Jiří Němec" userId="8a5a5902-35b1-41ab-a72b-9b464ac754a2" providerId="ADAL" clId="{722D8701-64E0-4083-96F1-138D2C6DC292}" dt="2022-11-01T12:10:22.805" v="1859" actId="1076"/>
        <pc:sldMkLst>
          <pc:docMk/>
          <pc:sldMk cId="907214026" sldId="261"/>
        </pc:sldMkLst>
        <pc:spChg chg="mod">
          <ac:chgData name="Jiří Němec" userId="8a5a5902-35b1-41ab-a72b-9b464ac754a2" providerId="ADAL" clId="{722D8701-64E0-4083-96F1-138D2C6DC292}" dt="2022-11-01T12:10:22.805" v="1859" actId="1076"/>
          <ac:spMkLst>
            <pc:docMk/>
            <pc:sldMk cId="907214026" sldId="261"/>
            <ac:spMk id="2" creationId="{303C57B2-57E5-F8A8-B5C5-4C5B8D5B11C5}"/>
          </ac:spMkLst>
        </pc:spChg>
        <pc:spChg chg="del">
          <ac:chgData name="Jiří Němec" userId="8a5a5902-35b1-41ab-a72b-9b464ac754a2" providerId="ADAL" clId="{722D8701-64E0-4083-96F1-138D2C6DC292}" dt="2022-11-01T11:52:31.018" v="1731" actId="478"/>
          <ac:spMkLst>
            <pc:docMk/>
            <pc:sldMk cId="907214026" sldId="261"/>
            <ac:spMk id="3" creationId="{AD577EEC-4F78-327C-7B19-D7A2A5C87A14}"/>
          </ac:spMkLst>
        </pc:spChg>
        <pc:spChg chg="add mod">
          <ac:chgData name="Jiří Němec" userId="8a5a5902-35b1-41ab-a72b-9b464ac754a2" providerId="ADAL" clId="{722D8701-64E0-4083-96F1-138D2C6DC292}" dt="2022-11-01T12:09:10.748" v="1852" actId="1076"/>
          <ac:spMkLst>
            <pc:docMk/>
            <pc:sldMk cId="907214026" sldId="261"/>
            <ac:spMk id="4" creationId="{E64532CA-5EB8-016C-FE10-C8FCCD6A5987}"/>
          </ac:spMkLst>
        </pc:spChg>
        <pc:picChg chg="add mod">
          <ac:chgData name="Jiří Němec" userId="8a5a5902-35b1-41ab-a72b-9b464ac754a2" providerId="ADAL" clId="{722D8701-64E0-4083-96F1-138D2C6DC292}" dt="2022-11-01T12:04:50.298" v="1811" actId="1076"/>
          <ac:picMkLst>
            <pc:docMk/>
            <pc:sldMk cId="907214026" sldId="261"/>
            <ac:picMk id="1026" creationId="{CA827468-0256-7A09-677C-4EED7B4005CD}"/>
          </ac:picMkLst>
        </pc:picChg>
        <pc:picChg chg="add mod">
          <ac:chgData name="Jiří Němec" userId="8a5a5902-35b1-41ab-a72b-9b464ac754a2" providerId="ADAL" clId="{722D8701-64E0-4083-96F1-138D2C6DC292}" dt="2022-11-01T12:09:17.882" v="1853" actId="1076"/>
          <ac:picMkLst>
            <pc:docMk/>
            <pc:sldMk cId="907214026" sldId="261"/>
            <ac:picMk id="1028" creationId="{81304549-4B5F-0392-C673-0372DC551B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C08A6-19F9-2B43-2135-B45BB26BC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7E269C-BDE2-FEF1-7ACC-F3FB48377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B55C6-4F94-7170-8890-2808692A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D23C7F-DBF2-F5A5-91F6-CC62AC55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6D5317-310F-6775-5C4B-80F64A26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02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57CE7-6536-99F7-5161-0EAAED83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D593C0-A351-B841-DDD9-F5FC3031C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BF4297-DA27-9639-717B-3A3F9C07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04731-029C-F019-AD20-7DC6D247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38DDDE-F02C-E73D-FF64-7758123A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83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C1E81C-2EDB-4B34-F69C-0A6A3A883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6C4717-55BF-1186-8FF0-1505F3021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E3D619-BF9D-DCA6-9E02-7CD41379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3523F-17A4-D69E-44D4-4F86D226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FCA46-7CAF-9937-7ACF-73806F68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35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74570-A3AD-89FB-19B4-437528D0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23847-279B-E82A-A133-3A667E64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EE9B0-62BB-162F-8571-2EF44BD4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1E3E59-5239-F261-F7B4-4D3E8FFE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BBB72-A40A-4F93-0D75-49AE54C9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9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8F851-B5BA-EA8D-0FEF-330F12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417420-9F2D-67A3-8E66-7DBDB3261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1FF815-10A5-CBD8-B456-2BD2562A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6EE5A4-46AF-1DD2-E66B-36C893A0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7A80F6-DE14-437E-15FB-8C23CD8B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09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1A40D-78E9-C2B1-37C6-F3FE78FF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56A53-93DD-B722-2023-C2D5A9125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B9AD5B-DC4B-0C9E-5AE3-F241426C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9DAD1B-3D73-B9EC-23D5-B862A8FF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E5FFE2-0554-FE73-633F-82833803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368571-F250-463F-35EC-48F4B002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1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3EAB5-7114-625E-CDFB-76B0D645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1FC44-54A3-E2E3-48D1-FA026264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58A7FC-7320-55FE-EAF7-6EDFB398E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697BFC-DBCD-5131-B765-158FE15EB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C4DDA5-E836-96A2-71BD-5BD189B88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0CB6F6-4C1C-9F47-5926-F60E9CE0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085F61-F070-44B7-76D9-048C8AFF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FBDAC27-E9E6-8851-2661-EF4D0CBF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58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99896-A4BE-B113-179A-A9C5E4BF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08515D-8DC5-A8BB-EA27-27DCEE8C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4C7466-F7B7-8440-01B6-3DCDCD5A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C4789A-8656-5A7A-CF0D-87B1A142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3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5A5810-3E02-3E3F-801D-E2473874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96416E-0263-5D3A-3D19-0DA63D19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AD1560-D268-E8F0-A3B8-881D9EC6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6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CE50B-C68F-FD00-9E8E-8522B337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6696B-EF23-BB5D-CCB4-3BAFA92F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0EA828-5B62-C8C6-6427-05D7C4568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95EDFF-84E3-B83E-7571-8AC1E35B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36F185-7F7B-836E-8397-FC434213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DEC7A1-3FB8-57FA-2B1F-AF491A7C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8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A33EA-6945-1AA5-B816-27E37450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656869-ECC9-D327-0786-BCB672D20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395F55-6EB7-B944-1B15-E80CDA1D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57F1F9-BDE3-0969-32E0-7616CCB4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18B51-F6EA-58C4-CA62-E4A0D13E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C06538-12C0-EF90-4657-23774C9A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1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A9B42D-00C6-1B14-AFAA-51ECD447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339262-D7CB-A12D-EDEE-66A4B245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B67756-F600-525C-532E-3CF4F8CDB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0ED3-15FD-4D56-8F5E-9E022FA3CDB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05D21-B34A-7F22-583F-216A9B5D4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25D73-E6E5-484F-5E66-EDDAD0389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51E4-9F19-4A7E-8E6C-5FD69C1BB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6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A7052-D747-DC33-6A5D-1E0FE4EFE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Česko-slovenské sblížení za války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1305AD-58EB-4E6D-1CD4-7EA3CB7C1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99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B1666-D428-D66F-48FD-F51F0EB3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0"/>
            <a:ext cx="10515600" cy="1325563"/>
          </a:xfrm>
        </p:spPr>
        <p:txBody>
          <a:bodyPr/>
          <a:lstStyle/>
          <a:p>
            <a:r>
              <a:rPr lang="cs-CZ" dirty="0"/>
              <a:t>Zahraniční odboj Čechů a Slováků -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560E32-FD7D-4B9E-3AB6-CE532192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56354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300" dirty="0"/>
              <a:t>1915 říjen </a:t>
            </a:r>
            <a:r>
              <a:rPr lang="cs-CZ" sz="3300" b="1" dirty="0"/>
              <a:t>Český komitét zahraniční</a:t>
            </a:r>
          </a:p>
          <a:p>
            <a:pPr marL="0" indent="0">
              <a:buNone/>
            </a:pPr>
            <a:r>
              <a:rPr lang="cs-CZ" sz="3300" dirty="0"/>
              <a:t>14. listopadu vyhlášení boje proti Rakousku-Uhersku za samostatný československý stát</a:t>
            </a:r>
          </a:p>
          <a:p>
            <a:pPr marL="0" indent="0">
              <a:buNone/>
            </a:pPr>
            <a:r>
              <a:rPr lang="cs-CZ" sz="3300" dirty="0"/>
              <a:t>	</a:t>
            </a:r>
          </a:p>
          <a:p>
            <a:pPr marL="0" indent="0">
              <a:buNone/>
            </a:pPr>
            <a:r>
              <a:rPr lang="cs-CZ" sz="3300" dirty="0"/>
              <a:t>	</a:t>
            </a:r>
            <a:r>
              <a:rPr lang="cs-CZ" sz="3300" b="1" dirty="0"/>
              <a:t>1916</a:t>
            </a:r>
            <a:r>
              <a:rPr lang="cs-CZ" sz="3300" dirty="0"/>
              <a:t> únor Národní rada zemí českých</a:t>
            </a:r>
          </a:p>
          <a:p>
            <a:pPr marL="0" indent="0">
              <a:buNone/>
            </a:pPr>
            <a:r>
              <a:rPr lang="cs-CZ" sz="3300" dirty="0"/>
              <a:t>	přejmenována </a:t>
            </a:r>
            <a:r>
              <a:rPr lang="cs-CZ" sz="3300" b="1" dirty="0"/>
              <a:t>na Národní rada československou</a:t>
            </a:r>
          </a:p>
          <a:p>
            <a:pPr marL="0" indent="0">
              <a:buNone/>
            </a:pPr>
            <a:r>
              <a:rPr lang="cs-CZ" sz="3300" dirty="0"/>
              <a:t>	členové T. G. Masaryk, M. R. Štefánik, J. </a:t>
            </a:r>
            <a:r>
              <a:rPr lang="cs-CZ" sz="3300" dirty="0" err="1"/>
              <a:t>Dürich</a:t>
            </a:r>
            <a:r>
              <a:rPr lang="cs-CZ" sz="3300" dirty="0"/>
              <a:t> (vyloučen 1917), tajemník E. Beneš</a:t>
            </a:r>
          </a:p>
          <a:p>
            <a:pPr marL="0" indent="0">
              <a:buNone/>
            </a:pPr>
            <a:r>
              <a:rPr lang="cs-CZ" sz="3300" dirty="0"/>
              <a:t>	tiskový orgán </a:t>
            </a:r>
            <a:r>
              <a:rPr lang="cs-CZ" sz="3300" i="1" dirty="0"/>
              <a:t>La </a:t>
            </a:r>
            <a:r>
              <a:rPr lang="cs-CZ" sz="3300" i="1" dirty="0" err="1"/>
              <a:t>Nation</a:t>
            </a:r>
            <a:r>
              <a:rPr lang="cs-CZ" sz="3300" i="1" dirty="0"/>
              <a:t> </a:t>
            </a:r>
            <a:r>
              <a:rPr lang="cs-CZ" sz="3300" i="1" dirty="0" err="1"/>
              <a:t>Tscheque</a:t>
            </a:r>
            <a:r>
              <a:rPr lang="cs-CZ" sz="3300" i="1" dirty="0"/>
              <a:t> </a:t>
            </a:r>
            <a:r>
              <a:rPr lang="cs-CZ" sz="3300" dirty="0"/>
              <a:t>(</a:t>
            </a:r>
            <a:r>
              <a:rPr lang="cs-CZ" sz="3300" dirty="0" err="1"/>
              <a:t>red</a:t>
            </a:r>
            <a:r>
              <a:rPr lang="cs-CZ" sz="3300" dirty="0"/>
              <a:t>. E. Denis) a </a:t>
            </a:r>
            <a:r>
              <a:rPr lang="cs-CZ" sz="3300" i="1" dirty="0"/>
              <a:t>Československá samostatnost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dirty="0"/>
              <a:t>			1918 Národní rada československá</a:t>
            </a:r>
          </a:p>
          <a:p>
            <a:pPr marL="0" indent="0">
              <a:buNone/>
            </a:pPr>
            <a:r>
              <a:rPr lang="cs-CZ" sz="3300" dirty="0"/>
              <a:t>			Dohodové velmoci v létě a na podzim 1918 uznaní Čechoslováků</a:t>
            </a:r>
          </a:p>
          <a:p>
            <a:pPr marL="0" indent="0">
              <a:buNone/>
            </a:pPr>
            <a:r>
              <a:rPr lang="cs-CZ" sz="3300" dirty="0"/>
              <a:t>			jako spojeneckého národa, NR jako orgánu zastupujícího zájmy čs. národa</a:t>
            </a:r>
          </a:p>
          <a:p>
            <a:pPr marL="0" indent="0">
              <a:buNone/>
            </a:pPr>
            <a:r>
              <a:rPr lang="cs-CZ" sz="3300" dirty="0"/>
              <a:t>			- 29. 6. uznána Francií, 9. 8. Velkou Británií, 2. 9. USA, 3. 10. </a:t>
            </a:r>
            <a:r>
              <a:rPr lang="cs-CZ" sz="3300"/>
              <a:t>Itálie</a:t>
            </a:r>
            <a:endParaRPr lang="cs-CZ" sz="3300" dirty="0"/>
          </a:p>
          <a:p>
            <a:pPr marL="0" indent="0">
              <a:buNone/>
            </a:pPr>
            <a:r>
              <a:rPr lang="cs-CZ" sz="3300" dirty="0"/>
              <a:t>			a v následně i jako </a:t>
            </a:r>
            <a:r>
              <a:rPr lang="cs-CZ" sz="3300" b="1" dirty="0"/>
              <a:t>Prozatímní čs. vládu:</a:t>
            </a:r>
            <a:endParaRPr lang="cs-CZ" sz="3300" dirty="0"/>
          </a:p>
          <a:p>
            <a:pPr marL="0" indent="0">
              <a:buNone/>
            </a:pPr>
            <a:r>
              <a:rPr lang="cs-CZ" sz="3300" dirty="0"/>
              <a:t>				T. G. Masaryk … předseda vlády a ministr financí</a:t>
            </a:r>
          </a:p>
          <a:p>
            <a:pPr marL="0" indent="0">
              <a:buNone/>
            </a:pPr>
            <a:r>
              <a:rPr lang="cs-CZ" sz="3300" dirty="0"/>
              <a:t>				E. Beneš … ministr zahraničních věcí a ministr vnitra</a:t>
            </a:r>
          </a:p>
          <a:p>
            <a:pPr marL="0" indent="0">
              <a:buNone/>
            </a:pPr>
            <a:r>
              <a:rPr lang="cs-CZ" sz="3300" dirty="0"/>
              <a:t>				M. R. Štefánik … ministr národní obrany</a:t>
            </a:r>
          </a:p>
        </p:txBody>
      </p:sp>
    </p:spTree>
    <p:extLst>
      <p:ext uri="{BB962C8B-B14F-4D97-AF65-F5344CB8AC3E}">
        <p14:creationId xmlns:p14="http://schemas.microsoft.com/office/powerpoint/2010/main" val="101372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EB869-FA48-97A7-499B-E56DDC00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Clevelandská dohoda (22. 10. 1915)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9EC6D-F299-3140-DB15-9CC33F734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cílem je – samostatnost českých zemí a Slovenska;</a:t>
            </a:r>
          </a:p>
          <a:p>
            <a:pPr marL="342900" indent="-342900"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český a slovenský národ se spojí ve federativním svazku států s úplnou autonomií Slovenska, vlastním sněmem, kulturní svobodou (tedy i plným užíváním slovenského jazyka), vlastní správou finanční a politickou a státním jazykem slovenským;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olební právo bude všeobecné, tajné a přímé;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ládní forma bude personální unie s demokratickým uspořádáním státu podobně jako v Anglii;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uvedené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jsou výsledkem společné dohody Slovenské ligy a Českého národního sdružení a mohou být doplněny či rozšířeny jen na základě dohody obou stran; obě strany mají právo na případnou změnu.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58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DD920-706A-9AD5-F6B0-3E83BD25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1" y="365125"/>
            <a:ext cx="6566366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Pittsburská dohoda (30. 5. 1918)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BEAE79-95DE-2BC6-09B1-78286E880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66" y="-1"/>
            <a:ext cx="4787434" cy="685800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774D4C-5F58-3D06-9C2F-9B2D71A4A8B7}"/>
              </a:ext>
            </a:extLst>
          </p:cNvPr>
          <p:cNvSpPr txBox="1"/>
          <p:nvPr/>
        </p:nvSpPr>
        <p:spPr>
          <a:xfrm>
            <a:off x="589721" y="1590261"/>
            <a:ext cx="6447183" cy="544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Schvaľujeme politický program usilujúci sa o spojenie Čechov a Slovákov v samostatnom štáte z Českých zemí a Slovenska.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Slovensko bude mať svoju vlastnú administratívu, svoj snem a svoje súdy.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Slovenčina bude úradným jazykom v škole, v úrade a vo verejnom živote vôbec.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Česko-slovenský štát bude republikou, jeho konštitúcia bude demokratická.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Organizácia spolupráce Čechov a Slovákov vo Spoj. Štátoch bude podľa potreby a meniacej sa situácie, pri spoločnom dorozumení, prehĺbená a upravená.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Podrobné ustanovenia o zariadení česko-slovenského štátu ponechávajú sa </a:t>
            </a:r>
            <a:r>
              <a:rPr lang="sk-SK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osvobodeným</a:t>
            </a: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Čechom a Slovákom a ich právoplatným predstaviteľom.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1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C57B2-57E5-F8A8-B5C5-4C5B8D5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65" y="206610"/>
            <a:ext cx="5274176" cy="6651390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„Martinská deklarace“</a:t>
            </a:r>
            <a:br>
              <a:rPr lang="cs-CZ" dirty="0"/>
            </a:br>
            <a:r>
              <a:rPr lang="cs-CZ" sz="2700" dirty="0" err="1"/>
              <a:t>Národnie</a:t>
            </a:r>
            <a:r>
              <a:rPr lang="cs-CZ" sz="2700" dirty="0"/>
              <a:t> noviny z 31. 10. 1918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827468-0256-7A09-677C-4EED7B400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/>
          <a:stretch/>
        </p:blipFill>
        <p:spPr bwMode="auto">
          <a:xfrm>
            <a:off x="6180801" y="0"/>
            <a:ext cx="5361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304549-4B5F-0392-C673-0372DC551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 r="2771" b="8889"/>
          <a:stretch/>
        </p:blipFill>
        <p:spPr bwMode="auto">
          <a:xfrm>
            <a:off x="1797558" y="2242179"/>
            <a:ext cx="3303323" cy="43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64532CA-5EB8-016C-FE10-C8FCCD6A5987}"/>
              </a:ext>
            </a:extLst>
          </p:cNvPr>
          <p:cNvSpPr txBox="1"/>
          <p:nvPr/>
        </p:nvSpPr>
        <p:spPr>
          <a:xfrm>
            <a:off x="421033" y="5736703"/>
            <a:ext cx="143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Matúš DULA</a:t>
            </a:r>
          </a:p>
          <a:p>
            <a:r>
              <a:rPr lang="cs-CZ" dirty="0"/>
              <a:t>(1846-1926)</a:t>
            </a:r>
          </a:p>
        </p:txBody>
      </p:sp>
    </p:spTree>
    <p:extLst>
      <p:ext uri="{BB962C8B-B14F-4D97-AF65-F5344CB8AC3E}">
        <p14:creationId xmlns:p14="http://schemas.microsoft.com/office/powerpoint/2010/main" val="90721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E2257-46FB-0065-ACB7-F6DCEEAF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365125"/>
            <a:ext cx="4452937" cy="1732032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>Deklarace nezávislosti československého národa</a:t>
            </a:r>
            <a:br>
              <a:rPr lang="cs-CZ" sz="2200" dirty="0"/>
            </a:br>
            <a:r>
              <a:rPr lang="cs-CZ" sz="2200" dirty="0"/>
              <a:t>z 18. října 1918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/>
              <a:t>Washingtonská deklarace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5030A3-0423-3AB1-553C-C360FDA66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3" t="50000" r="10840" b="17681"/>
          <a:stretch/>
        </p:blipFill>
        <p:spPr bwMode="auto">
          <a:xfrm>
            <a:off x="5406887" y="0"/>
            <a:ext cx="6754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B2521 Lístek Beneš, Masaryk, Štefánik, přílež. raz. Terezín + známky - Filatelie">
            <a:extLst>
              <a:ext uri="{FF2B5EF4-FFF2-40B4-BE49-F238E27FC236}">
                <a16:creationId xmlns:a16="http://schemas.microsoft.com/office/drawing/2014/main" id="{3BFCBDE1-12A1-847F-7B70-640BD6AD37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651">
            <a:off x="382597" y="2664518"/>
            <a:ext cx="4820076" cy="33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1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473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Česko-slovenské sblížení za války</vt:lpstr>
      <vt:lpstr>Zahraniční odboj Čechů a Slováků - organizace</vt:lpstr>
      <vt:lpstr>Clevelandská dohoda (22. 10. 1915)</vt:lpstr>
      <vt:lpstr>Pittsburská dohoda (30. 5. 1918)</vt:lpstr>
      <vt:lpstr>„Martinská deklarace“ Národnie noviny z 31. 10. 1918         </vt:lpstr>
      <vt:lpstr>Deklarace nezávislosti československého národa z 18. října 1918  Washingtonská deklarace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Česko-slovenské sblížení za války</dc:title>
  <dc:creator>Jiří Němec</dc:creator>
  <cp:lastModifiedBy>Jiří Němec</cp:lastModifiedBy>
  <cp:revision>1</cp:revision>
  <dcterms:created xsi:type="dcterms:W3CDTF">2022-10-25T21:50:11Z</dcterms:created>
  <dcterms:modified xsi:type="dcterms:W3CDTF">2022-11-01T13:28:09Z</dcterms:modified>
</cp:coreProperties>
</file>