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E36DC-58F2-8F04-170E-8E330E842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0ABF25-5E34-AA4D-8D92-795C12A70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5D5A99-980F-139C-2FC4-32824144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774B8B-B56D-958B-7C38-A75B9119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31A33-89F8-79CA-B969-BDED024E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A1993-7AD4-D7D2-53E9-A4223A7F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45F24F-6DD5-6D30-8771-4B8298D17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BD2355-619E-EB58-2C61-50CE10EE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007E22-FDB0-79F6-F300-C837800C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4C51D6-C403-C253-B9B5-FBE72279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68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AD2800-D6A3-A92F-9095-81FD0AD9D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3EB8A5-7F51-00EF-A407-3DE5061A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718B8F-4D43-A7FB-451E-572A0AF8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E6F4E0-93EF-1138-4688-9753C6DE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761418-8BD2-529E-97A8-C794A1C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1C945-3476-498C-C959-CABBC70B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CB66A-BAE3-0D7C-91AD-CE9F5DFA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10908-4E7E-05CC-C7B8-A65AA97A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96912-7559-D320-BFEA-624B1483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940153-5789-E7B6-7BD2-22D0151D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34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BF955-A6E1-D835-0468-E2822FD4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39B168-F608-F1B8-152A-FD387BA0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FDFA51-F613-6E13-8368-9C81DBB8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061EAF-353E-CFEF-69BA-5C9117F5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825436-0954-252F-817F-35C6DD08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6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A4D32-7221-D726-59A4-E1252F53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D0A3F-ADCE-368F-BECB-94EC2BB9C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D743FA-2D9C-36A3-A695-8681C6FB0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D7766C-3B94-B506-606A-F06A7ED1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5D4DA5-A5A5-6226-BC04-07FC3CCD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FC083B-B7B6-3451-1633-2D94699E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2F615-7385-2C79-57A5-16A848D4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623B04-D4D9-197E-A0D4-9AAC808A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EF370A-D8B7-ACDA-1ECD-794FA30B2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932C8F-ADA8-BABC-1E93-B73D6ECBD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170BA22-8CC2-841C-1EEF-A29C4BB7F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89776A-4475-C116-603A-6477BE2D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71D97-3F86-3F43-7027-CEED2F92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9797F9-A04A-27BA-51D4-2FA6C869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87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E2B19-962F-9287-1E16-6FEAFAC9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583EA6-5EFE-60DD-D993-55DC190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EDC59A-7F8D-4373-0E40-7AEB43EE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E7157A-F3DE-7BE5-85A8-C5BE8D9F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4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1BEE02-039D-F550-9D57-F1EB093A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D9FF35-AA2F-D6A9-4841-406DCE66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E6D83A-08A9-3964-734A-F3680F5E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85613-5CB2-503F-5180-CAD3D58A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BA7E9-B6B1-74D4-4C07-61186B07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CA8908-D3E6-40F0-1B78-6D4CCDA7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15F22C-9D88-75B2-C1C0-0B1904C7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57E6A-74B9-DD84-0741-12ECC8B0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C3C61E-D837-E4EF-9A1A-76C82218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39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F0956-5D54-5F61-CF5A-B553A25C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FAFCE1-E7E6-CF1E-5659-C0823A49A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7BCA9A-F959-4C67-8CEF-4CFD00DD2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ED4AB4-E294-72D4-B981-B7F331FF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FB6E5D-0BE2-9F9F-1E59-58722222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C25E24-D4CD-BFDA-D15C-F04E96BD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6FBBFB-CFC9-7F55-6FE9-9322030A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FA221-48F3-38C9-856B-16DF7380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169037-F179-3DDA-8A81-A0A6979FC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91388-F69A-49E3-A28A-62362BFECD48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CD6324-205F-AA00-0D3D-4D1E0D96C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43137-2481-2D0D-AABC-F041C3DD1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D9F9-7635-454F-85F9-C9FBDBF60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CCDDF-54E9-8588-A779-63133AB9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Hospodářství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67B770-16CE-1497-276D-5737E726F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00846"/>
          </a:xfrm>
        </p:spPr>
        <p:txBody>
          <a:bodyPr/>
          <a:lstStyle/>
          <a:p>
            <a:r>
              <a:rPr lang="cs-CZ" dirty="0"/>
              <a:t>v Republice československé</a:t>
            </a:r>
          </a:p>
        </p:txBody>
      </p:sp>
    </p:spTree>
    <p:extLst>
      <p:ext uri="{BB962C8B-B14F-4D97-AF65-F5344CB8AC3E}">
        <p14:creationId xmlns:p14="http://schemas.microsoft.com/office/powerpoint/2010/main" val="272658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3E5A8-338A-4F4F-D5B4-1BD3D305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301" y="625184"/>
            <a:ext cx="5777918" cy="1061004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8A52F3-4D04-3571-E0CE-F1BE9F7E5B31}"/>
              </a:ext>
            </a:extLst>
          </p:cNvPr>
          <p:cNvSpPr txBox="1"/>
          <p:nvPr/>
        </p:nvSpPr>
        <p:spPr>
          <a:xfrm>
            <a:off x="3047301" y="1805428"/>
            <a:ext cx="6094602" cy="325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Vlastislav LACINA, </a:t>
            </a:r>
            <a:r>
              <a:rPr lang="cs-CZ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Zlatá léta československého hospodářství 1918-1929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Praha 2000.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Vlastislav LACINA, </a:t>
            </a:r>
            <a:r>
              <a:rPr lang="cs-CZ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Formování československé ekonomiky 1918-1923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Praha 1991.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Jakub RÁKOSNÍK, </a:t>
            </a:r>
            <a:r>
              <a:rPr lang="cs-CZ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Odvrácená tvář meziválečné prosperity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Praha 2008.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Jakub RÁKOSNÍK, J. NOHA, </a:t>
            </a:r>
            <a:r>
              <a:rPr lang="cs-CZ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Kapitalismus na kolenou. Dopad velké hospodářské krize na evropskou společnost v letech 1929-1934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Praha 2012.</a:t>
            </a:r>
          </a:p>
        </p:txBody>
      </p:sp>
    </p:spTree>
    <p:extLst>
      <p:ext uri="{BB962C8B-B14F-4D97-AF65-F5344CB8AC3E}">
        <p14:creationId xmlns:p14="http://schemas.microsoft.com/office/powerpoint/2010/main" val="130836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9F242-877B-B282-B2EC-7B31DAF8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94" y="249279"/>
            <a:ext cx="4865614" cy="581231"/>
          </a:xfrm>
        </p:spPr>
        <p:txBody>
          <a:bodyPr>
            <a:normAutofit fontScale="90000"/>
          </a:bodyPr>
          <a:lstStyle/>
          <a:p>
            <a:r>
              <a:rPr lang="cs-CZ" dirty="0"/>
              <a:t>Alois Rašín </a:t>
            </a:r>
            <a:r>
              <a:rPr lang="cs-CZ" sz="3100" dirty="0"/>
              <a:t>(1867-1923)</a:t>
            </a:r>
          </a:p>
        </p:txBody>
      </p:sp>
      <p:pic>
        <p:nvPicPr>
          <p:cNvPr id="4" name="Zástupný obsah 3" descr="Obsah obrázku oblečení, boty, text, Lidská tvář&#10;&#10;Popis byl vytvořen automaticky">
            <a:extLst>
              <a:ext uri="{FF2B5EF4-FFF2-40B4-BE49-F238E27FC236}">
                <a16:creationId xmlns:a16="http://schemas.microsoft.com/office/drawing/2014/main" id="{E99F278F-F4B4-0E33-A617-3A8CFB3E4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36" t="3998" r="28968"/>
          <a:stretch/>
        </p:blipFill>
        <p:spPr bwMode="auto">
          <a:xfrm>
            <a:off x="6610525" y="249279"/>
            <a:ext cx="5108895" cy="653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Obsah obrázku text, snímek obrazovky, Fotografický papír&#10;&#10;Popis byl vytvořen automaticky">
            <a:extLst>
              <a:ext uri="{FF2B5EF4-FFF2-40B4-BE49-F238E27FC236}">
                <a16:creationId xmlns:a16="http://schemas.microsoft.com/office/drawing/2014/main" id="{FEFD63A6-1B26-8B92-448C-4C09285CA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7" t="8230" r="19180" b="8289"/>
          <a:stretch/>
        </p:blipFill>
        <p:spPr bwMode="auto">
          <a:xfrm rot="16200000">
            <a:off x="426625" y="1511231"/>
            <a:ext cx="5835573" cy="4474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939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DCDA2-3EDF-DD1C-232B-DEDF1A95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949"/>
          </a:xfrm>
        </p:spPr>
        <p:txBody>
          <a:bodyPr/>
          <a:lstStyle/>
          <a:p>
            <a:r>
              <a:rPr lang="cs-CZ" dirty="0"/>
              <a:t>Kolkované bankovky z roku 1915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960076-832E-F00C-684C-2F3A3511B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9" y="1429094"/>
            <a:ext cx="4623032" cy="248813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225060-D2E8-AF0D-76B4-26B21B7B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" y="3923245"/>
            <a:ext cx="4623032" cy="24881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3FEC95A-A958-A848-59FC-89EA87BF5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29" y="1744909"/>
            <a:ext cx="6224313" cy="41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3CDC-0720-DDAB-91CE-A19BD9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1919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3EE2AD-5FD5-91DF-3C53-AF6A1D988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4" y="1959849"/>
            <a:ext cx="3641501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1C69AE-E6EA-B133-CFA0-7EE6B69D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37" y="432789"/>
            <a:ext cx="6047763" cy="30541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8436C3-C587-CDC0-77AE-C605702C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39" y="3655991"/>
            <a:ext cx="6047761" cy="30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8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6A683-F663-BCB2-0AFB-71471EE1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34" y="365125"/>
            <a:ext cx="10317759" cy="1007576"/>
          </a:xfrm>
        </p:spPr>
        <p:txBody>
          <a:bodyPr/>
          <a:lstStyle/>
          <a:p>
            <a:r>
              <a:rPr lang="cs-CZ" dirty="0"/>
              <a:t>Emise 1922						</a:t>
            </a:r>
            <a:r>
              <a:rPr lang="cs-CZ" sz="2800" dirty="0"/>
              <a:t>emise 1919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74C6D5-7BFB-F23E-7393-195F54243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7" y="3969621"/>
            <a:ext cx="5065552" cy="24631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766005-15B6-73BD-409A-F088342F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7" y="1372701"/>
            <a:ext cx="5065552" cy="24694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D94612-7AE0-B2B4-9472-5FC2D737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43" y="4101800"/>
            <a:ext cx="4344797" cy="25380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7B31A9-FBDB-67B0-BB86-FC8CFC28F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42" y="1372701"/>
            <a:ext cx="4344798" cy="25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C8201-4573-620D-82A6-3D423920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emise (1931, 1934)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4F0579-CB04-CE7E-6368-BF83D2DA8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4" y="1609033"/>
            <a:ext cx="4762317" cy="247640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CE21F0-8F76-D337-4007-2F9FCB73F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4" y="4130205"/>
            <a:ext cx="4762317" cy="24883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C959A0-A9E7-18FA-BEA9-64F0C7B72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91" y="1690688"/>
            <a:ext cx="4562213" cy="24122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156534-3709-1A24-25FB-5D038AA9D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90" y="4159670"/>
            <a:ext cx="4617549" cy="24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53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Širokoúhlá obrazovka</PresentationFormat>
  <Paragraphs>12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Motiv Office</vt:lpstr>
      <vt:lpstr>Hospodářství </vt:lpstr>
      <vt:lpstr>Literatura</vt:lpstr>
      <vt:lpstr>Alois Rašín (1867-1923)</vt:lpstr>
      <vt:lpstr>Kolkované bankovky z roku 1915</vt:lpstr>
      <vt:lpstr>Emise 1919</vt:lpstr>
      <vt:lpstr>Emise 1922      emise 1919</vt:lpstr>
      <vt:lpstr>Třetí emise (1931, 1934)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Hospodářství </dc:title>
  <dc:creator>Jiří Němec</dc:creator>
  <cp:lastModifiedBy>Jiří Němec</cp:lastModifiedBy>
  <cp:revision>1</cp:revision>
  <dcterms:created xsi:type="dcterms:W3CDTF">2024-03-27T15:07:58Z</dcterms:created>
  <dcterms:modified xsi:type="dcterms:W3CDTF">2024-03-27T15:08:15Z</dcterms:modified>
</cp:coreProperties>
</file>