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75" r:id="rId5"/>
    <p:sldId id="285" r:id="rId6"/>
    <p:sldId id="282" r:id="rId7"/>
    <p:sldId id="283" r:id="rId8"/>
    <p:sldId id="284" r:id="rId9"/>
    <p:sldId id="286" r:id="rId10"/>
    <p:sldId id="276" r:id="rId11"/>
    <p:sldId id="279" r:id="rId12"/>
    <p:sldId id="277" r:id="rId13"/>
    <p:sldId id="278" r:id="rId14"/>
    <p:sldId id="257" r:id="rId15"/>
    <p:sldId id="266" r:id="rId16"/>
    <p:sldId id="259" r:id="rId17"/>
    <p:sldId id="260" r:id="rId18"/>
    <p:sldId id="265" r:id="rId19"/>
    <p:sldId id="287" r:id="rId20"/>
    <p:sldId id="289" r:id="rId21"/>
    <p:sldId id="290" r:id="rId22"/>
    <p:sldId id="293" r:id="rId23"/>
    <p:sldId id="272" r:id="rId24"/>
    <p:sldId id="292" r:id="rId25"/>
    <p:sldId id="294" r:id="rId26"/>
    <p:sldId id="26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F8DC5-F6BA-418F-806D-09AB5562105C}" v="213" dt="2022-10-04T23:44:19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Němec" userId="8a5a5902-35b1-41ab-a72b-9b464ac754a2" providerId="ADAL" clId="{ADFF8DC5-F6BA-418F-806D-09AB5562105C}"/>
    <pc:docChg chg="undo custSel addSld delSld modSld sldOrd">
      <pc:chgData name="Jiří Němec" userId="8a5a5902-35b1-41ab-a72b-9b464ac754a2" providerId="ADAL" clId="{ADFF8DC5-F6BA-418F-806D-09AB5562105C}" dt="2022-10-18T15:05:53.595" v="5000" actId="47"/>
      <pc:docMkLst>
        <pc:docMk/>
      </pc:docMkLst>
      <pc:sldChg chg="modSp mod">
        <pc:chgData name="Jiří Němec" userId="8a5a5902-35b1-41ab-a72b-9b464ac754a2" providerId="ADAL" clId="{ADFF8DC5-F6BA-418F-806D-09AB5562105C}" dt="2022-10-04T15:05:30.975" v="214" actId="6549"/>
        <pc:sldMkLst>
          <pc:docMk/>
          <pc:sldMk cId="3799523001" sldId="256"/>
        </pc:sldMkLst>
        <pc:spChg chg="mod">
          <ac:chgData name="Jiří Němec" userId="8a5a5902-35b1-41ab-a72b-9b464ac754a2" providerId="ADAL" clId="{ADFF8DC5-F6BA-418F-806D-09AB5562105C}" dt="2022-10-04T15:05:30.975" v="214" actId="6549"/>
          <ac:spMkLst>
            <pc:docMk/>
            <pc:sldMk cId="3799523001" sldId="256"/>
            <ac:spMk id="2" creationId="{00000000-0000-0000-0000-000000000000}"/>
          </ac:spMkLst>
        </pc:spChg>
      </pc:sldChg>
      <pc:sldChg chg="modSp mod">
        <pc:chgData name="Jiří Němec" userId="8a5a5902-35b1-41ab-a72b-9b464ac754a2" providerId="ADAL" clId="{ADFF8DC5-F6BA-418F-806D-09AB5562105C}" dt="2022-10-04T15:06:20.113" v="231" actId="20577"/>
        <pc:sldMkLst>
          <pc:docMk/>
          <pc:sldMk cId="2237250791" sldId="257"/>
        </pc:sldMkLst>
        <pc:spChg chg="mod">
          <ac:chgData name="Jiří Němec" userId="8a5a5902-35b1-41ab-a72b-9b464ac754a2" providerId="ADAL" clId="{ADFF8DC5-F6BA-418F-806D-09AB5562105C}" dt="2022-10-04T15:06:20.113" v="231" actId="20577"/>
          <ac:spMkLst>
            <pc:docMk/>
            <pc:sldMk cId="2237250791" sldId="257"/>
            <ac:spMk id="2" creationId="{3AD4EC99-310B-4A3D-AB8C-A0DD14AD64E6}"/>
          </ac:spMkLst>
        </pc:spChg>
      </pc:sldChg>
      <pc:sldChg chg="add del">
        <pc:chgData name="Jiří Němec" userId="8a5a5902-35b1-41ab-a72b-9b464ac754a2" providerId="ADAL" clId="{ADFF8DC5-F6BA-418F-806D-09AB5562105C}" dt="2022-10-18T15:05:53.595" v="5000" actId="47"/>
        <pc:sldMkLst>
          <pc:docMk/>
          <pc:sldMk cId="3142684972" sldId="258"/>
        </pc:sldMkLst>
      </pc:sldChg>
      <pc:sldChg chg="addSp delSp modSp mod">
        <pc:chgData name="Jiří Němec" userId="8a5a5902-35b1-41ab-a72b-9b464ac754a2" providerId="ADAL" clId="{ADFF8DC5-F6BA-418F-806D-09AB5562105C}" dt="2022-10-04T23:20:45.725" v="3460" actId="20577"/>
        <pc:sldMkLst>
          <pc:docMk/>
          <pc:sldMk cId="974971986" sldId="259"/>
        </pc:sldMkLst>
        <pc:spChg chg="mod">
          <ac:chgData name="Jiří Němec" userId="8a5a5902-35b1-41ab-a72b-9b464ac754a2" providerId="ADAL" clId="{ADFF8DC5-F6BA-418F-806D-09AB5562105C}" dt="2022-10-04T23:20:15.727" v="3451" actId="1076"/>
          <ac:spMkLst>
            <pc:docMk/>
            <pc:sldMk cId="974971986" sldId="259"/>
            <ac:spMk id="2" creationId="{4E66B9C1-7093-417C-BC84-76E042EB3F69}"/>
          </ac:spMkLst>
        </pc:spChg>
        <pc:spChg chg="add del mod">
          <ac:chgData name="Jiří Němec" userId="8a5a5902-35b1-41ab-a72b-9b464ac754a2" providerId="ADAL" clId="{ADFF8DC5-F6BA-418F-806D-09AB5562105C}" dt="2022-10-04T23:18:40.083" v="3442" actId="478"/>
          <ac:spMkLst>
            <pc:docMk/>
            <pc:sldMk cId="974971986" sldId="259"/>
            <ac:spMk id="4" creationId="{080D9606-0491-076C-2D56-4B89C5ED8C62}"/>
          </ac:spMkLst>
        </pc:spChg>
        <pc:spChg chg="mod">
          <ac:chgData name="Jiří Němec" userId="8a5a5902-35b1-41ab-a72b-9b464ac754a2" providerId="ADAL" clId="{ADFF8DC5-F6BA-418F-806D-09AB5562105C}" dt="2022-10-04T23:20:45.725" v="3460" actId="20577"/>
          <ac:spMkLst>
            <pc:docMk/>
            <pc:sldMk cId="974971986" sldId="259"/>
            <ac:spMk id="10" creationId="{F6B56410-E18B-4AC9-B8F8-8E677B2B8C8A}"/>
          </ac:spMkLst>
        </pc:spChg>
        <pc:picChg chg="del">
          <ac:chgData name="Jiří Němec" userId="8a5a5902-35b1-41ab-a72b-9b464ac754a2" providerId="ADAL" clId="{ADFF8DC5-F6BA-418F-806D-09AB5562105C}" dt="2022-10-04T23:18:33.934" v="3441" actId="478"/>
          <ac:picMkLst>
            <pc:docMk/>
            <pc:sldMk cId="974971986" sldId="259"/>
            <ac:picMk id="5" creationId="{7C158672-05BD-48D1-B5C4-6C2F7D1A693C}"/>
          </ac:picMkLst>
        </pc:picChg>
        <pc:picChg chg="add mod modCrop">
          <ac:chgData name="Jiří Němec" userId="8a5a5902-35b1-41ab-a72b-9b464ac754a2" providerId="ADAL" clId="{ADFF8DC5-F6BA-418F-806D-09AB5562105C}" dt="2022-10-04T23:20:09.644" v="3450" actId="14100"/>
          <ac:picMkLst>
            <pc:docMk/>
            <pc:sldMk cId="974971986" sldId="259"/>
            <ac:picMk id="7" creationId="{9560EE35-F6E7-9F75-784D-F7411CFB1E7F}"/>
          </ac:picMkLst>
        </pc:picChg>
      </pc:sldChg>
      <pc:sldChg chg="addSp delSp modSp mod">
        <pc:chgData name="Jiří Němec" userId="8a5a5902-35b1-41ab-a72b-9b464ac754a2" providerId="ADAL" clId="{ADFF8DC5-F6BA-418F-806D-09AB5562105C}" dt="2022-10-04T23:36:37.808" v="3542" actId="478"/>
        <pc:sldMkLst>
          <pc:docMk/>
          <pc:sldMk cId="1409495760" sldId="260"/>
        </pc:sldMkLst>
        <pc:spChg chg="mod">
          <ac:chgData name="Jiří Němec" userId="8a5a5902-35b1-41ab-a72b-9b464ac754a2" providerId="ADAL" clId="{ADFF8DC5-F6BA-418F-806D-09AB5562105C}" dt="2022-10-04T23:30:28.855" v="3471" actId="14100"/>
          <ac:spMkLst>
            <pc:docMk/>
            <pc:sldMk cId="1409495760" sldId="260"/>
            <ac:spMk id="2" creationId="{9E72AE67-FF44-452B-B21B-AF6968F02F32}"/>
          </ac:spMkLst>
        </pc:spChg>
        <pc:spChg chg="add del mod">
          <ac:chgData name="Jiří Němec" userId="8a5a5902-35b1-41ab-a72b-9b464ac754a2" providerId="ADAL" clId="{ADFF8DC5-F6BA-418F-806D-09AB5562105C}" dt="2022-10-04T23:36:37.808" v="3542" actId="478"/>
          <ac:spMkLst>
            <pc:docMk/>
            <pc:sldMk cId="1409495760" sldId="260"/>
            <ac:spMk id="4" creationId="{2B8B4288-7C12-3B36-2823-0DF7362B803C}"/>
          </ac:spMkLst>
        </pc:spChg>
        <pc:spChg chg="add mod">
          <ac:chgData name="Jiří Němec" userId="8a5a5902-35b1-41ab-a72b-9b464ac754a2" providerId="ADAL" clId="{ADFF8DC5-F6BA-418F-806D-09AB5562105C}" dt="2022-10-04T23:31:15.111" v="3534" actId="20577"/>
          <ac:spMkLst>
            <pc:docMk/>
            <pc:sldMk cId="1409495760" sldId="260"/>
            <ac:spMk id="6" creationId="{B89AC158-CADC-3B59-DF60-B1E2343F8DC2}"/>
          </ac:spMkLst>
        </pc:spChg>
        <pc:picChg chg="del">
          <ac:chgData name="Jiří Němec" userId="8a5a5902-35b1-41ab-a72b-9b464ac754a2" providerId="ADAL" clId="{ADFF8DC5-F6BA-418F-806D-09AB5562105C}" dt="2022-10-04T23:29:52.384" v="3470" actId="478"/>
          <ac:picMkLst>
            <pc:docMk/>
            <pc:sldMk cId="1409495760" sldId="260"/>
            <ac:picMk id="5" creationId="{7D349D1F-690B-4FF6-B146-86DC0A8C789E}"/>
          </ac:picMkLst>
        </pc:picChg>
        <pc:picChg chg="add mod">
          <ac:chgData name="Jiří Němec" userId="8a5a5902-35b1-41ab-a72b-9b464ac754a2" providerId="ADAL" clId="{ADFF8DC5-F6BA-418F-806D-09AB5562105C}" dt="2022-10-04T23:31:40.012" v="3536" actId="1076"/>
          <ac:picMkLst>
            <pc:docMk/>
            <pc:sldMk cId="1409495760" sldId="260"/>
            <ac:picMk id="9" creationId="{C386B50D-F599-18BD-97A9-5AD9058A12F5}"/>
          </ac:picMkLst>
        </pc:picChg>
      </pc:sldChg>
      <pc:sldChg chg="addSp delSp modSp del mod">
        <pc:chgData name="Jiří Němec" userId="8a5a5902-35b1-41ab-a72b-9b464ac754a2" providerId="ADAL" clId="{ADFF8DC5-F6BA-418F-806D-09AB5562105C}" dt="2022-10-04T23:31:57.803" v="3537" actId="47"/>
        <pc:sldMkLst>
          <pc:docMk/>
          <pc:sldMk cId="1310398049" sldId="261"/>
        </pc:sldMkLst>
        <pc:spChg chg="del">
          <ac:chgData name="Jiří Němec" userId="8a5a5902-35b1-41ab-a72b-9b464ac754a2" providerId="ADAL" clId="{ADFF8DC5-F6BA-418F-806D-09AB5562105C}" dt="2022-10-04T23:30:41.097" v="3473" actId="478"/>
          <ac:spMkLst>
            <pc:docMk/>
            <pc:sldMk cId="1310398049" sldId="261"/>
            <ac:spMk id="2" creationId="{84BC003A-9060-4181-95F4-081F207A46B0}"/>
          </ac:spMkLst>
        </pc:spChg>
        <pc:spChg chg="add del mod">
          <ac:chgData name="Jiří Němec" userId="8a5a5902-35b1-41ab-a72b-9b464ac754a2" providerId="ADAL" clId="{ADFF8DC5-F6BA-418F-806D-09AB5562105C}" dt="2022-10-04T23:23:11.838" v="3468" actId="478"/>
          <ac:spMkLst>
            <pc:docMk/>
            <pc:sldMk cId="1310398049" sldId="261"/>
            <ac:spMk id="4" creationId="{5DC250D9-7E17-91B2-57D7-1C4421FE08F4}"/>
          </ac:spMkLst>
        </pc:spChg>
        <pc:spChg chg="add mod">
          <ac:chgData name="Jiří Němec" userId="8a5a5902-35b1-41ab-a72b-9b464ac754a2" providerId="ADAL" clId="{ADFF8DC5-F6BA-418F-806D-09AB5562105C}" dt="2022-10-04T23:30:41.097" v="3473" actId="478"/>
          <ac:spMkLst>
            <pc:docMk/>
            <pc:sldMk cId="1310398049" sldId="261"/>
            <ac:spMk id="7" creationId="{3EF0B9A5-89A5-5A82-FC7B-126C19E04CC2}"/>
          </ac:spMkLst>
        </pc:spChg>
        <pc:picChg chg="del">
          <ac:chgData name="Jiří Němec" userId="8a5a5902-35b1-41ab-a72b-9b464ac754a2" providerId="ADAL" clId="{ADFF8DC5-F6BA-418F-806D-09AB5562105C}" dt="2022-10-04T23:23:07.517" v="3467" actId="478"/>
          <ac:picMkLst>
            <pc:docMk/>
            <pc:sldMk cId="1310398049" sldId="261"/>
            <ac:picMk id="5" creationId="{710B91EE-3F14-4ADF-841B-2F09493CB21F}"/>
          </ac:picMkLst>
        </pc:picChg>
        <pc:picChg chg="mod">
          <ac:chgData name="Jiří Němec" userId="8a5a5902-35b1-41ab-a72b-9b464ac754a2" providerId="ADAL" clId="{ADFF8DC5-F6BA-418F-806D-09AB5562105C}" dt="2022-10-04T23:23:25.755" v="3469" actId="1076"/>
          <ac:picMkLst>
            <pc:docMk/>
            <pc:sldMk cId="1310398049" sldId="261"/>
            <ac:picMk id="9" creationId="{CF694B5A-EDAF-461D-8E88-C4ED58DB790C}"/>
          </ac:picMkLst>
        </pc:picChg>
      </pc:sldChg>
      <pc:sldChg chg="del ord">
        <pc:chgData name="Jiří Němec" userId="8a5a5902-35b1-41ab-a72b-9b464ac754a2" providerId="ADAL" clId="{ADFF8DC5-F6BA-418F-806D-09AB5562105C}" dt="2022-10-04T23:45:42.826" v="3654" actId="47"/>
        <pc:sldMkLst>
          <pc:docMk/>
          <pc:sldMk cId="2343911616" sldId="262"/>
        </pc:sldMkLst>
      </pc:sldChg>
      <pc:sldChg chg="del">
        <pc:chgData name="Jiří Němec" userId="8a5a5902-35b1-41ab-a72b-9b464ac754a2" providerId="ADAL" clId="{ADFF8DC5-F6BA-418F-806D-09AB5562105C}" dt="2022-10-04T15:10:24.981" v="321" actId="47"/>
        <pc:sldMkLst>
          <pc:docMk/>
          <pc:sldMk cId="3261332060" sldId="263"/>
        </pc:sldMkLst>
      </pc:sldChg>
      <pc:sldChg chg="del">
        <pc:chgData name="Jiří Němec" userId="8a5a5902-35b1-41ab-a72b-9b464ac754a2" providerId="ADAL" clId="{ADFF8DC5-F6BA-418F-806D-09AB5562105C}" dt="2022-10-18T15:05:53.595" v="5000" actId="47"/>
        <pc:sldMkLst>
          <pc:docMk/>
          <pc:sldMk cId="3421479729" sldId="264"/>
        </pc:sldMkLst>
      </pc:sldChg>
      <pc:sldChg chg="addSp delSp modSp mod ord">
        <pc:chgData name="Jiří Němec" userId="8a5a5902-35b1-41ab-a72b-9b464ac754a2" providerId="ADAL" clId="{ADFF8DC5-F6BA-418F-806D-09AB5562105C}" dt="2022-10-04T23:49:13.265" v="3662"/>
        <pc:sldMkLst>
          <pc:docMk/>
          <pc:sldMk cId="1608851878" sldId="265"/>
        </pc:sldMkLst>
        <pc:spChg chg="add del mod">
          <ac:chgData name="Jiří Němec" userId="8a5a5902-35b1-41ab-a72b-9b464ac754a2" providerId="ADAL" clId="{ADFF8DC5-F6BA-418F-806D-09AB5562105C}" dt="2022-10-04T23:22:22.690" v="3466" actId="478"/>
          <ac:spMkLst>
            <pc:docMk/>
            <pc:sldMk cId="1608851878" sldId="265"/>
            <ac:spMk id="3" creationId="{B7D152E3-7565-54EE-0F4F-ADA58EF71C33}"/>
          </ac:spMkLst>
        </pc:spChg>
        <pc:picChg chg="add mod">
          <ac:chgData name="Jiří Němec" userId="8a5a5902-35b1-41ab-a72b-9b464ac754a2" providerId="ADAL" clId="{ADFF8DC5-F6BA-418F-806D-09AB5562105C}" dt="2022-10-04T23:44:30.397" v="3636" actId="1076"/>
          <ac:picMkLst>
            <pc:docMk/>
            <pc:sldMk cId="1608851878" sldId="265"/>
            <ac:picMk id="4" creationId="{A0791905-434A-7A54-6179-A9E570A975B2}"/>
          </ac:picMkLst>
        </pc:picChg>
        <pc:picChg chg="del">
          <ac:chgData name="Jiří Němec" userId="8a5a5902-35b1-41ab-a72b-9b464ac754a2" providerId="ADAL" clId="{ADFF8DC5-F6BA-418F-806D-09AB5562105C}" dt="2022-10-04T23:22:03.352" v="3465" actId="478"/>
          <ac:picMkLst>
            <pc:docMk/>
            <pc:sldMk cId="1608851878" sldId="265"/>
            <ac:picMk id="5" creationId="{308BF373-F372-4490-A675-63E368F73714}"/>
          </ac:picMkLst>
        </pc:picChg>
      </pc:sldChg>
      <pc:sldChg chg="ord">
        <pc:chgData name="Jiří Němec" userId="8a5a5902-35b1-41ab-a72b-9b464ac754a2" providerId="ADAL" clId="{ADFF8DC5-F6BA-418F-806D-09AB5562105C}" dt="2022-10-05T00:46:24.293" v="4615"/>
        <pc:sldMkLst>
          <pc:docMk/>
          <pc:sldMk cId="127082181" sldId="266"/>
        </pc:sldMkLst>
      </pc:sldChg>
      <pc:sldChg chg="del">
        <pc:chgData name="Jiří Němec" userId="8a5a5902-35b1-41ab-a72b-9b464ac754a2" providerId="ADAL" clId="{ADFF8DC5-F6BA-418F-806D-09AB5562105C}" dt="2022-10-18T15:05:53.595" v="5000" actId="47"/>
        <pc:sldMkLst>
          <pc:docMk/>
          <pc:sldMk cId="1680369128" sldId="267"/>
        </pc:sldMkLst>
      </pc:sldChg>
      <pc:sldChg chg="delSp mod ord">
        <pc:chgData name="Jiří Němec" userId="8a5a5902-35b1-41ab-a72b-9b464ac754a2" providerId="ADAL" clId="{ADFF8DC5-F6BA-418F-806D-09AB5562105C}" dt="2022-10-04T23:46:51.715" v="3660"/>
        <pc:sldMkLst>
          <pc:docMk/>
          <pc:sldMk cId="1882124696" sldId="268"/>
        </pc:sldMkLst>
        <pc:picChg chg="del">
          <ac:chgData name="Jiří Němec" userId="8a5a5902-35b1-41ab-a72b-9b464ac754a2" providerId="ADAL" clId="{ADFF8DC5-F6BA-418F-806D-09AB5562105C}" dt="2022-10-04T23:39:03.718" v="3545" actId="478"/>
          <ac:picMkLst>
            <pc:docMk/>
            <pc:sldMk cId="1882124696" sldId="268"/>
            <ac:picMk id="8" creationId="{807E9CF2-CB0D-406F-99F6-24093085F95A}"/>
          </ac:picMkLst>
        </pc:picChg>
      </pc:sldChg>
      <pc:sldChg chg="del">
        <pc:chgData name="Jiří Němec" userId="8a5a5902-35b1-41ab-a72b-9b464ac754a2" providerId="ADAL" clId="{ADFF8DC5-F6BA-418F-806D-09AB5562105C}" dt="2022-10-18T15:05:53.595" v="5000" actId="47"/>
        <pc:sldMkLst>
          <pc:docMk/>
          <pc:sldMk cId="3708467753" sldId="270"/>
        </pc:sldMkLst>
      </pc:sldChg>
      <pc:sldChg chg="addSp delSp modSp del mod ord">
        <pc:chgData name="Jiří Němec" userId="8a5a5902-35b1-41ab-a72b-9b464ac754a2" providerId="ADAL" clId="{ADFF8DC5-F6BA-418F-806D-09AB5562105C}" dt="2022-10-05T00:27:53.572" v="4193" actId="47"/>
        <pc:sldMkLst>
          <pc:docMk/>
          <pc:sldMk cId="3497375135" sldId="271"/>
        </pc:sldMkLst>
        <pc:spChg chg="add del mod">
          <ac:chgData name="Jiří Němec" userId="8a5a5902-35b1-41ab-a72b-9b464ac754a2" providerId="ADAL" clId="{ADFF8DC5-F6BA-418F-806D-09AB5562105C}" dt="2022-10-04T23:59:28.665" v="3697" actId="478"/>
          <ac:spMkLst>
            <pc:docMk/>
            <pc:sldMk cId="3497375135" sldId="271"/>
            <ac:spMk id="3" creationId="{A7B95279-90C4-B317-69D6-65F234285DA7}"/>
          </ac:spMkLst>
        </pc:spChg>
        <pc:spChg chg="add del">
          <ac:chgData name="Jiří Němec" userId="8a5a5902-35b1-41ab-a72b-9b464ac754a2" providerId="ADAL" clId="{ADFF8DC5-F6BA-418F-806D-09AB5562105C}" dt="2022-10-04T23:59:28.665" v="3697" actId="478"/>
          <ac:spMkLst>
            <pc:docMk/>
            <pc:sldMk cId="3497375135" sldId="271"/>
            <ac:spMk id="6" creationId="{32C59EAB-7D60-4C28-948E-081FFA515DB9}"/>
          </ac:spMkLst>
        </pc:spChg>
        <pc:picChg chg="add del">
          <ac:chgData name="Jiří Němec" userId="8a5a5902-35b1-41ab-a72b-9b464ac754a2" providerId="ADAL" clId="{ADFF8DC5-F6BA-418F-806D-09AB5562105C}" dt="2022-10-04T23:59:33.308" v="3698" actId="478"/>
          <ac:picMkLst>
            <pc:docMk/>
            <pc:sldMk cId="3497375135" sldId="271"/>
            <ac:picMk id="5" creationId="{F9D44759-A370-4357-8ABD-BC9D1A39DAEC}"/>
          </ac:picMkLst>
        </pc:picChg>
      </pc:sldChg>
      <pc:sldChg chg="modSp mod ord">
        <pc:chgData name="Jiří Němec" userId="8a5a5902-35b1-41ab-a72b-9b464ac754a2" providerId="ADAL" clId="{ADFF8DC5-F6BA-418F-806D-09AB5562105C}" dt="2022-10-05T00:33:48.017" v="4327" actId="20577"/>
        <pc:sldMkLst>
          <pc:docMk/>
          <pc:sldMk cId="2600789155" sldId="272"/>
        </pc:sldMkLst>
        <pc:spChg chg="mod">
          <ac:chgData name="Jiří Němec" userId="8a5a5902-35b1-41ab-a72b-9b464ac754a2" providerId="ADAL" clId="{ADFF8DC5-F6BA-418F-806D-09AB5562105C}" dt="2022-10-05T00:33:48.017" v="4327" actId="20577"/>
          <ac:spMkLst>
            <pc:docMk/>
            <pc:sldMk cId="2600789155" sldId="272"/>
            <ac:spMk id="2" creationId="{E7212ACE-9F5C-40EA-AD3C-22310FD23C85}"/>
          </ac:spMkLst>
        </pc:spChg>
      </pc:sldChg>
      <pc:sldChg chg="del">
        <pc:chgData name="Jiří Němec" userId="8a5a5902-35b1-41ab-a72b-9b464ac754a2" providerId="ADAL" clId="{ADFF8DC5-F6BA-418F-806D-09AB5562105C}" dt="2022-10-04T15:11:04.862" v="322" actId="47"/>
        <pc:sldMkLst>
          <pc:docMk/>
          <pc:sldMk cId="1396285524" sldId="273"/>
        </pc:sldMkLst>
      </pc:sldChg>
      <pc:sldChg chg="del">
        <pc:chgData name="Jiří Němec" userId="8a5a5902-35b1-41ab-a72b-9b464ac754a2" providerId="ADAL" clId="{ADFF8DC5-F6BA-418F-806D-09AB5562105C}" dt="2022-10-04T15:11:29.702" v="323" actId="47"/>
        <pc:sldMkLst>
          <pc:docMk/>
          <pc:sldMk cId="3420660755" sldId="274"/>
        </pc:sldMkLst>
      </pc:sldChg>
      <pc:sldChg chg="addSp delSp modSp new mod">
        <pc:chgData name="Jiří Němec" userId="8a5a5902-35b1-41ab-a72b-9b464ac754a2" providerId="ADAL" clId="{ADFF8DC5-F6BA-418F-806D-09AB5562105C}" dt="2022-10-04T22:32:04.684" v="3068" actId="478"/>
        <pc:sldMkLst>
          <pc:docMk/>
          <pc:sldMk cId="2005833708" sldId="275"/>
        </pc:sldMkLst>
        <pc:spChg chg="mod">
          <ac:chgData name="Jiří Němec" userId="8a5a5902-35b1-41ab-a72b-9b464ac754a2" providerId="ADAL" clId="{ADFF8DC5-F6BA-418F-806D-09AB5562105C}" dt="2022-10-04T15:46:56.223" v="934" actId="255"/>
          <ac:spMkLst>
            <pc:docMk/>
            <pc:sldMk cId="2005833708" sldId="275"/>
            <ac:spMk id="2" creationId="{32FA07B0-5525-E390-F4C5-116F604891AB}"/>
          </ac:spMkLst>
        </pc:spChg>
        <pc:spChg chg="del mod">
          <ac:chgData name="Jiří Němec" userId="8a5a5902-35b1-41ab-a72b-9b464ac754a2" providerId="ADAL" clId="{ADFF8DC5-F6BA-418F-806D-09AB5562105C}" dt="2022-10-04T15:15:48.633" v="327" actId="3680"/>
          <ac:spMkLst>
            <pc:docMk/>
            <pc:sldMk cId="2005833708" sldId="275"/>
            <ac:spMk id="3" creationId="{1130DF62-0BF7-CC30-C350-C153705B795B}"/>
          </ac:spMkLst>
        </pc:spChg>
        <pc:spChg chg="add del mod">
          <ac:chgData name="Jiří Němec" userId="8a5a5902-35b1-41ab-a72b-9b464ac754a2" providerId="ADAL" clId="{ADFF8DC5-F6BA-418F-806D-09AB5562105C}" dt="2022-10-04T15:30:03.405" v="507" actId="3680"/>
          <ac:spMkLst>
            <pc:docMk/>
            <pc:sldMk cId="2005833708" sldId="275"/>
            <ac:spMk id="6" creationId="{08F8695B-9500-6ABA-C491-1BDCC3CA72D0}"/>
          </ac:spMkLst>
        </pc:spChg>
        <pc:graphicFrameChg chg="add del mod ord modGraphic">
          <ac:chgData name="Jiří Němec" userId="8a5a5902-35b1-41ab-a72b-9b464ac754a2" providerId="ADAL" clId="{ADFF8DC5-F6BA-418F-806D-09AB5562105C}" dt="2022-10-04T15:29:38.811" v="506" actId="478"/>
          <ac:graphicFrameMkLst>
            <pc:docMk/>
            <pc:sldMk cId="2005833708" sldId="275"/>
            <ac:graphicFrameMk id="4" creationId="{3C9895FB-D19B-2C66-A82C-BF3B7EB3CF0C}"/>
          </ac:graphicFrameMkLst>
        </pc:graphicFrameChg>
        <pc:graphicFrameChg chg="add mod ord modGraphic">
          <ac:chgData name="Jiří Němec" userId="8a5a5902-35b1-41ab-a72b-9b464ac754a2" providerId="ADAL" clId="{ADFF8DC5-F6BA-418F-806D-09AB5562105C}" dt="2022-10-04T15:43:20.470" v="812" actId="20577"/>
          <ac:graphicFrameMkLst>
            <pc:docMk/>
            <pc:sldMk cId="2005833708" sldId="275"/>
            <ac:graphicFrameMk id="7" creationId="{A3F8EF9A-738C-F729-F91E-853AE3620A93}"/>
          </ac:graphicFrameMkLst>
        </pc:graphicFrameChg>
        <pc:graphicFrameChg chg="add mod">
          <ac:chgData name="Jiří Němec" userId="8a5a5902-35b1-41ab-a72b-9b464ac754a2" providerId="ADAL" clId="{ADFF8DC5-F6BA-418F-806D-09AB5562105C}" dt="2022-10-04T15:38:20.715" v="699"/>
          <ac:graphicFrameMkLst>
            <pc:docMk/>
            <pc:sldMk cId="2005833708" sldId="275"/>
            <ac:graphicFrameMk id="8" creationId="{CAE666F7-AA41-1730-660E-F4574C2ACF8E}"/>
          </ac:graphicFrameMkLst>
        </pc:graphicFrameChg>
        <pc:graphicFrameChg chg="add mod">
          <ac:chgData name="Jiří Němec" userId="8a5a5902-35b1-41ab-a72b-9b464ac754a2" providerId="ADAL" clId="{ADFF8DC5-F6BA-418F-806D-09AB5562105C}" dt="2022-10-04T15:38:23.815" v="701"/>
          <ac:graphicFrameMkLst>
            <pc:docMk/>
            <pc:sldMk cId="2005833708" sldId="275"/>
            <ac:graphicFrameMk id="9" creationId="{13948F9A-222F-7AB7-1B9E-450AAEBCAA4B}"/>
          </ac:graphicFrameMkLst>
        </pc:graphicFrameChg>
        <pc:graphicFrameChg chg="add del mod">
          <ac:chgData name="Jiří Němec" userId="8a5a5902-35b1-41ab-a72b-9b464ac754a2" providerId="ADAL" clId="{ADFF8DC5-F6BA-418F-806D-09AB5562105C}" dt="2022-10-04T22:24:42.044" v="2899" actId="478"/>
          <ac:graphicFrameMkLst>
            <pc:docMk/>
            <pc:sldMk cId="2005833708" sldId="275"/>
            <ac:graphicFrameMk id="12" creationId="{58CB98F3-40EA-6FFD-96E7-0A14D8ACC7B5}"/>
          </ac:graphicFrameMkLst>
        </pc:graphicFrameChg>
        <pc:graphicFrameChg chg="add del mod">
          <ac:chgData name="Jiří Němec" userId="8a5a5902-35b1-41ab-a72b-9b464ac754a2" providerId="ADAL" clId="{ADFF8DC5-F6BA-418F-806D-09AB5562105C}" dt="2022-10-04T22:32:04.684" v="3068" actId="478"/>
          <ac:graphicFrameMkLst>
            <pc:docMk/>
            <pc:sldMk cId="2005833708" sldId="275"/>
            <ac:graphicFrameMk id="15" creationId="{503D1236-2ED2-C802-ECBB-A0B793BDCEE6}"/>
          </ac:graphicFrameMkLst>
        </pc:graphicFrameChg>
      </pc:sldChg>
      <pc:sldChg chg="addSp delSp modSp new mod">
        <pc:chgData name="Jiří Němec" userId="8a5a5902-35b1-41ab-a72b-9b464ac754a2" providerId="ADAL" clId="{ADFF8DC5-F6BA-418F-806D-09AB5562105C}" dt="2022-10-04T22:50:41.431" v="3270" actId="20577"/>
        <pc:sldMkLst>
          <pc:docMk/>
          <pc:sldMk cId="2788257079" sldId="276"/>
        </pc:sldMkLst>
        <pc:spChg chg="mod">
          <ac:chgData name="Jiří Němec" userId="8a5a5902-35b1-41ab-a72b-9b464ac754a2" providerId="ADAL" clId="{ADFF8DC5-F6BA-418F-806D-09AB5562105C}" dt="2022-10-04T22:50:41.431" v="3270" actId="20577"/>
          <ac:spMkLst>
            <pc:docMk/>
            <pc:sldMk cId="2788257079" sldId="276"/>
            <ac:spMk id="2" creationId="{3872FDAB-C2B2-B2E9-6FFC-623C7B7F2D01}"/>
          </ac:spMkLst>
        </pc:spChg>
        <pc:spChg chg="add del mod">
          <ac:chgData name="Jiří Němec" userId="8a5a5902-35b1-41ab-a72b-9b464ac754a2" providerId="ADAL" clId="{ADFF8DC5-F6BA-418F-806D-09AB5562105C}" dt="2022-10-04T15:27:23.559" v="496" actId="3680"/>
          <ac:spMkLst>
            <pc:docMk/>
            <pc:sldMk cId="2788257079" sldId="276"/>
            <ac:spMk id="3" creationId="{56DE9BA4-BB90-FC7C-FF9B-596861B514CF}"/>
          </ac:spMkLst>
        </pc:spChg>
        <pc:spChg chg="add del mod">
          <ac:chgData name="Jiří Němec" userId="8a5a5902-35b1-41ab-a72b-9b464ac754a2" providerId="ADAL" clId="{ADFF8DC5-F6BA-418F-806D-09AB5562105C}" dt="2022-10-04T16:30:06.090" v="1893" actId="3680"/>
          <ac:spMkLst>
            <pc:docMk/>
            <pc:sldMk cId="2788257079" sldId="276"/>
            <ac:spMk id="7" creationId="{2471032A-FC1D-4883-AC73-99A67364CB97}"/>
          </ac:spMkLst>
        </pc:spChg>
        <pc:spChg chg="add del mod">
          <ac:chgData name="Jiří Němec" userId="8a5a5902-35b1-41ab-a72b-9b464ac754a2" providerId="ADAL" clId="{ADFF8DC5-F6BA-418F-806D-09AB5562105C}" dt="2022-10-04T20:46:14.544" v="1966" actId="478"/>
          <ac:spMkLst>
            <pc:docMk/>
            <pc:sldMk cId="2788257079" sldId="276"/>
            <ac:spMk id="11" creationId="{64081DA7-9401-3E07-271B-0C010AE83E51}"/>
          </ac:spMkLst>
        </pc:spChg>
        <pc:graphicFrameChg chg="add del mod ord modGraphic">
          <ac:chgData name="Jiří Němec" userId="8a5a5902-35b1-41ab-a72b-9b464ac754a2" providerId="ADAL" clId="{ADFF8DC5-F6BA-418F-806D-09AB5562105C}" dt="2022-10-04T15:27:08.265" v="495" actId="3680"/>
          <ac:graphicFrameMkLst>
            <pc:docMk/>
            <pc:sldMk cId="2788257079" sldId="276"/>
            <ac:graphicFrameMk id="4" creationId="{4DC2C70E-90B5-9C41-E4A0-067CE45D704B}"/>
          </ac:graphicFrameMkLst>
        </pc:graphicFrameChg>
        <pc:graphicFrameChg chg="add del mod ord modGraphic">
          <ac:chgData name="Jiří Němec" userId="8a5a5902-35b1-41ab-a72b-9b464ac754a2" providerId="ADAL" clId="{ADFF8DC5-F6BA-418F-806D-09AB5562105C}" dt="2022-10-04T16:29:31.523" v="1892" actId="478"/>
          <ac:graphicFrameMkLst>
            <pc:docMk/>
            <pc:sldMk cId="2788257079" sldId="276"/>
            <ac:graphicFrameMk id="5" creationId="{6931174B-1E5F-A57C-A3F8-94B683EC543D}"/>
          </ac:graphicFrameMkLst>
        </pc:graphicFrameChg>
        <pc:graphicFrameChg chg="add del mod ord modGraphic">
          <ac:chgData name="Jiří Němec" userId="8a5a5902-35b1-41ab-a72b-9b464ac754a2" providerId="ADAL" clId="{ADFF8DC5-F6BA-418F-806D-09AB5562105C}" dt="2022-10-04T20:25:39.613" v="1964" actId="478"/>
          <ac:graphicFrameMkLst>
            <pc:docMk/>
            <pc:sldMk cId="2788257079" sldId="276"/>
            <ac:graphicFrameMk id="8" creationId="{24F21936-5DCC-18BA-AA66-B65C91C74240}"/>
          </ac:graphicFrameMkLst>
        </pc:graphicFrameChg>
        <pc:graphicFrameChg chg="add del">
          <ac:chgData name="Jiří Němec" userId="8a5a5902-35b1-41ab-a72b-9b464ac754a2" providerId="ADAL" clId="{ADFF8DC5-F6BA-418F-806D-09AB5562105C}" dt="2022-10-04T20:23:22.709" v="1953"/>
          <ac:graphicFrameMkLst>
            <pc:docMk/>
            <pc:sldMk cId="2788257079" sldId="276"/>
            <ac:graphicFrameMk id="9" creationId="{7329A61E-A817-67B6-CCE6-09C3D5C4D76D}"/>
          </ac:graphicFrameMkLst>
        </pc:graphicFrameChg>
        <pc:picChg chg="add mod modCrop">
          <ac:chgData name="Jiří Němec" userId="8a5a5902-35b1-41ab-a72b-9b464ac754a2" providerId="ADAL" clId="{ADFF8DC5-F6BA-418F-806D-09AB5562105C}" dt="2022-10-04T20:48:10.814" v="1982" actId="14100"/>
          <ac:picMkLst>
            <pc:docMk/>
            <pc:sldMk cId="2788257079" sldId="276"/>
            <ac:picMk id="12" creationId="{CFC54619-ADD7-CE92-1A4D-D5A7B41C5DE5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4T22:58:59.486" v="3370" actId="20577"/>
        <pc:sldMkLst>
          <pc:docMk/>
          <pc:sldMk cId="3131902636" sldId="277"/>
        </pc:sldMkLst>
        <pc:spChg chg="mod">
          <ac:chgData name="Jiří Němec" userId="8a5a5902-35b1-41ab-a72b-9b464ac754a2" providerId="ADAL" clId="{ADFF8DC5-F6BA-418F-806D-09AB5562105C}" dt="2022-10-04T22:58:59.486" v="3370" actId="20577"/>
          <ac:spMkLst>
            <pc:docMk/>
            <pc:sldMk cId="3131902636" sldId="277"/>
            <ac:spMk id="2" creationId="{DA3E2AAB-79C2-D7BF-FD91-8BB940459B00}"/>
          </ac:spMkLst>
        </pc:spChg>
        <pc:spChg chg="add del">
          <ac:chgData name="Jiří Němec" userId="8a5a5902-35b1-41ab-a72b-9b464ac754a2" providerId="ADAL" clId="{ADFF8DC5-F6BA-418F-806D-09AB5562105C}" dt="2022-10-04T15:48:37.665" v="971" actId="3680"/>
          <ac:spMkLst>
            <pc:docMk/>
            <pc:sldMk cId="3131902636" sldId="277"/>
            <ac:spMk id="3" creationId="{9B29502B-DAF5-E900-B1B7-AB0E5BDA70A4}"/>
          </ac:spMkLst>
        </pc:spChg>
        <pc:graphicFrameChg chg="add del mod ord modGraphic">
          <ac:chgData name="Jiří Němec" userId="8a5a5902-35b1-41ab-a72b-9b464ac754a2" providerId="ADAL" clId="{ADFF8DC5-F6BA-418F-806D-09AB5562105C}" dt="2022-10-04T15:48:23.617" v="970" actId="3680"/>
          <ac:graphicFrameMkLst>
            <pc:docMk/>
            <pc:sldMk cId="3131902636" sldId="277"/>
            <ac:graphicFrameMk id="4" creationId="{18430CAF-D097-74D0-327D-21843EB344B5}"/>
          </ac:graphicFrameMkLst>
        </pc:graphicFrameChg>
        <pc:graphicFrameChg chg="add mod ord modGraphic">
          <ac:chgData name="Jiří Němec" userId="8a5a5902-35b1-41ab-a72b-9b464ac754a2" providerId="ADAL" clId="{ADFF8DC5-F6BA-418F-806D-09AB5562105C}" dt="2022-10-04T16:28:17.696" v="1877" actId="6549"/>
          <ac:graphicFrameMkLst>
            <pc:docMk/>
            <pc:sldMk cId="3131902636" sldId="277"/>
            <ac:graphicFrameMk id="5" creationId="{2AC597CB-4388-C55A-7FA6-19CEA34642E3}"/>
          </ac:graphicFrameMkLst>
        </pc:graphicFrameChg>
      </pc:sldChg>
      <pc:sldChg chg="addSp delSp modSp new mod">
        <pc:chgData name="Jiří Němec" userId="8a5a5902-35b1-41ab-a72b-9b464ac754a2" providerId="ADAL" clId="{ADFF8DC5-F6BA-418F-806D-09AB5562105C}" dt="2022-10-04T16:27:44.103" v="1875" actId="122"/>
        <pc:sldMkLst>
          <pc:docMk/>
          <pc:sldMk cId="3519796440" sldId="278"/>
        </pc:sldMkLst>
        <pc:spChg chg="mod">
          <ac:chgData name="Jiří Němec" userId="8a5a5902-35b1-41ab-a72b-9b464ac754a2" providerId="ADAL" clId="{ADFF8DC5-F6BA-418F-806D-09AB5562105C}" dt="2022-10-04T16:10:23.633" v="1699" actId="255"/>
          <ac:spMkLst>
            <pc:docMk/>
            <pc:sldMk cId="3519796440" sldId="278"/>
            <ac:spMk id="2" creationId="{7EFFF318-4F6E-ED5D-29D8-8A6AE771B985}"/>
          </ac:spMkLst>
        </pc:spChg>
        <pc:spChg chg="add del mod">
          <ac:chgData name="Jiří Němec" userId="8a5a5902-35b1-41ab-a72b-9b464ac754a2" providerId="ADAL" clId="{ADFF8DC5-F6BA-418F-806D-09AB5562105C}" dt="2022-10-04T16:13:19.222" v="1704" actId="3680"/>
          <ac:spMkLst>
            <pc:docMk/>
            <pc:sldMk cId="3519796440" sldId="278"/>
            <ac:spMk id="3" creationId="{71F8A3A2-99F7-3DB6-5DCF-8150024B2810}"/>
          </ac:spMkLst>
        </pc:spChg>
        <pc:spChg chg="add del mod">
          <ac:chgData name="Jiří Němec" userId="8a5a5902-35b1-41ab-a72b-9b464ac754a2" providerId="ADAL" clId="{ADFF8DC5-F6BA-418F-806D-09AB5562105C}" dt="2022-10-04T16:19:35.162" v="1731" actId="3680"/>
          <ac:spMkLst>
            <pc:docMk/>
            <pc:sldMk cId="3519796440" sldId="278"/>
            <ac:spMk id="7" creationId="{087DEA5E-B6D8-DF46-0E6E-68C359EB3805}"/>
          </ac:spMkLst>
        </pc:spChg>
        <pc:spChg chg="add del mod">
          <ac:chgData name="Jiří Němec" userId="8a5a5902-35b1-41ab-a72b-9b464ac754a2" providerId="ADAL" clId="{ADFF8DC5-F6BA-418F-806D-09AB5562105C}" dt="2022-10-04T16:23:49.468" v="1819" actId="3680"/>
          <ac:spMkLst>
            <pc:docMk/>
            <pc:sldMk cId="3519796440" sldId="278"/>
            <ac:spMk id="10" creationId="{9F2D279D-1726-DE1C-D179-74BADCF15C99}"/>
          </ac:spMkLst>
        </pc:spChg>
        <pc:graphicFrameChg chg="add del mod ord modGraphic">
          <ac:chgData name="Jiří Němec" userId="8a5a5902-35b1-41ab-a72b-9b464ac754a2" providerId="ADAL" clId="{ADFF8DC5-F6BA-418F-806D-09AB5562105C}" dt="2022-10-04T16:13:07.701" v="1703" actId="3680"/>
          <ac:graphicFrameMkLst>
            <pc:docMk/>
            <pc:sldMk cId="3519796440" sldId="278"/>
            <ac:graphicFrameMk id="4" creationId="{136461E8-87AE-C9F7-8A4C-28DCB30F5A54}"/>
          </ac:graphicFrameMkLst>
        </pc:graphicFrameChg>
        <pc:graphicFrameChg chg="add del mod ord modGraphic">
          <ac:chgData name="Jiří Němec" userId="8a5a5902-35b1-41ab-a72b-9b464ac754a2" providerId="ADAL" clId="{ADFF8DC5-F6BA-418F-806D-09AB5562105C}" dt="2022-10-04T16:19:19.565" v="1730" actId="478"/>
          <ac:graphicFrameMkLst>
            <pc:docMk/>
            <pc:sldMk cId="3519796440" sldId="278"/>
            <ac:graphicFrameMk id="5" creationId="{6A8B46A6-1E88-ACDA-D28F-EF826D1B1694}"/>
          </ac:graphicFrameMkLst>
        </pc:graphicFrameChg>
        <pc:graphicFrameChg chg="add del mod ord modGraphic">
          <ac:chgData name="Jiří Němec" userId="8a5a5902-35b1-41ab-a72b-9b464ac754a2" providerId="ADAL" clId="{ADFF8DC5-F6BA-418F-806D-09AB5562105C}" dt="2022-10-04T16:23:39.022" v="1818" actId="478"/>
          <ac:graphicFrameMkLst>
            <pc:docMk/>
            <pc:sldMk cId="3519796440" sldId="278"/>
            <ac:graphicFrameMk id="8" creationId="{CA960300-9B9D-565D-102C-8D108BAEDCA5}"/>
          </ac:graphicFrameMkLst>
        </pc:graphicFrameChg>
        <pc:graphicFrameChg chg="add mod ord modGraphic">
          <ac:chgData name="Jiří Němec" userId="8a5a5902-35b1-41ab-a72b-9b464ac754a2" providerId="ADAL" clId="{ADFF8DC5-F6BA-418F-806D-09AB5562105C}" dt="2022-10-04T16:27:44.103" v="1875" actId="122"/>
          <ac:graphicFrameMkLst>
            <pc:docMk/>
            <pc:sldMk cId="3519796440" sldId="278"/>
            <ac:graphicFrameMk id="11" creationId="{B5981E56-AC3F-A734-B68D-32EA927EBD5C}"/>
          </ac:graphicFrameMkLst>
        </pc:graphicFrameChg>
      </pc:sldChg>
      <pc:sldChg chg="addSp delSp modSp new add del mod">
        <pc:chgData name="Jiří Němec" userId="8a5a5902-35b1-41ab-a72b-9b464ac754a2" providerId="ADAL" clId="{ADFF8DC5-F6BA-418F-806D-09AB5562105C}" dt="2022-10-04T22:49:56.245" v="3260" actId="20577"/>
        <pc:sldMkLst>
          <pc:docMk/>
          <pc:sldMk cId="1173138645" sldId="279"/>
        </pc:sldMkLst>
        <pc:spChg chg="mod">
          <ac:chgData name="Jiří Němec" userId="8a5a5902-35b1-41ab-a72b-9b464ac754a2" providerId="ADAL" clId="{ADFF8DC5-F6BA-418F-806D-09AB5562105C}" dt="2022-10-04T22:47:17.433" v="3223" actId="255"/>
          <ac:spMkLst>
            <pc:docMk/>
            <pc:sldMk cId="1173138645" sldId="279"/>
            <ac:spMk id="2" creationId="{71CB72D9-6934-0D3E-B6F3-E85FB7523674}"/>
          </ac:spMkLst>
        </pc:spChg>
        <pc:spChg chg="del">
          <ac:chgData name="Jiří Němec" userId="8a5a5902-35b1-41ab-a72b-9b464ac754a2" providerId="ADAL" clId="{ADFF8DC5-F6BA-418F-806D-09AB5562105C}" dt="2022-10-04T20:23:51.412" v="1955" actId="3680"/>
          <ac:spMkLst>
            <pc:docMk/>
            <pc:sldMk cId="1173138645" sldId="279"/>
            <ac:spMk id="3" creationId="{9064F2A7-ED5C-8D98-A5BF-3D9D1462BFDC}"/>
          </ac:spMkLst>
        </pc:spChg>
        <pc:graphicFrameChg chg="add mod ord modGraphic">
          <ac:chgData name="Jiří Němec" userId="8a5a5902-35b1-41ab-a72b-9b464ac754a2" providerId="ADAL" clId="{ADFF8DC5-F6BA-418F-806D-09AB5562105C}" dt="2022-10-04T22:49:56.245" v="3260" actId="20577"/>
          <ac:graphicFrameMkLst>
            <pc:docMk/>
            <pc:sldMk cId="1173138645" sldId="279"/>
            <ac:graphicFrameMk id="4" creationId="{A3319528-3A82-DED8-2AA7-1E7D7D7778BD}"/>
          </ac:graphicFrameMkLst>
        </pc:graphicFrameChg>
        <pc:graphicFrameChg chg="add del mod">
          <ac:chgData name="Jiří Němec" userId="8a5a5902-35b1-41ab-a72b-9b464ac754a2" providerId="ADAL" clId="{ADFF8DC5-F6BA-418F-806D-09AB5562105C}" dt="2022-10-04T22:37:51.884" v="3094" actId="478"/>
          <ac:graphicFrameMkLst>
            <pc:docMk/>
            <pc:sldMk cId="1173138645" sldId="279"/>
            <ac:graphicFrameMk id="7" creationId="{52E1DC2C-3FBE-EF29-E9A9-B7721839C4C9}"/>
          </ac:graphicFrameMkLst>
        </pc:graphicFrameChg>
        <pc:graphicFrameChg chg="add mod">
          <ac:chgData name="Jiří Němec" userId="8a5a5902-35b1-41ab-a72b-9b464ac754a2" providerId="ADAL" clId="{ADFF8DC5-F6BA-418F-806D-09AB5562105C}" dt="2022-10-04T22:46:04.167" v="3149" actId="14100"/>
          <ac:graphicFrameMkLst>
            <pc:docMk/>
            <pc:sldMk cId="1173138645" sldId="279"/>
            <ac:graphicFrameMk id="10" creationId="{5EFFBAD9-B0A1-683B-2F8D-E185C2E0CF82}"/>
          </ac:graphicFrameMkLst>
        </pc:graphicFrameChg>
      </pc:sldChg>
      <pc:sldChg chg="addSp delSp modSp new mod">
        <pc:chgData name="Jiří Němec" userId="8a5a5902-35b1-41ab-a72b-9b464ac754a2" providerId="ADAL" clId="{ADFF8DC5-F6BA-418F-806D-09AB5562105C}" dt="2022-10-04T20:58:54.584" v="2077" actId="1076"/>
        <pc:sldMkLst>
          <pc:docMk/>
          <pc:sldMk cId="1164352092" sldId="280"/>
        </pc:sldMkLst>
        <pc:spChg chg="mod">
          <ac:chgData name="Jiří Němec" userId="8a5a5902-35b1-41ab-a72b-9b464ac754a2" providerId="ADAL" clId="{ADFF8DC5-F6BA-418F-806D-09AB5562105C}" dt="2022-10-04T20:58:47.625" v="2076" actId="1076"/>
          <ac:spMkLst>
            <pc:docMk/>
            <pc:sldMk cId="1164352092" sldId="280"/>
            <ac:spMk id="2" creationId="{876B9E78-5D1C-8493-D3F7-0589C67CD05A}"/>
          </ac:spMkLst>
        </pc:spChg>
        <pc:spChg chg="del mod">
          <ac:chgData name="Jiří Němec" userId="8a5a5902-35b1-41ab-a72b-9b464ac754a2" providerId="ADAL" clId="{ADFF8DC5-F6BA-418F-806D-09AB5562105C}" dt="2022-10-04T20:50:59.786" v="1986"/>
          <ac:spMkLst>
            <pc:docMk/>
            <pc:sldMk cId="1164352092" sldId="280"/>
            <ac:spMk id="3" creationId="{4DD784A3-1537-DFB8-5B30-AA2CDFB94C11}"/>
          </ac:spMkLst>
        </pc:spChg>
        <pc:spChg chg="add del mod">
          <ac:chgData name="Jiří Němec" userId="8a5a5902-35b1-41ab-a72b-9b464ac754a2" providerId="ADAL" clId="{ADFF8DC5-F6BA-418F-806D-09AB5562105C}" dt="2022-10-04T20:58:09.184" v="2072" actId="478"/>
          <ac:spMkLst>
            <pc:docMk/>
            <pc:sldMk cId="1164352092" sldId="280"/>
            <ac:spMk id="5" creationId="{9EADC593-4597-8906-FDB3-CD622ECE4416}"/>
          </ac:spMkLst>
        </pc:spChg>
        <pc:picChg chg="add del mod">
          <ac:chgData name="Jiří Němec" userId="8a5a5902-35b1-41ab-a72b-9b464ac754a2" providerId="ADAL" clId="{ADFF8DC5-F6BA-418F-806D-09AB5562105C}" dt="2022-10-04T20:55:58.798" v="2071" actId="21"/>
          <ac:picMkLst>
            <pc:docMk/>
            <pc:sldMk cId="1164352092" sldId="280"/>
            <ac:picMk id="4" creationId="{702346CA-1F34-28D3-06EE-AA8FE0DB3585}"/>
          </ac:picMkLst>
        </pc:picChg>
        <pc:picChg chg="add mod">
          <ac:chgData name="Jiří Němec" userId="8a5a5902-35b1-41ab-a72b-9b464ac754a2" providerId="ADAL" clId="{ADFF8DC5-F6BA-418F-806D-09AB5562105C}" dt="2022-10-04T20:58:54.584" v="2077" actId="1076"/>
          <ac:picMkLst>
            <pc:docMk/>
            <pc:sldMk cId="1164352092" sldId="280"/>
            <ac:picMk id="7" creationId="{B19F8689-5E82-C0F7-A9C9-2F13DECA0936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4T21:12:41.022" v="2227" actId="1076"/>
        <pc:sldMkLst>
          <pc:docMk/>
          <pc:sldMk cId="4238282479" sldId="281"/>
        </pc:sldMkLst>
        <pc:spChg chg="mod">
          <ac:chgData name="Jiří Němec" userId="8a5a5902-35b1-41ab-a72b-9b464ac754a2" providerId="ADAL" clId="{ADFF8DC5-F6BA-418F-806D-09AB5562105C}" dt="2022-10-04T21:11:48.485" v="2221" actId="255"/>
          <ac:spMkLst>
            <pc:docMk/>
            <pc:sldMk cId="4238282479" sldId="281"/>
            <ac:spMk id="2" creationId="{DF885B84-190C-C960-95A1-9B0B2F1828C8}"/>
          </ac:spMkLst>
        </pc:spChg>
        <pc:spChg chg="del mod">
          <ac:chgData name="Jiří Němec" userId="8a5a5902-35b1-41ab-a72b-9b464ac754a2" providerId="ADAL" clId="{ADFF8DC5-F6BA-418F-806D-09AB5562105C}" dt="2022-10-04T21:08:16.782" v="2080" actId="22"/>
          <ac:spMkLst>
            <pc:docMk/>
            <pc:sldMk cId="4238282479" sldId="281"/>
            <ac:spMk id="3" creationId="{E24C1D52-9216-123D-B4CD-C106B6D9F9B7}"/>
          </ac:spMkLst>
        </pc:spChg>
        <pc:picChg chg="add mod ord">
          <ac:chgData name="Jiří Němec" userId="8a5a5902-35b1-41ab-a72b-9b464ac754a2" providerId="ADAL" clId="{ADFF8DC5-F6BA-418F-806D-09AB5562105C}" dt="2022-10-04T21:12:41.022" v="2227" actId="1076"/>
          <ac:picMkLst>
            <pc:docMk/>
            <pc:sldMk cId="4238282479" sldId="281"/>
            <ac:picMk id="5" creationId="{05E4D2AA-9480-1098-7EEE-BA2EDF2A7011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4T22:09:49.105" v="2826" actId="113"/>
        <pc:sldMkLst>
          <pc:docMk/>
          <pc:sldMk cId="3999492639" sldId="282"/>
        </pc:sldMkLst>
        <pc:spChg chg="mod">
          <ac:chgData name="Jiří Němec" userId="8a5a5902-35b1-41ab-a72b-9b464ac754a2" providerId="ADAL" clId="{ADFF8DC5-F6BA-418F-806D-09AB5562105C}" dt="2022-10-04T22:09:49.105" v="2826" actId="113"/>
          <ac:spMkLst>
            <pc:docMk/>
            <pc:sldMk cId="3999492639" sldId="282"/>
            <ac:spMk id="2" creationId="{33E6BC5A-6C95-C288-28CF-10DB0B90024D}"/>
          </ac:spMkLst>
        </pc:spChg>
        <pc:spChg chg="del mod">
          <ac:chgData name="Jiří Němec" userId="8a5a5902-35b1-41ab-a72b-9b464ac754a2" providerId="ADAL" clId="{ADFF8DC5-F6BA-418F-806D-09AB5562105C}" dt="2022-10-04T21:47:31.923" v="2433" actId="478"/>
          <ac:spMkLst>
            <pc:docMk/>
            <pc:sldMk cId="3999492639" sldId="282"/>
            <ac:spMk id="3" creationId="{98F470D8-D0B3-9655-3672-12548323EA6D}"/>
          </ac:spMkLst>
        </pc:spChg>
        <pc:picChg chg="add mod">
          <ac:chgData name="Jiří Němec" userId="8a5a5902-35b1-41ab-a72b-9b464ac754a2" providerId="ADAL" clId="{ADFF8DC5-F6BA-418F-806D-09AB5562105C}" dt="2022-10-04T21:49:11.589" v="2469" actId="1076"/>
          <ac:picMkLst>
            <pc:docMk/>
            <pc:sldMk cId="3999492639" sldId="282"/>
            <ac:picMk id="5" creationId="{E0A29954-2BE7-7EA7-1018-3CF20E96B5A5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4T21:54:01.122" v="2655" actId="20577"/>
        <pc:sldMkLst>
          <pc:docMk/>
          <pc:sldMk cId="1347733485" sldId="283"/>
        </pc:sldMkLst>
        <pc:spChg chg="mod">
          <ac:chgData name="Jiří Němec" userId="8a5a5902-35b1-41ab-a72b-9b464ac754a2" providerId="ADAL" clId="{ADFF8DC5-F6BA-418F-806D-09AB5562105C}" dt="2022-10-04T21:54:01.122" v="2655" actId="20577"/>
          <ac:spMkLst>
            <pc:docMk/>
            <pc:sldMk cId="1347733485" sldId="283"/>
            <ac:spMk id="2" creationId="{B19D15A4-20DC-2F9C-D388-E84184567269}"/>
          </ac:spMkLst>
        </pc:spChg>
        <pc:spChg chg="del">
          <ac:chgData name="Jiří Němec" userId="8a5a5902-35b1-41ab-a72b-9b464ac754a2" providerId="ADAL" clId="{ADFF8DC5-F6BA-418F-806D-09AB5562105C}" dt="2022-10-04T21:51:49.230" v="2607" actId="478"/>
          <ac:spMkLst>
            <pc:docMk/>
            <pc:sldMk cId="1347733485" sldId="283"/>
            <ac:spMk id="3" creationId="{21018E08-933D-5C84-01F9-E35E78EB093C}"/>
          </ac:spMkLst>
        </pc:spChg>
        <pc:picChg chg="add mod">
          <ac:chgData name="Jiří Němec" userId="8a5a5902-35b1-41ab-a72b-9b464ac754a2" providerId="ADAL" clId="{ADFF8DC5-F6BA-418F-806D-09AB5562105C}" dt="2022-10-04T21:52:50.783" v="2617" actId="1076"/>
          <ac:picMkLst>
            <pc:docMk/>
            <pc:sldMk cId="1347733485" sldId="283"/>
            <ac:picMk id="5" creationId="{BD25F440-C5C4-AC3B-647A-36AD0033CF0C}"/>
          </ac:picMkLst>
        </pc:picChg>
        <pc:picChg chg="add mod">
          <ac:chgData name="Jiří Němec" userId="8a5a5902-35b1-41ab-a72b-9b464ac754a2" providerId="ADAL" clId="{ADFF8DC5-F6BA-418F-806D-09AB5562105C}" dt="2022-10-04T21:52:59.090" v="2618" actId="1076"/>
          <ac:picMkLst>
            <pc:docMk/>
            <pc:sldMk cId="1347733485" sldId="283"/>
            <ac:picMk id="7" creationId="{E3FF0090-8D46-70A2-0355-81274B03BE04}"/>
          </ac:picMkLst>
        </pc:picChg>
      </pc:sldChg>
      <pc:sldChg chg="addSp delSp modSp add mod">
        <pc:chgData name="Jiří Němec" userId="8a5a5902-35b1-41ab-a72b-9b464ac754a2" providerId="ADAL" clId="{ADFF8DC5-F6BA-418F-806D-09AB5562105C}" dt="2022-10-04T22:16:32.168" v="2872" actId="14100"/>
        <pc:sldMkLst>
          <pc:docMk/>
          <pc:sldMk cId="1250744424" sldId="284"/>
        </pc:sldMkLst>
        <pc:spChg chg="mod">
          <ac:chgData name="Jiří Němec" userId="8a5a5902-35b1-41ab-a72b-9b464ac754a2" providerId="ADAL" clId="{ADFF8DC5-F6BA-418F-806D-09AB5562105C}" dt="2022-10-04T22:15:51.945" v="2865" actId="27636"/>
          <ac:spMkLst>
            <pc:docMk/>
            <pc:sldMk cId="1250744424" sldId="284"/>
            <ac:spMk id="2" creationId="{B19D15A4-20DC-2F9C-D388-E84184567269}"/>
          </ac:spMkLst>
        </pc:spChg>
        <pc:picChg chg="add mod">
          <ac:chgData name="Jiří Němec" userId="8a5a5902-35b1-41ab-a72b-9b464ac754a2" providerId="ADAL" clId="{ADFF8DC5-F6BA-418F-806D-09AB5562105C}" dt="2022-10-04T22:15:42.347" v="2851" actId="1076"/>
          <ac:picMkLst>
            <pc:docMk/>
            <pc:sldMk cId="1250744424" sldId="284"/>
            <ac:picMk id="4" creationId="{99838DF2-0666-F17A-BE73-20431C8EC165}"/>
          </ac:picMkLst>
        </pc:picChg>
        <pc:picChg chg="del">
          <ac:chgData name="Jiří Němec" userId="8a5a5902-35b1-41ab-a72b-9b464ac754a2" providerId="ADAL" clId="{ADFF8DC5-F6BA-418F-806D-09AB5562105C}" dt="2022-10-04T22:14:48.480" v="2841" actId="478"/>
          <ac:picMkLst>
            <pc:docMk/>
            <pc:sldMk cId="1250744424" sldId="284"/>
            <ac:picMk id="5" creationId="{BD25F440-C5C4-AC3B-647A-36AD0033CF0C}"/>
          </ac:picMkLst>
        </pc:picChg>
        <pc:picChg chg="del">
          <ac:chgData name="Jiří Němec" userId="8a5a5902-35b1-41ab-a72b-9b464ac754a2" providerId="ADAL" clId="{ADFF8DC5-F6BA-418F-806D-09AB5562105C}" dt="2022-10-04T22:15:56.421" v="2866" actId="478"/>
          <ac:picMkLst>
            <pc:docMk/>
            <pc:sldMk cId="1250744424" sldId="284"/>
            <ac:picMk id="7" creationId="{E3FF0090-8D46-70A2-0355-81274B03BE04}"/>
          </ac:picMkLst>
        </pc:picChg>
        <pc:picChg chg="add mod">
          <ac:chgData name="Jiří Němec" userId="8a5a5902-35b1-41ab-a72b-9b464ac754a2" providerId="ADAL" clId="{ADFF8DC5-F6BA-418F-806D-09AB5562105C}" dt="2022-10-04T22:16:32.168" v="2872" actId="14100"/>
          <ac:picMkLst>
            <pc:docMk/>
            <pc:sldMk cId="1250744424" sldId="284"/>
            <ac:picMk id="8" creationId="{DD153521-1421-721D-0604-D621E3655F5C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4T22:31:41.995" v="3067" actId="14100"/>
        <pc:sldMkLst>
          <pc:docMk/>
          <pc:sldMk cId="3615510477" sldId="285"/>
        </pc:sldMkLst>
        <pc:spChg chg="del">
          <ac:chgData name="Jiří Němec" userId="8a5a5902-35b1-41ab-a72b-9b464ac754a2" providerId="ADAL" clId="{ADFF8DC5-F6BA-418F-806D-09AB5562105C}" dt="2022-10-04T22:24:10.833" v="2893" actId="478"/>
          <ac:spMkLst>
            <pc:docMk/>
            <pc:sldMk cId="3615510477" sldId="285"/>
            <ac:spMk id="2" creationId="{D78EBF0D-0F03-1194-648B-557BB578471B}"/>
          </ac:spMkLst>
        </pc:spChg>
        <pc:spChg chg="del">
          <ac:chgData name="Jiří Němec" userId="8a5a5902-35b1-41ab-a72b-9b464ac754a2" providerId="ADAL" clId="{ADFF8DC5-F6BA-418F-806D-09AB5562105C}" dt="2022-10-04T22:24:08.453" v="2892" actId="478"/>
          <ac:spMkLst>
            <pc:docMk/>
            <pc:sldMk cId="3615510477" sldId="285"/>
            <ac:spMk id="3" creationId="{9EB6EBD9-497F-0330-9979-30CB3DB6CF24}"/>
          </ac:spMkLst>
        </pc:spChg>
        <pc:graphicFrameChg chg="add mod">
          <ac:chgData name="Jiří Němec" userId="8a5a5902-35b1-41ab-a72b-9b464ac754a2" providerId="ADAL" clId="{ADFF8DC5-F6BA-418F-806D-09AB5562105C}" dt="2022-10-04T22:31:41.995" v="3067" actId="14100"/>
          <ac:graphicFrameMkLst>
            <pc:docMk/>
            <pc:sldMk cId="3615510477" sldId="285"/>
            <ac:graphicFrameMk id="4" creationId="{B4782602-F6EE-FEF8-3395-7B0AC783B29E}"/>
          </ac:graphicFrameMkLst>
        </pc:graphicFrameChg>
        <pc:graphicFrameChg chg="add mod">
          <ac:chgData name="Jiří Němec" userId="8a5a5902-35b1-41ab-a72b-9b464ac754a2" providerId="ADAL" clId="{ADFF8DC5-F6BA-418F-806D-09AB5562105C}" dt="2022-10-04T22:31:30.530" v="3066" actId="14100"/>
          <ac:graphicFrameMkLst>
            <pc:docMk/>
            <pc:sldMk cId="3615510477" sldId="285"/>
            <ac:graphicFrameMk id="5" creationId="{7A8C77E3-F380-72D1-C356-CDBBAE0C40A4}"/>
          </ac:graphicFrameMkLst>
        </pc:graphicFrameChg>
      </pc:sldChg>
      <pc:sldChg chg="addSp delSp modSp new mod">
        <pc:chgData name="Jiří Němec" userId="8a5a5902-35b1-41ab-a72b-9b464ac754a2" providerId="ADAL" clId="{ADFF8DC5-F6BA-418F-806D-09AB5562105C}" dt="2022-10-04T22:57:54.999" v="3366" actId="1076"/>
        <pc:sldMkLst>
          <pc:docMk/>
          <pc:sldMk cId="207458315" sldId="286"/>
        </pc:sldMkLst>
        <pc:spChg chg="mod">
          <ac:chgData name="Jiří Němec" userId="8a5a5902-35b1-41ab-a72b-9b464ac754a2" providerId="ADAL" clId="{ADFF8DC5-F6BA-418F-806D-09AB5562105C}" dt="2022-10-04T22:57:06.662" v="3364" actId="20577"/>
          <ac:spMkLst>
            <pc:docMk/>
            <pc:sldMk cId="207458315" sldId="286"/>
            <ac:spMk id="2" creationId="{E090EC35-B5F1-D89C-8347-1AF2D2E5BB02}"/>
          </ac:spMkLst>
        </pc:spChg>
        <pc:spChg chg="del">
          <ac:chgData name="Jiří Němec" userId="8a5a5902-35b1-41ab-a72b-9b464ac754a2" providerId="ADAL" clId="{ADFF8DC5-F6BA-418F-806D-09AB5562105C}" dt="2022-10-04T22:53:24.377" v="3272" actId="478"/>
          <ac:spMkLst>
            <pc:docMk/>
            <pc:sldMk cId="207458315" sldId="286"/>
            <ac:spMk id="3" creationId="{30CB3EEB-2B3F-66B2-B6E9-3F93FF44326C}"/>
          </ac:spMkLst>
        </pc:spChg>
        <pc:picChg chg="add mod">
          <ac:chgData name="Jiří Němec" userId="8a5a5902-35b1-41ab-a72b-9b464ac754a2" providerId="ADAL" clId="{ADFF8DC5-F6BA-418F-806D-09AB5562105C}" dt="2022-10-04T22:57:54.999" v="3366" actId="1076"/>
          <ac:picMkLst>
            <pc:docMk/>
            <pc:sldMk cId="207458315" sldId="286"/>
            <ac:picMk id="5" creationId="{074D59DF-B3BC-8CF4-0726-141014978C24}"/>
          </ac:picMkLst>
        </pc:picChg>
      </pc:sldChg>
      <pc:sldChg chg="addSp delSp modSp new mod ord">
        <pc:chgData name="Jiří Němec" userId="8a5a5902-35b1-41ab-a72b-9b464ac754a2" providerId="ADAL" clId="{ADFF8DC5-F6BA-418F-806D-09AB5562105C}" dt="2022-10-04T23:45:26.185" v="3653" actId="20577"/>
        <pc:sldMkLst>
          <pc:docMk/>
          <pc:sldMk cId="2558027761" sldId="287"/>
        </pc:sldMkLst>
        <pc:spChg chg="mod">
          <ac:chgData name="Jiří Němec" userId="8a5a5902-35b1-41ab-a72b-9b464ac754a2" providerId="ADAL" clId="{ADFF8DC5-F6BA-418F-806D-09AB5562105C}" dt="2022-10-04T23:45:26.185" v="3653" actId="20577"/>
          <ac:spMkLst>
            <pc:docMk/>
            <pc:sldMk cId="2558027761" sldId="287"/>
            <ac:spMk id="2" creationId="{7797C988-C8B2-DA3C-F181-8C34A4185011}"/>
          </ac:spMkLst>
        </pc:spChg>
        <pc:spChg chg="del">
          <ac:chgData name="Jiří Němec" userId="8a5a5902-35b1-41ab-a72b-9b464ac754a2" providerId="ADAL" clId="{ADFF8DC5-F6BA-418F-806D-09AB5562105C}" dt="2022-10-04T23:40:43.063" v="3549" actId="478"/>
          <ac:spMkLst>
            <pc:docMk/>
            <pc:sldMk cId="2558027761" sldId="287"/>
            <ac:spMk id="3" creationId="{727D188E-E8A7-663C-A168-3391AC1BE99B}"/>
          </ac:spMkLst>
        </pc:spChg>
        <pc:spChg chg="del">
          <ac:chgData name="Jiří Němec" userId="8a5a5902-35b1-41ab-a72b-9b464ac754a2" providerId="ADAL" clId="{ADFF8DC5-F6BA-418F-806D-09AB5562105C}" dt="2022-10-04T23:40:49.995" v="3550" actId="478"/>
          <ac:spMkLst>
            <pc:docMk/>
            <pc:sldMk cId="2558027761" sldId="287"/>
            <ac:spMk id="4" creationId="{DAE28415-5F45-5244-5502-C7FDC1384216}"/>
          </ac:spMkLst>
        </pc:spChg>
        <pc:picChg chg="add mod modCrop">
          <ac:chgData name="Jiří Němec" userId="8a5a5902-35b1-41ab-a72b-9b464ac754a2" providerId="ADAL" clId="{ADFF8DC5-F6BA-418F-806D-09AB5562105C}" dt="2022-10-04T23:42:31.476" v="3566" actId="1076"/>
          <ac:picMkLst>
            <pc:docMk/>
            <pc:sldMk cId="2558027761" sldId="287"/>
            <ac:picMk id="6" creationId="{9EE9EBF7-A64B-96A3-E166-F54231B295E6}"/>
          </ac:picMkLst>
        </pc:picChg>
      </pc:sldChg>
      <pc:sldChg chg="new del">
        <pc:chgData name="Jiří Němec" userId="8a5a5902-35b1-41ab-a72b-9b464ac754a2" providerId="ADAL" clId="{ADFF8DC5-F6BA-418F-806D-09AB5562105C}" dt="2022-10-04T23:52:36.832" v="3665" actId="47"/>
        <pc:sldMkLst>
          <pc:docMk/>
          <pc:sldMk cId="478507946" sldId="288"/>
        </pc:sldMkLst>
      </pc:sldChg>
      <pc:sldChg chg="addSp delSp modSp new mod">
        <pc:chgData name="Jiří Němec" userId="8a5a5902-35b1-41ab-a72b-9b464ac754a2" providerId="ADAL" clId="{ADFF8DC5-F6BA-418F-806D-09AB5562105C}" dt="2022-10-05T00:30:34.611" v="4230" actId="20577"/>
        <pc:sldMkLst>
          <pc:docMk/>
          <pc:sldMk cId="3540389079" sldId="289"/>
        </pc:sldMkLst>
        <pc:spChg chg="mod">
          <ac:chgData name="Jiří Němec" userId="8a5a5902-35b1-41ab-a72b-9b464ac754a2" providerId="ADAL" clId="{ADFF8DC5-F6BA-418F-806D-09AB5562105C}" dt="2022-10-05T00:12:19.650" v="3926" actId="20577"/>
          <ac:spMkLst>
            <pc:docMk/>
            <pc:sldMk cId="3540389079" sldId="289"/>
            <ac:spMk id="2" creationId="{1BC180F9-F72E-3265-4A6C-907A33A866A0}"/>
          </ac:spMkLst>
        </pc:spChg>
        <pc:spChg chg="del">
          <ac:chgData name="Jiří Němec" userId="8a5a5902-35b1-41ab-a72b-9b464ac754a2" providerId="ADAL" clId="{ADFF8DC5-F6BA-418F-806D-09AB5562105C}" dt="2022-10-05T00:08:57.905" v="3743" actId="3680"/>
          <ac:spMkLst>
            <pc:docMk/>
            <pc:sldMk cId="3540389079" sldId="289"/>
            <ac:spMk id="3" creationId="{5A4934E8-837F-F7D7-E8FF-68075CBD1A02}"/>
          </ac:spMkLst>
        </pc:spChg>
        <pc:graphicFrameChg chg="add mod ord modGraphic">
          <ac:chgData name="Jiří Němec" userId="8a5a5902-35b1-41ab-a72b-9b464ac754a2" providerId="ADAL" clId="{ADFF8DC5-F6BA-418F-806D-09AB5562105C}" dt="2022-10-05T00:30:34.611" v="4230" actId="20577"/>
          <ac:graphicFrameMkLst>
            <pc:docMk/>
            <pc:sldMk cId="3540389079" sldId="289"/>
            <ac:graphicFrameMk id="4" creationId="{DB937591-919B-12FA-CD06-A8C647268E43}"/>
          </ac:graphicFrameMkLst>
        </pc:graphicFrameChg>
      </pc:sldChg>
      <pc:sldChg chg="addSp delSp modSp new mod">
        <pc:chgData name="Jiří Němec" userId="8a5a5902-35b1-41ab-a72b-9b464ac754a2" providerId="ADAL" clId="{ADFF8DC5-F6BA-418F-806D-09AB5562105C}" dt="2022-10-05T00:56:43.337" v="4772" actId="5793"/>
        <pc:sldMkLst>
          <pc:docMk/>
          <pc:sldMk cId="2502104949" sldId="290"/>
        </pc:sldMkLst>
        <pc:spChg chg="mod">
          <ac:chgData name="Jiří Němec" userId="8a5a5902-35b1-41ab-a72b-9b464ac754a2" providerId="ADAL" clId="{ADFF8DC5-F6BA-418F-806D-09AB5562105C}" dt="2022-10-05T00:42:59.085" v="4571" actId="20577"/>
          <ac:spMkLst>
            <pc:docMk/>
            <pc:sldMk cId="2502104949" sldId="290"/>
            <ac:spMk id="2" creationId="{18468029-C0F8-C9AA-E22F-476C708C4D40}"/>
          </ac:spMkLst>
        </pc:spChg>
        <pc:spChg chg="del mod">
          <ac:chgData name="Jiří Němec" userId="8a5a5902-35b1-41ab-a72b-9b464ac754a2" providerId="ADAL" clId="{ADFF8DC5-F6BA-418F-806D-09AB5562105C}" dt="2022-10-05T00:36:26.599" v="4375" actId="3680"/>
          <ac:spMkLst>
            <pc:docMk/>
            <pc:sldMk cId="2502104949" sldId="290"/>
            <ac:spMk id="3" creationId="{C7197357-CC70-ECF0-F57F-DCF4EB8D27F5}"/>
          </ac:spMkLst>
        </pc:spChg>
        <pc:graphicFrameChg chg="add mod ord modGraphic">
          <ac:chgData name="Jiří Němec" userId="8a5a5902-35b1-41ab-a72b-9b464ac754a2" providerId="ADAL" clId="{ADFF8DC5-F6BA-418F-806D-09AB5562105C}" dt="2022-10-05T00:56:43.337" v="4772" actId="5793"/>
          <ac:graphicFrameMkLst>
            <pc:docMk/>
            <pc:sldMk cId="2502104949" sldId="290"/>
            <ac:graphicFrameMk id="4" creationId="{8FD30EE9-3B46-1CBD-3EF7-F77D9AC0E21E}"/>
          </ac:graphicFrameMkLst>
        </pc:graphicFrameChg>
      </pc:sldChg>
      <pc:sldChg chg="new del">
        <pc:chgData name="Jiří Němec" userId="8a5a5902-35b1-41ab-a72b-9b464ac754a2" providerId="ADAL" clId="{ADFF8DC5-F6BA-418F-806D-09AB5562105C}" dt="2022-10-05T01:05:58.089" v="4963" actId="47"/>
        <pc:sldMkLst>
          <pc:docMk/>
          <pc:sldMk cId="4815690" sldId="291"/>
        </pc:sldMkLst>
      </pc:sldChg>
      <pc:sldChg chg="addSp delSp modSp new mod">
        <pc:chgData name="Jiří Němec" userId="8a5a5902-35b1-41ab-a72b-9b464ac754a2" providerId="ADAL" clId="{ADFF8DC5-F6BA-418F-806D-09AB5562105C}" dt="2022-10-05T01:08:25.928" v="4980" actId="20577"/>
        <pc:sldMkLst>
          <pc:docMk/>
          <pc:sldMk cId="3798360520" sldId="292"/>
        </pc:sldMkLst>
        <pc:spChg chg="mod">
          <ac:chgData name="Jiří Němec" userId="8a5a5902-35b1-41ab-a72b-9b464ac754a2" providerId="ADAL" clId="{ADFF8DC5-F6BA-418F-806D-09AB5562105C}" dt="2022-10-05T01:08:25.928" v="4980" actId="20577"/>
          <ac:spMkLst>
            <pc:docMk/>
            <pc:sldMk cId="3798360520" sldId="292"/>
            <ac:spMk id="2" creationId="{51F41186-1821-17C8-BC24-EFE3C411499D}"/>
          </ac:spMkLst>
        </pc:spChg>
        <pc:spChg chg="del mod">
          <ac:chgData name="Jiří Němec" userId="8a5a5902-35b1-41ab-a72b-9b464ac754a2" providerId="ADAL" clId="{ADFF8DC5-F6BA-418F-806D-09AB5562105C}" dt="2022-10-05T01:06:15.612" v="4965" actId="478"/>
          <ac:spMkLst>
            <pc:docMk/>
            <pc:sldMk cId="3798360520" sldId="292"/>
            <ac:spMk id="3" creationId="{123EAF10-2C88-3FCE-07E6-E31411B959D1}"/>
          </ac:spMkLst>
        </pc:spChg>
        <pc:picChg chg="add mod modCrop">
          <ac:chgData name="Jiří Němec" userId="8a5a5902-35b1-41ab-a72b-9b464ac754a2" providerId="ADAL" clId="{ADFF8DC5-F6BA-418F-806D-09AB5562105C}" dt="2022-10-05T01:07:07.184" v="4970" actId="732"/>
          <ac:picMkLst>
            <pc:docMk/>
            <pc:sldMk cId="3798360520" sldId="292"/>
            <ac:picMk id="5" creationId="{4E9CD582-EF0D-2E6B-01CE-469E84A9C26F}"/>
          </ac:picMkLst>
        </pc:picChg>
      </pc:sldChg>
      <pc:sldChg chg="addSp delSp modSp new mod">
        <pc:chgData name="Jiří Němec" userId="8a5a5902-35b1-41ab-a72b-9b464ac754a2" providerId="ADAL" clId="{ADFF8DC5-F6BA-418F-806D-09AB5562105C}" dt="2022-10-05T01:05:47.570" v="4962" actId="255"/>
        <pc:sldMkLst>
          <pc:docMk/>
          <pc:sldMk cId="2475249925" sldId="293"/>
        </pc:sldMkLst>
        <pc:spChg chg="mod">
          <ac:chgData name="Jiří Němec" userId="8a5a5902-35b1-41ab-a72b-9b464ac754a2" providerId="ADAL" clId="{ADFF8DC5-F6BA-418F-806D-09AB5562105C}" dt="2022-10-05T01:05:47.570" v="4962" actId="255"/>
          <ac:spMkLst>
            <pc:docMk/>
            <pc:sldMk cId="2475249925" sldId="293"/>
            <ac:spMk id="2" creationId="{83C77D7A-580D-5507-C782-AE066203B19A}"/>
          </ac:spMkLst>
        </pc:spChg>
        <pc:spChg chg="del mod">
          <ac:chgData name="Jiří Němec" userId="8a5a5902-35b1-41ab-a72b-9b464ac754a2" providerId="ADAL" clId="{ADFF8DC5-F6BA-418F-806D-09AB5562105C}" dt="2022-10-05T00:58:52.897" v="4899" actId="478"/>
          <ac:spMkLst>
            <pc:docMk/>
            <pc:sldMk cId="2475249925" sldId="293"/>
            <ac:spMk id="3" creationId="{296A61B6-11B2-1F00-ECE2-45C5FF946676}"/>
          </ac:spMkLst>
        </pc:spChg>
        <pc:picChg chg="add del mod">
          <ac:chgData name="Jiří Němec" userId="8a5a5902-35b1-41ab-a72b-9b464ac754a2" providerId="ADAL" clId="{ADFF8DC5-F6BA-418F-806D-09AB5562105C}" dt="2022-10-05T01:00:10.868" v="4904" actId="931"/>
          <ac:picMkLst>
            <pc:docMk/>
            <pc:sldMk cId="2475249925" sldId="293"/>
            <ac:picMk id="5" creationId="{DB8BE8AD-C48D-B724-AC32-2FD9693A66B3}"/>
          </ac:picMkLst>
        </pc:picChg>
        <pc:picChg chg="add mod">
          <ac:chgData name="Jiří Němec" userId="8a5a5902-35b1-41ab-a72b-9b464ac754a2" providerId="ADAL" clId="{ADFF8DC5-F6BA-418F-806D-09AB5562105C}" dt="2022-10-05T01:05:07.086" v="4925" actId="14100"/>
          <ac:picMkLst>
            <pc:docMk/>
            <pc:sldMk cId="2475249925" sldId="293"/>
            <ac:picMk id="7" creationId="{96752A70-CAFB-0365-AD20-2D449E4B8CC4}"/>
          </ac:picMkLst>
        </pc:picChg>
      </pc:sldChg>
      <pc:sldChg chg="new del">
        <pc:chgData name="Jiří Němec" userId="8a5a5902-35b1-41ab-a72b-9b464ac754a2" providerId="ADAL" clId="{ADFF8DC5-F6BA-418F-806D-09AB5562105C}" dt="2022-10-05T00:59:03.174" v="4901" actId="680"/>
        <pc:sldMkLst>
          <pc:docMk/>
          <pc:sldMk cId="492020836" sldId="294"/>
        </pc:sldMkLst>
      </pc:sldChg>
      <pc:sldChg chg="modSp add mod">
        <pc:chgData name="Jiří Němec" userId="8a5a5902-35b1-41ab-a72b-9b464ac754a2" providerId="ADAL" clId="{ADFF8DC5-F6BA-418F-806D-09AB5562105C}" dt="2022-10-05T01:11:21.450" v="4999" actId="20577"/>
        <pc:sldMkLst>
          <pc:docMk/>
          <pc:sldMk cId="3371512332" sldId="294"/>
        </pc:sldMkLst>
        <pc:spChg chg="mod">
          <ac:chgData name="Jiří Němec" userId="8a5a5902-35b1-41ab-a72b-9b464ac754a2" providerId="ADAL" clId="{ADFF8DC5-F6BA-418F-806D-09AB5562105C}" dt="2022-10-05T01:11:21.450" v="4999" actId="20577"/>
          <ac:spMkLst>
            <pc:docMk/>
            <pc:sldMk cId="3371512332" sldId="294"/>
            <ac:spMk id="4" creationId="{3C02136F-65DE-913E-C0DA-C678D269AF71}"/>
          </ac:spMkLst>
        </pc:spChg>
        <pc:picChg chg="mod">
          <ac:chgData name="Jiří Němec" userId="8a5a5902-35b1-41ab-a72b-9b464ac754a2" providerId="ADAL" clId="{ADFF8DC5-F6BA-418F-806D-09AB5562105C}" dt="2022-10-05T01:10:55.691" v="4993" actId="14100"/>
          <ac:picMkLst>
            <pc:docMk/>
            <pc:sldMk cId="3371512332" sldId="294"/>
            <ac:picMk id="3" creationId="{F238B337-5C27-7589-84BF-86AC5BF7E74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R</a:t>
            </a:r>
            <a:r>
              <a:rPr lang="en-US" dirty="0" err="1"/>
              <a:t>ozloha</a:t>
            </a:r>
            <a:r>
              <a:rPr lang="cs-CZ" dirty="0"/>
              <a:t> zemí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rozloha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91-411D-87BC-5DDC37F8824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91-411D-87BC-5DDC37F8824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B91-411D-87BC-5DDC37F8824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B91-411D-87BC-5DDC37F8824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Čechy</c:v>
                </c:pt>
                <c:pt idx="1">
                  <c:v>Morava a Slezsko</c:v>
                </c:pt>
                <c:pt idx="2">
                  <c:v>Slovensko</c:v>
                </c:pt>
                <c:pt idx="3">
                  <c:v>Podkarpatská Rus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52.07</c:v>
                </c:pt>
                <c:pt idx="1">
                  <c:v>26.8</c:v>
                </c:pt>
                <c:pt idx="2">
                  <c:v>48.95</c:v>
                </c:pt>
                <c:pt idx="3">
                  <c:v>12.63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B91-411D-87BC-5DDC37F882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1930:</a:t>
            </a:r>
            <a:r>
              <a:rPr lang="cs-CZ" baseline="0" dirty="0"/>
              <a:t> o</a:t>
            </a:r>
            <a:r>
              <a:rPr lang="cs-CZ" dirty="0"/>
              <a:t>byvatelé podle zemí </a:t>
            </a:r>
            <a:endParaRPr lang="en-US" dirty="0"/>
          </a:p>
        </c:rich>
      </c:tx>
      <c:layout>
        <c:manualLayout>
          <c:xMode val="edge"/>
          <c:yMode val="edge"/>
          <c:x val="1.5128301802847527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1930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947-422E-8A85-64D3D5A5C0B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947-422E-8A85-64D3D5A5C0B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947-422E-8A85-64D3D5A5C0B2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947-422E-8A85-64D3D5A5C0B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Čechy</c:v>
                </c:pt>
                <c:pt idx="1">
                  <c:v>Morava a Slezsko</c:v>
                </c:pt>
                <c:pt idx="2">
                  <c:v>Slovensko</c:v>
                </c:pt>
                <c:pt idx="3">
                  <c:v>Podkarpatská Rus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7.1070000000000002</c:v>
                </c:pt>
                <c:pt idx="1">
                  <c:v>3.5630000000000002</c:v>
                </c:pt>
                <c:pt idx="2">
                  <c:v>3.331</c:v>
                </c:pt>
                <c:pt idx="3">
                  <c:v>0.72499999999999998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47-422E-8A85-64D3D5A5C0B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99-48A6-8815-0214B4654E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1">
                  <c:v>65.099999999999994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99-48A6-8815-0214B4654E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2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99-48A6-8815-0214B4654E9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4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List1!$E$2:$E$7</c:f>
              <c:numCache>
                <c:formatCode>General</c:formatCode>
                <c:ptCount val="6"/>
                <c:pt idx="3">
                  <c:v>31.5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99-48A6-8815-0214B4654E98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5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List1!$F$2:$F$7</c:f>
              <c:numCache>
                <c:formatCode>General</c:formatCode>
                <c:ptCount val="6"/>
                <c:pt idx="4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99-48A6-8815-0214B4654E98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6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Československo</c:v>
                </c:pt>
                <c:pt idx="1">
                  <c:v>Německo</c:v>
                </c:pt>
                <c:pt idx="2">
                  <c:v>Rakousko</c:v>
                </c:pt>
                <c:pt idx="3">
                  <c:v>Polsko</c:v>
                </c:pt>
                <c:pt idx="4">
                  <c:v>Maďarsko</c:v>
                </c:pt>
                <c:pt idx="5">
                  <c:v>Rumunsko</c:v>
                </c:pt>
              </c:strCache>
            </c:strRef>
          </c:cat>
          <c:val>
            <c:numRef>
              <c:f>List1!$G$2:$G$7</c:f>
              <c:numCache>
                <c:formatCode>General</c:formatCode>
                <c:ptCount val="6"/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99-48A6-8815-0214B4654E9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16133936"/>
        <c:axId val="516125200"/>
      </c:barChart>
      <c:catAx>
        <c:axId val="51613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6125200"/>
        <c:crosses val="autoZero"/>
        <c:auto val="1"/>
        <c:lblAlgn val="ctr"/>
        <c:lblOffset val="100"/>
        <c:noMultiLvlLbl val="0"/>
      </c:catAx>
      <c:valAx>
        <c:axId val="51612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613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88541" y="1122363"/>
            <a:ext cx="10132540" cy="2387600"/>
          </a:xfrm>
        </p:spPr>
        <p:txBody>
          <a:bodyPr>
            <a:noAutofit/>
          </a:bodyPr>
          <a:lstStyle/>
          <a:p>
            <a:r>
              <a:rPr lang="cs-CZ" sz="4400" b="1" dirty="0">
                <a:ea typeface="+mj-lt"/>
                <a:cs typeface="+mj-lt"/>
              </a:rPr>
              <a:t>Demografické statistiky (sčítání lidu, etnicita, náboženství) v Československu v 1. polovině 20. století</a:t>
            </a:r>
            <a:endParaRPr lang="cs-CZ" sz="44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 b="1" dirty="0">
              <a:cs typeface="Calibri"/>
            </a:endParaRPr>
          </a:p>
          <a:p>
            <a:r>
              <a:rPr lang="cs-CZ" b="1" dirty="0">
                <a:cs typeface="Calibri"/>
              </a:rPr>
              <a:t>Jiří Němec</a:t>
            </a:r>
          </a:p>
          <a:p>
            <a:r>
              <a:rPr lang="cs-CZ" sz="1800" b="1" dirty="0">
                <a:cs typeface="Calibri"/>
              </a:rPr>
              <a:t>Historický ústav FF MU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2FDAB-C2B2-B2E9-6FFC-623C7B7F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1" y="401223"/>
            <a:ext cx="2017643" cy="6055553"/>
          </a:xfrm>
        </p:spPr>
        <p:txBody>
          <a:bodyPr>
            <a:normAutofit/>
          </a:bodyPr>
          <a:lstStyle/>
          <a:p>
            <a:r>
              <a:rPr lang="cs-CZ" sz="3200" dirty="0"/>
              <a:t>RČS</a:t>
            </a:r>
            <a:br>
              <a:rPr lang="cs-CZ" sz="3200" dirty="0"/>
            </a:br>
            <a:r>
              <a:rPr lang="cs-CZ" sz="3200" dirty="0"/>
              <a:t>a sousedé (1930)</a:t>
            </a:r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CFC54619-ADD7-CE92-1A4D-D5A7B41C5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6" t="36555" r="41311" b="34059"/>
          <a:stretch/>
        </p:blipFill>
        <p:spPr>
          <a:xfrm>
            <a:off x="3120886" y="6246"/>
            <a:ext cx="8289235" cy="682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57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B72D9-6934-0D3E-B6F3-E85FB752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1061326"/>
            <a:ext cx="3795445" cy="2908422"/>
          </a:xfrm>
        </p:spPr>
        <p:txBody>
          <a:bodyPr>
            <a:normAutofit/>
          </a:bodyPr>
          <a:lstStyle/>
          <a:p>
            <a:r>
              <a:rPr lang="cs-CZ" dirty="0"/>
              <a:t>Republika Československá</a:t>
            </a:r>
            <a:br>
              <a:rPr lang="cs-CZ" dirty="0"/>
            </a:br>
            <a:r>
              <a:rPr lang="cs-CZ" dirty="0"/>
              <a:t>a sousedé</a:t>
            </a:r>
            <a:br>
              <a:rPr lang="cs-CZ" dirty="0"/>
            </a:br>
            <a:r>
              <a:rPr lang="cs-CZ" sz="3200" dirty="0"/>
              <a:t>Počet obyvatel (1930)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3319528-3A82-DED8-2AA7-1E7D7D777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86999"/>
              </p:ext>
            </p:extLst>
          </p:nvPr>
        </p:nvGraphicFramePr>
        <p:xfrm>
          <a:off x="4377646" y="4187004"/>
          <a:ext cx="769962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9813">
                  <a:extLst>
                    <a:ext uri="{9D8B030D-6E8A-4147-A177-3AD203B41FA5}">
                      <a16:colId xmlns:a16="http://schemas.microsoft.com/office/drawing/2014/main" val="2587813951"/>
                    </a:ext>
                  </a:extLst>
                </a:gridCol>
                <a:gridCol w="3849813">
                  <a:extLst>
                    <a:ext uri="{9D8B030D-6E8A-4147-A177-3AD203B41FA5}">
                      <a16:colId xmlns:a16="http://schemas.microsoft.com/office/drawing/2014/main" val="12870680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1930 (v mil.)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666967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r>
                        <a:rPr lang="cs-CZ" dirty="0"/>
                        <a:t>Československo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525341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r>
                        <a:rPr lang="cs-CZ" dirty="0"/>
                        <a:t>Německo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65,1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150042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r>
                        <a:rPr lang="cs-CZ" dirty="0"/>
                        <a:t>Rakousko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796823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r>
                        <a:rPr lang="cs-CZ" dirty="0"/>
                        <a:t>Polsko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217803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Maďarsko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557168"/>
                  </a:ext>
                </a:extLst>
              </a:tr>
              <a:tr h="296937">
                <a:tc>
                  <a:txBody>
                    <a:bodyPr/>
                    <a:lstStyle/>
                    <a:p>
                      <a:r>
                        <a:rPr lang="cs-CZ" dirty="0"/>
                        <a:t>Rumunsko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060635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5EFFBAD9-B0A1-683B-2F8D-E185C2E0C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565425"/>
              </p:ext>
            </p:extLst>
          </p:nvPr>
        </p:nvGraphicFramePr>
        <p:xfrm>
          <a:off x="4458985" y="400692"/>
          <a:ext cx="7517258" cy="356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3138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E2AAB-79C2-D7BF-FD91-8BB9404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Deset největších měst RČS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2AC597CB-4388-C55A-7FA6-19CEA34642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740921"/>
              </p:ext>
            </p:extLst>
          </p:nvPr>
        </p:nvGraphicFramePr>
        <p:xfrm>
          <a:off x="838201" y="1690688"/>
          <a:ext cx="9667460" cy="4667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379">
                  <a:extLst>
                    <a:ext uri="{9D8B030D-6E8A-4147-A177-3AD203B41FA5}">
                      <a16:colId xmlns:a16="http://schemas.microsoft.com/office/drawing/2014/main" val="3749063039"/>
                    </a:ext>
                  </a:extLst>
                </a:gridCol>
                <a:gridCol w="5728867">
                  <a:extLst>
                    <a:ext uri="{9D8B030D-6E8A-4147-A177-3AD203B41FA5}">
                      <a16:colId xmlns:a16="http://schemas.microsoft.com/office/drawing/2014/main" val="1166147566"/>
                    </a:ext>
                  </a:extLst>
                </a:gridCol>
                <a:gridCol w="3448214">
                  <a:extLst>
                    <a:ext uri="{9D8B030D-6E8A-4147-A177-3AD203B41FA5}">
                      <a16:colId xmlns:a16="http://schemas.microsoft.com/office/drawing/2014/main" val="2146507422"/>
                    </a:ext>
                  </a:extLst>
                </a:gridCol>
              </a:tblGrid>
              <a:tr h="42429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1930 (v tis.)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749475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1.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Hlavní město Praha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9532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2.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Zemské hlavní město Brno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092889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3.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Aglomerace ostravská (Moravský Ostrava + Slezská Ostrava)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263832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4.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Bratislava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124 (143)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59294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5.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Plzeň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114 (121)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215655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6.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Liberec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39 (72)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59879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7.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Košice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309900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8.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Olomouc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09808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/>
                        <a:t>9.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Ústí nad Labem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44 (63)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907796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cs-CZ" dirty="0"/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České Budějovice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44 (56)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446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902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FF318-4F6E-ED5D-29D8-8A6AE771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Velká města na Slovensku a v Podkarpatské Rusi</a:t>
            </a:r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B5981E56-AC3F-A734-B68D-32EA927EB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393473"/>
              </p:ext>
            </p:extLst>
          </p:nvPr>
        </p:nvGraphicFramePr>
        <p:xfrm>
          <a:off x="838200" y="1825624"/>
          <a:ext cx="9170504" cy="381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5252">
                  <a:extLst>
                    <a:ext uri="{9D8B030D-6E8A-4147-A177-3AD203B41FA5}">
                      <a16:colId xmlns:a16="http://schemas.microsoft.com/office/drawing/2014/main" val="3659174150"/>
                    </a:ext>
                  </a:extLst>
                </a:gridCol>
                <a:gridCol w="4585252">
                  <a:extLst>
                    <a:ext uri="{9D8B030D-6E8A-4147-A177-3AD203B41FA5}">
                      <a16:colId xmlns:a16="http://schemas.microsoft.com/office/drawing/2014/main" val="3700963726"/>
                    </a:ext>
                  </a:extLst>
                </a:gridCol>
              </a:tblGrid>
              <a:tr h="54568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1930 (v tis.)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193392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/>
                        <a:t>Užhorod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27 (33)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592845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 err="1"/>
                        <a:t>Mukačevo</a:t>
                      </a:r>
                      <a:r>
                        <a:rPr lang="cs-CZ" dirty="0"/>
                        <a:t> (aglomerace)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 (29)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217642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/>
                        <a:t>Trnava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450585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/>
                        <a:t>Nové Zámky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499038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/>
                        <a:t>Prešov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954914"/>
                  </a:ext>
                </a:extLst>
              </a:tr>
              <a:tr h="545686">
                <a:tc>
                  <a:txBody>
                    <a:bodyPr/>
                    <a:lstStyle/>
                    <a:p>
                      <a:r>
                        <a:rPr lang="cs-CZ" dirty="0"/>
                        <a:t>Nitra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303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796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4EC99-310B-4A3D-AB8C-A0DD14AD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Národnostní statistika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E73A42-67BF-4121-B9D4-5BB69AF46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+mj-lt"/>
              </a:rPr>
              <a:t>Jak nejlépe zjistit, jak jsou početné jednotlivé národy rakouského císaře?</a:t>
            </a:r>
          </a:p>
          <a:p>
            <a:pPr marL="0" indent="0">
              <a:buNone/>
            </a:pPr>
            <a:r>
              <a:rPr lang="cs-CZ" i="1" dirty="0">
                <a:latin typeface="+mj-lt"/>
              </a:rPr>
              <a:t>Je národnost objektivní faktor nebo subjektivní?</a:t>
            </a:r>
          </a:p>
          <a:p>
            <a:pPr marL="0" indent="0">
              <a:buNone/>
            </a:pPr>
            <a:r>
              <a:rPr lang="cs-CZ" i="1" dirty="0">
                <a:latin typeface="+mj-lt"/>
              </a:rPr>
              <a:t>Od roku 1880 se během sčítání lidu v Rakousku-Uhersku uváděla </a:t>
            </a:r>
            <a:r>
              <a:rPr lang="cs-CZ" b="1" i="1" dirty="0">
                <a:latin typeface="+mj-lt"/>
              </a:rPr>
              <a:t>obcovací řeč</a:t>
            </a:r>
            <a:r>
              <a:rPr lang="cs-CZ" i="1" dirty="0">
                <a:latin typeface="+mj-lt"/>
              </a:rPr>
              <a:t>. Šlo o takový jazyk, kterou občan používal při běžné komunikaci na veřejnosti. Podle toho se usuzovalo na příslušnost k určité národnosti.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V národnostně smíšených oblastech ale člověk užíval ke komunikaci nikoliv svůj mateřský jazyk, ale spíše jazyk většiny a veřejných úřadů. Statistika proto není přesná. Určitý obraz o národnostních poměrech dává.</a:t>
            </a:r>
          </a:p>
          <a:p>
            <a:pPr marL="0" indent="0">
              <a:buNone/>
            </a:pPr>
            <a:r>
              <a:rPr lang="cs-CZ" i="1" dirty="0">
                <a:latin typeface="+mj-lt"/>
              </a:rPr>
              <a:t>Teprve v republice byla od prvního sčítání po Velké válce v roce 1920 zvolena </a:t>
            </a:r>
            <a:r>
              <a:rPr lang="cs-CZ" b="1" i="1" dirty="0">
                <a:latin typeface="+mj-lt"/>
              </a:rPr>
              <a:t>mateřská řeč</a:t>
            </a:r>
            <a:r>
              <a:rPr lang="cs-CZ" i="1" dirty="0">
                <a:latin typeface="+mj-lt"/>
              </a:rPr>
              <a:t>. Byla považována za objektivní vnější kritérium kmenové, tedy národnostní příslušnosti. Ovšem u smíšených rodin, rodin národnostně nevyhraněných a u židovské národnosti problém přetrvával. Národnost jako výraz subjektivní volby je ve statistice záležitostí relativně nedávnou.  </a:t>
            </a: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725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2DBB7-478E-4750-B680-4B4CBAE26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5181600" cy="1325563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Židé</a:t>
            </a:r>
            <a:br>
              <a:rPr lang="cs-CZ" sz="3600" dirty="0"/>
            </a:br>
            <a:r>
              <a:rPr lang="cs-CZ" sz="3600" dirty="0"/>
              <a:t>ve středovýchodní</a:t>
            </a:r>
            <a:br>
              <a:rPr lang="cs-CZ" sz="3600" dirty="0"/>
            </a:br>
            <a:r>
              <a:rPr lang="cs-CZ" sz="3600" dirty="0"/>
              <a:t>Evropě (1900)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50F5DE-F278-40DF-A138-B84D6942C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31" y="248744"/>
            <a:ext cx="7184769" cy="636051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69F084-67F9-4593-8A84-ADE06D87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" y="2484751"/>
            <a:ext cx="3916680" cy="41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6B9C1-7093-417C-BC84-76E042EB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73" y="221286"/>
            <a:ext cx="3744097" cy="1325563"/>
          </a:xfrm>
        </p:spPr>
        <p:txBody>
          <a:bodyPr>
            <a:noAutofit/>
          </a:bodyPr>
          <a:lstStyle/>
          <a:p>
            <a:r>
              <a:rPr lang="cs-CZ" sz="2800" b="1" dirty="0"/>
              <a:t>Jazykově-etnické poměry ve střední Evropě</a:t>
            </a:r>
            <a:br>
              <a:rPr lang="cs-CZ" sz="2800" b="1" dirty="0"/>
            </a:br>
            <a:r>
              <a:rPr lang="cs-CZ" sz="2800" b="1" dirty="0"/>
              <a:t>poč. 20. století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F6B56410-E18B-4AC9-B8F8-8E677B2B8C8A}"/>
              </a:ext>
            </a:extLst>
          </p:cNvPr>
          <p:cNvSpPr txBox="1">
            <a:spLocks/>
          </p:cNvSpPr>
          <p:nvPr/>
        </p:nvSpPr>
        <p:spPr>
          <a:xfrm>
            <a:off x="407773" y="2272184"/>
            <a:ext cx="3744097" cy="4220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/>
              <a:t>Kdo jsou Češi? </a:t>
            </a:r>
          </a:p>
          <a:p>
            <a:r>
              <a:rPr lang="cs-CZ" sz="2400" dirty="0"/>
              <a:t>Podle učebnice občanské nauky pro česká gymnázia</a:t>
            </a:r>
          </a:p>
          <a:p>
            <a:r>
              <a:rPr lang="cs-CZ" sz="2400" dirty="0"/>
              <a:t>přibližně z roku 1910 jsou Češi západoslovanský národ, který má tři nářečí – české, moravské a slovenské!</a:t>
            </a:r>
          </a:p>
          <a:p>
            <a:endParaRPr lang="cs-CZ" sz="2400" dirty="0"/>
          </a:p>
          <a:p>
            <a:r>
              <a:rPr lang="cs-CZ" sz="2400" dirty="0"/>
              <a:t>Školní atlas z roku 1901 ovšem jasně odlišoval Čechy od Slováků.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60EE35-F6E7-9F75-784D-F7411CFB1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3296" r="6517" b="5325"/>
          <a:stretch/>
        </p:blipFill>
        <p:spPr>
          <a:xfrm>
            <a:off x="4232953" y="1061"/>
            <a:ext cx="7959047" cy="68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1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2AE67-FF44-452B-B21B-AF6968F0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365125"/>
            <a:ext cx="4895335" cy="1325563"/>
          </a:xfrm>
        </p:spPr>
        <p:txBody>
          <a:bodyPr>
            <a:noAutofit/>
          </a:bodyPr>
          <a:lstStyle/>
          <a:p>
            <a:r>
              <a:rPr lang="cs-CZ" sz="3200" b="1" dirty="0"/>
              <a:t>Národnostní složení</a:t>
            </a:r>
            <a:br>
              <a:rPr lang="cs-CZ" sz="3200" b="1" dirty="0"/>
            </a:br>
            <a:r>
              <a:rPr lang="cs-CZ" sz="3200" b="1" dirty="0"/>
              <a:t>předlitavské (rakouské) části Rakouska-Uherska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A10BD5-92B3-4F87-8D4A-B6A999234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/>
          <a:stretch/>
        </p:blipFill>
        <p:spPr>
          <a:xfrm>
            <a:off x="0" y="2097204"/>
            <a:ext cx="5679672" cy="369811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3AC2920-96B3-471C-A5DF-47D5997160AA}"/>
              </a:ext>
            </a:extLst>
          </p:cNvPr>
          <p:cNvSpPr txBox="1">
            <a:spLocks/>
          </p:cNvSpPr>
          <p:nvPr/>
        </p:nvSpPr>
        <p:spPr>
          <a:xfrm>
            <a:off x="591065" y="5532050"/>
            <a:ext cx="4895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/>
              <a:t>Celkem bylo v Předlitavsku 26,5 milionu obyvatel. Byla to země většinově slovanská?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89AC158-CADC-3B59-DF60-B1E2343F8DC2}"/>
              </a:ext>
            </a:extLst>
          </p:cNvPr>
          <p:cNvSpPr txBox="1">
            <a:spLocks/>
          </p:cNvSpPr>
          <p:nvPr/>
        </p:nvSpPr>
        <p:spPr>
          <a:xfrm>
            <a:off x="6705602" y="187646"/>
            <a:ext cx="4819135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/>
              <a:t>Země koruny české</a:t>
            </a:r>
            <a:br>
              <a:rPr lang="cs-CZ" dirty="0"/>
            </a:br>
            <a:r>
              <a:rPr lang="cs-CZ" sz="2700" dirty="0" err="1"/>
              <a:t>České</a:t>
            </a:r>
            <a:r>
              <a:rPr lang="cs-CZ" sz="2700" dirty="0"/>
              <a:t> království</a:t>
            </a:r>
            <a:br>
              <a:rPr lang="cs-CZ" sz="2700" dirty="0"/>
            </a:br>
            <a:r>
              <a:rPr lang="cs-CZ" sz="2700" dirty="0"/>
              <a:t>Moravské markrabství</a:t>
            </a:r>
            <a:br>
              <a:rPr lang="cs-CZ" sz="2700" dirty="0"/>
            </a:br>
            <a:r>
              <a:rPr lang="cs-CZ" sz="2700" dirty="0"/>
              <a:t>Slezské vévodství       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386B50D-F599-18BD-97A9-5AD9058A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t="12537" r="12028" b="2216"/>
          <a:stretch/>
        </p:blipFill>
        <p:spPr>
          <a:xfrm>
            <a:off x="6915665" y="2173066"/>
            <a:ext cx="4851470" cy="35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95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AE856349-DE4A-4255-8B65-317818898E34}"/>
              </a:ext>
            </a:extLst>
          </p:cNvPr>
          <p:cNvSpPr txBox="1"/>
          <p:nvPr/>
        </p:nvSpPr>
        <p:spPr>
          <a:xfrm>
            <a:off x="463296" y="170688"/>
            <a:ext cx="27797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Porovnání česko-německého osídlení v Čechách a</a:t>
            </a:r>
          </a:p>
          <a:p>
            <a:r>
              <a:rPr lang="cs-CZ" sz="2400" b="1" dirty="0"/>
              <a:t>na Moravě</a:t>
            </a:r>
          </a:p>
          <a:p>
            <a:endParaRPr lang="cs-CZ" sz="2400" dirty="0"/>
          </a:p>
          <a:p>
            <a:r>
              <a:rPr lang="cs-CZ" sz="2000" b="1" dirty="0"/>
              <a:t>Čechy</a:t>
            </a:r>
            <a:r>
              <a:rPr lang="cs-CZ" sz="2000" dirty="0"/>
              <a:t> – kompaktní a relativně jasně ohraničená osídlení, přes hranice navazuje německé osídlení,  tendence k oddělení, raději než k dohodě</a:t>
            </a:r>
          </a:p>
          <a:p>
            <a:endParaRPr lang="cs-CZ" sz="2000" dirty="0"/>
          </a:p>
          <a:p>
            <a:r>
              <a:rPr lang="cs-CZ" sz="2000" b="1" dirty="0"/>
              <a:t>Morava</a:t>
            </a:r>
            <a:r>
              <a:rPr lang="cs-CZ" sz="2000" dirty="0"/>
              <a:t> – velký stupeň smíšených oblastí, v českém osídlení uzavřené německé jazykové ostrovy, sklon k dvojjazyčnosti</a:t>
            </a:r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A0791905-434A-7A54-6179-A9E570A97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5" y="946238"/>
            <a:ext cx="8343472" cy="4696764"/>
          </a:xfrm>
        </p:spPr>
      </p:pic>
    </p:spTree>
    <p:extLst>
      <p:ext uri="{BB962C8B-B14F-4D97-AF65-F5344CB8AC3E}">
        <p14:creationId xmlns:p14="http://schemas.microsoft.com/office/powerpoint/2010/main" val="1608851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7C988-C8B2-DA3C-F181-8C34A418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57" y="77507"/>
            <a:ext cx="9814513" cy="672506"/>
          </a:xfrm>
        </p:spPr>
        <p:txBody>
          <a:bodyPr>
            <a:normAutofit fontScale="90000"/>
          </a:bodyPr>
          <a:lstStyle/>
          <a:p>
            <a:r>
              <a:rPr lang="cs-CZ" dirty="0"/>
              <a:t>Národnostní složení podle dobového školního atlasu z roku 1934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E9EBF7-A64B-96A3-E166-F54231B29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1984" r="5043" b="27041"/>
          <a:stretch/>
        </p:blipFill>
        <p:spPr>
          <a:xfrm>
            <a:off x="0" y="912216"/>
            <a:ext cx="12192000" cy="60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B9E78-5D1C-8493-D3F7-0589C67C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331"/>
            <a:ext cx="10515600" cy="718240"/>
          </a:xfrm>
        </p:spPr>
        <p:txBody>
          <a:bodyPr>
            <a:normAutofit/>
          </a:bodyPr>
          <a:lstStyle/>
          <a:p>
            <a:r>
              <a:rPr lang="cs-CZ" sz="3600" dirty="0"/>
              <a:t>Vznik československého státního území (1918-1921/4)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9F8689-5E82-C0F7-A9C9-2F13DECA0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" y="843799"/>
            <a:ext cx="10631780" cy="60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2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180F9-F72E-3265-4A6C-907A33A8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Národnostní složení RČS v letech 1921 a 1930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DB937591-919B-12FA-CD06-A8C647268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584986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34523169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3055551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19853991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387347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8701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národnost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4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československá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8 760 937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65, 51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9 756 604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66, 24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117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německá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3 123 568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23, 36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3 318 445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22, 53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1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maďarská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745 431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5, 57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719 566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4, 89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26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rusínská a ukrajinská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461 849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3, 45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568 941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3, 86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779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75 853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100 322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45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židovská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180 855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1, 35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204 779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1, 39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832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„cikánská“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32 857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3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rumunská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14 170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270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jugoslávská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207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jiné a neurčené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25 871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86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38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68029-C0F8-C9AA-E22F-476C708C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Poměr národnostního složení podle zemí</a:t>
            </a:r>
            <a:br>
              <a:rPr lang="cs-CZ" dirty="0"/>
            </a:br>
            <a:r>
              <a:rPr lang="cs-CZ" sz="2400" dirty="0"/>
              <a:t>(pouze 1930, domácí i cizinci)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FD30EE9-3B46-1CBD-3EF7-F77D9AC0E2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817133"/>
              </p:ext>
            </p:extLst>
          </p:nvPr>
        </p:nvGraphicFramePr>
        <p:xfrm>
          <a:off x="838200" y="1825625"/>
          <a:ext cx="10515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14529692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3893084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25454203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67359189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59727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národnost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Čechy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Morava a Slezsko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Slovensko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Podkarpatská 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6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československá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66, 56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73, 41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71, 27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4, 76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německá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32, 72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23, 11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2, 86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1, 90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9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maďarská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17, 79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15, 96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821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rusínská a ukrajinská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4, 65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62, 17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751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2, 50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01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Židovská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2, 18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13, 10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31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„cikánská“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0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Rumunská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1, 76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688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Jugoslávská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44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jiné a neurčené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76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10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C77D7A-580D-5507-C782-AE066203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325369"/>
            <a:ext cx="2047461" cy="3252718"/>
          </a:xfrm>
        </p:spPr>
        <p:txBody>
          <a:bodyPr>
            <a:normAutofit/>
          </a:bodyPr>
          <a:lstStyle/>
          <a:p>
            <a:r>
              <a:rPr lang="cs-CZ" sz="3200" dirty="0"/>
              <a:t>Rusínské osídlení</a:t>
            </a:r>
            <a:br>
              <a:rPr lang="cs-CZ" sz="3200" dirty="0"/>
            </a:br>
            <a:r>
              <a:rPr lang="cs-CZ" sz="3200" dirty="0"/>
              <a:t>1919-1939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752A70-CAFB-0365-AD20-2D449E4B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91" y="-1716"/>
            <a:ext cx="9578009" cy="68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4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12ACE-9F5C-40EA-AD3C-22310FD2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47" y="219762"/>
            <a:ext cx="10006012" cy="685800"/>
          </a:xfrm>
        </p:spPr>
        <p:txBody>
          <a:bodyPr>
            <a:normAutofit fontScale="90000"/>
          </a:bodyPr>
          <a:lstStyle/>
          <a:p>
            <a:r>
              <a:rPr lang="cs-CZ" dirty="0"/>
              <a:t>Srovnání Československa s habsburským Předlitavskem</a:t>
            </a:r>
            <a:br>
              <a:rPr lang="cs-CZ" dirty="0"/>
            </a:br>
            <a:r>
              <a:rPr lang="cs-CZ" sz="2200" dirty="0"/>
              <a:t>(trochu jiná data, daná patrně tím, že jsou počítáni všichni přítomní – domácí i cizinci)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508763-7E09-4C2A-895D-550C57A5B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7" y="1143000"/>
            <a:ext cx="9761905" cy="5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89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41186-1821-17C8-BC24-EFE3C411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8" y="365125"/>
            <a:ext cx="1808922" cy="4892675"/>
          </a:xfrm>
        </p:spPr>
        <p:txBody>
          <a:bodyPr>
            <a:noAutofit/>
          </a:bodyPr>
          <a:lstStyle/>
          <a:p>
            <a:r>
              <a:rPr lang="cs-CZ" sz="2400" dirty="0"/>
              <a:t>Náboženské poměry</a:t>
            </a:r>
            <a:br>
              <a:rPr lang="cs-CZ" sz="2400" dirty="0"/>
            </a:br>
            <a:r>
              <a:rPr lang="cs-CZ" sz="2400" dirty="0"/>
              <a:t>v R-U</a:t>
            </a:r>
            <a:br>
              <a:rPr lang="cs-CZ" sz="2400" dirty="0"/>
            </a:br>
            <a:r>
              <a:rPr lang="cs-CZ" sz="2400" dirty="0"/>
              <a:t>podle školního atlasu 1901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9CD582-EF0D-2E6B-01CE-469E84A9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5325" r="6443" b="3912"/>
          <a:stretch/>
        </p:blipFill>
        <p:spPr>
          <a:xfrm>
            <a:off x="2464904" y="365124"/>
            <a:ext cx="7185992" cy="622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60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238B337-5C27-7589-84BF-86AC5BF7E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75555" r="25305" b="12296"/>
          <a:stretch/>
        </p:blipFill>
        <p:spPr>
          <a:xfrm>
            <a:off x="1818861" y="1747871"/>
            <a:ext cx="10373138" cy="35842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02136F-65DE-913E-C0DA-C678D269AF71}"/>
              </a:ext>
            </a:extLst>
          </p:cNvPr>
          <p:cNvSpPr txBox="1"/>
          <p:nvPr/>
        </p:nvSpPr>
        <p:spPr>
          <a:xfrm flipH="1">
            <a:off x="-129210" y="3146066"/>
            <a:ext cx="1858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Čechy</a:t>
            </a:r>
          </a:p>
          <a:p>
            <a:pPr algn="r"/>
            <a:r>
              <a:rPr lang="cs-CZ" dirty="0" err="1"/>
              <a:t>Moravskoslezsko</a:t>
            </a:r>
            <a:endParaRPr lang="cs-CZ" dirty="0"/>
          </a:p>
          <a:p>
            <a:pPr algn="r"/>
            <a:endParaRPr lang="cs-CZ" dirty="0"/>
          </a:p>
          <a:p>
            <a:pPr algn="r"/>
            <a:r>
              <a:rPr lang="cs-CZ" dirty="0"/>
              <a:t>Slovensko</a:t>
            </a:r>
          </a:p>
          <a:p>
            <a:pPr algn="r"/>
            <a:r>
              <a:rPr lang="cs-CZ" dirty="0"/>
              <a:t>Podkarpatská Rus</a:t>
            </a:r>
          </a:p>
          <a:p>
            <a:pPr algn="r"/>
            <a:endParaRPr lang="cs-CZ" dirty="0"/>
          </a:p>
          <a:p>
            <a:pPr algn="r"/>
            <a:r>
              <a:rPr lang="cs-CZ" dirty="0"/>
              <a:t>Československo</a:t>
            </a:r>
          </a:p>
        </p:txBody>
      </p:sp>
    </p:spTree>
    <p:extLst>
      <p:ext uri="{BB962C8B-B14F-4D97-AF65-F5344CB8AC3E}">
        <p14:creationId xmlns:p14="http://schemas.microsoft.com/office/powerpoint/2010/main" val="3371512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60302-D7C6-461E-A1C1-16622FAC9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37" y="406185"/>
            <a:ext cx="4796187" cy="1070190"/>
          </a:xfrm>
        </p:spPr>
        <p:txBody>
          <a:bodyPr/>
          <a:lstStyle/>
          <a:p>
            <a:r>
              <a:rPr lang="cs-CZ" dirty="0"/>
              <a:t>Československo 1918 - 1938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A7BF5F9-8ED1-4986-ABEA-E58AEE55DCDF}"/>
              </a:ext>
            </a:extLst>
          </p:cNvPr>
          <p:cNvSpPr txBox="1"/>
          <p:nvPr/>
        </p:nvSpPr>
        <p:spPr>
          <a:xfrm>
            <a:off x="661639" y="2090676"/>
            <a:ext cx="4796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Základní otázka existence republiky:</a:t>
            </a:r>
          </a:p>
          <a:p>
            <a:r>
              <a:rPr lang="cs-CZ" sz="2400" b="1" dirty="0"/>
              <a:t>Jak vytvořit liberálně demokratickou republiku s tak silnými národnostními menšinami?</a:t>
            </a:r>
          </a:p>
          <a:p>
            <a:endParaRPr lang="cs-CZ" sz="2400" dirty="0"/>
          </a:p>
          <a:p>
            <a:r>
              <a:rPr lang="cs-CZ" sz="2400" dirty="0"/>
              <a:t>1918/1919: Katalyzátor proměny kolektivních identit.</a:t>
            </a:r>
          </a:p>
          <a:p>
            <a:endParaRPr lang="cs-CZ" sz="24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CAB68FE-AE4F-498F-BA9A-6BA08EC1DD31}"/>
              </a:ext>
            </a:extLst>
          </p:cNvPr>
          <p:cNvSpPr/>
          <p:nvPr/>
        </p:nvSpPr>
        <p:spPr>
          <a:xfrm>
            <a:off x="661639" y="5068328"/>
            <a:ext cx="8316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Identita národa československého versus Češi a Slováci</a:t>
            </a:r>
          </a:p>
          <a:p>
            <a:r>
              <a:rPr lang="cs-CZ" sz="2400" dirty="0"/>
              <a:t> </a:t>
            </a:r>
          </a:p>
          <a:p>
            <a:r>
              <a:rPr lang="cs-CZ" sz="2400" b="1" dirty="0"/>
              <a:t>Českoslovenští Němci versus sudetští Němci?</a:t>
            </a:r>
          </a:p>
        </p:txBody>
      </p:sp>
    </p:spTree>
    <p:extLst>
      <p:ext uri="{BB962C8B-B14F-4D97-AF65-F5344CB8AC3E}">
        <p14:creationId xmlns:p14="http://schemas.microsoft.com/office/powerpoint/2010/main" val="188212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85B84-190C-C960-95A1-9B0B2F18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/>
              <a:t>Představa středoškolského profesora a autora zeměpisných atlasů dr. Františka Macháta o území československém státu (1918-1920)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E4D2AA-9480-1098-7EEE-BA2EDF2A7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319" y="1673449"/>
            <a:ext cx="10048982" cy="5184551"/>
          </a:xfrm>
        </p:spPr>
      </p:pic>
    </p:spTree>
    <p:extLst>
      <p:ext uri="{BB962C8B-B14F-4D97-AF65-F5344CB8AC3E}">
        <p14:creationId xmlns:p14="http://schemas.microsoft.com/office/powerpoint/2010/main" val="423828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FA07B0-5525-E390-F4C5-116F6048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Počet obyvatelstva v Československu 1918-1938</a:t>
            </a:r>
            <a:br>
              <a:rPr lang="cs-CZ" sz="4000" dirty="0"/>
            </a:br>
            <a:r>
              <a:rPr lang="cs-CZ" sz="2000" dirty="0"/>
              <a:t>(Statistická příručka Republiky československé. Praha 1932) 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A3F8EF9A-738C-F729-F91E-853AE3620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247426"/>
              </p:ext>
            </p:extLst>
          </p:nvPr>
        </p:nvGraphicFramePr>
        <p:xfrm>
          <a:off x="838200" y="1825625"/>
          <a:ext cx="10194235" cy="3968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0840">
                  <a:extLst>
                    <a:ext uri="{9D8B030D-6E8A-4147-A177-3AD203B41FA5}">
                      <a16:colId xmlns:a16="http://schemas.microsoft.com/office/drawing/2014/main" val="1224147818"/>
                    </a:ext>
                  </a:extLst>
                </a:gridCol>
                <a:gridCol w="2379940">
                  <a:extLst>
                    <a:ext uri="{9D8B030D-6E8A-4147-A177-3AD203B41FA5}">
                      <a16:colId xmlns:a16="http://schemas.microsoft.com/office/drawing/2014/main" val="986990036"/>
                    </a:ext>
                  </a:extLst>
                </a:gridCol>
                <a:gridCol w="2322127">
                  <a:extLst>
                    <a:ext uri="{9D8B030D-6E8A-4147-A177-3AD203B41FA5}">
                      <a16:colId xmlns:a16="http://schemas.microsoft.com/office/drawing/2014/main" val="712160972"/>
                    </a:ext>
                  </a:extLst>
                </a:gridCol>
                <a:gridCol w="2431328">
                  <a:extLst>
                    <a:ext uri="{9D8B030D-6E8A-4147-A177-3AD203B41FA5}">
                      <a16:colId xmlns:a16="http://schemas.microsoft.com/office/drawing/2014/main" val="4028003640"/>
                    </a:ext>
                  </a:extLst>
                </a:gridCol>
              </a:tblGrid>
              <a:tr h="661481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dirty="0"/>
                        <a:t>rozloha v km</a:t>
                      </a:r>
                      <a:r>
                        <a:rPr lang="cs-CZ" sz="10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dirty="0"/>
                        <a:t>1921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dirty="0"/>
                        <a:t>1930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152436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r>
                        <a:rPr lang="cs-CZ" dirty="0"/>
                        <a:t>Republika československá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140 446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13 612 424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14 726 158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245418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r>
                        <a:rPr lang="cs-CZ" dirty="0"/>
                        <a:t>Čechy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52 065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6 670 610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7 106 766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90414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r>
                        <a:rPr lang="cs-CZ" dirty="0"/>
                        <a:t>Morava a Slezsko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26 803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3 338 977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3 563 157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966513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r>
                        <a:rPr lang="cs-CZ" dirty="0"/>
                        <a:t>Slovensko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48 950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2 998 244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3 330 885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395107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r>
                        <a:rPr lang="cs-CZ" dirty="0"/>
                        <a:t>Podkarpatská 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12 628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604 593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725 350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932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583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4782602-F6EE-FEF8-3395-7B0AC783B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19495"/>
              </p:ext>
            </p:extLst>
          </p:nvPr>
        </p:nvGraphicFramePr>
        <p:xfrm>
          <a:off x="-102742" y="996594"/>
          <a:ext cx="6369978" cy="5157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A8C77E3-F380-72D1-C356-CDBBAE0C4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225497"/>
              </p:ext>
            </p:extLst>
          </p:nvPr>
        </p:nvGraphicFramePr>
        <p:xfrm>
          <a:off x="6267236" y="996593"/>
          <a:ext cx="7202184" cy="5157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5510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E6BC5A-6C95-C288-28CF-10DB0B900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065106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Správní uspořádání RČS</a:t>
            </a:r>
            <a:br>
              <a:rPr lang="cs-CZ" dirty="0"/>
            </a:br>
            <a:r>
              <a:rPr lang="cs-CZ" sz="2700" b="1" dirty="0"/>
              <a:t>župní zřízení 1920-1928</a:t>
            </a:r>
            <a:br>
              <a:rPr lang="cs-CZ" sz="2700" dirty="0"/>
            </a:br>
            <a:r>
              <a:rPr lang="cs-CZ" sz="2700" dirty="0"/>
              <a:t>21 žup: 9 Čechy, 5 Morava, 1 Slezsko, 6 Slovensko, Podkarpatská Rus neustaveno vzhledem k autonomii (v českých zemích neuskutečněné)</a:t>
            </a:r>
            <a:br>
              <a:rPr lang="cs-CZ" sz="2700" dirty="0"/>
            </a:br>
            <a:r>
              <a:rPr lang="cs-CZ" sz="2700" b="1" dirty="0"/>
              <a:t>zemské zřízení 1928-1938 (čtyři země)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A29954-2BE7-7EA7-1018-3CF20E96B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7592"/>
            <a:ext cx="10037852" cy="453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9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D15A4-20DC-2F9C-D388-E8418456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176"/>
          </a:xfrm>
        </p:spPr>
        <p:txBody>
          <a:bodyPr>
            <a:normAutofit/>
          </a:bodyPr>
          <a:lstStyle/>
          <a:p>
            <a:r>
              <a:rPr lang="cs-CZ" sz="3200" dirty="0"/>
              <a:t>Příklad neuskutečněného župního zřízení v Čechách</a:t>
            </a:r>
            <a:br>
              <a:rPr lang="cs-CZ" sz="3200" dirty="0"/>
            </a:br>
            <a:r>
              <a:rPr lang="cs-CZ" sz="3200" dirty="0"/>
              <a:t>a srovnání se stavem v roce 1938 (politické okresy)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25F440-C5C4-AC3B-647A-36AD0033C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" y="1613043"/>
            <a:ext cx="6176951" cy="51730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FF0090-8D46-70A2-0355-81274B03B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42" y="1851478"/>
            <a:ext cx="5937758" cy="49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D15A4-20DC-2F9C-D388-E8418456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176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Příklad neuskutečněného župního zřízení na Moravě a ve Slezsku</a:t>
            </a:r>
            <a:br>
              <a:rPr lang="cs-CZ" sz="3200" dirty="0"/>
            </a:br>
            <a:r>
              <a:rPr lang="cs-CZ" sz="3200" dirty="0"/>
              <a:t>a srovnání se stavem v roce 1938 (politické okresy)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838DF2-0666-F17A-BE73-20431C8EC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5" y="1707641"/>
            <a:ext cx="6317697" cy="49346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D153521-1421-721D-0604-D621E365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42" y="2151814"/>
            <a:ext cx="5937758" cy="44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4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0EC35-B5F1-D89C-8347-1AF2D2E5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92676" cy="4381536"/>
          </a:xfrm>
        </p:spPr>
        <p:txBody>
          <a:bodyPr>
            <a:normAutofit/>
          </a:bodyPr>
          <a:lstStyle/>
          <a:p>
            <a:r>
              <a:rPr lang="cs-CZ" sz="3200" b="1" dirty="0"/>
              <a:t>Dekorativní šátek</a:t>
            </a:r>
            <a:br>
              <a:rPr lang="cs-CZ" sz="3200" b="1" dirty="0"/>
            </a:br>
            <a:r>
              <a:rPr lang="cs-CZ" sz="3200" b="1" dirty="0"/>
              <a:t>(1938)</a:t>
            </a:r>
            <a:br>
              <a:rPr lang="cs-CZ" dirty="0"/>
            </a:br>
            <a:br>
              <a:rPr lang="cs-CZ" dirty="0"/>
            </a:br>
            <a:r>
              <a:rPr lang="cs-CZ" sz="3200" dirty="0"/>
              <a:t>Památník</a:t>
            </a:r>
            <a:br>
              <a:rPr lang="cs-CZ" sz="3200" dirty="0"/>
            </a:br>
            <a:r>
              <a:rPr lang="cs-CZ" sz="3200" dirty="0"/>
              <a:t>E. Beneše</a:t>
            </a:r>
            <a:br>
              <a:rPr lang="cs-CZ" sz="3200" dirty="0"/>
            </a:br>
            <a:r>
              <a:rPr lang="cs-CZ" sz="3200" dirty="0"/>
              <a:t>Sezimovo Ústí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4D59DF-B3BC-8CF4-0726-14101497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34" y="0"/>
            <a:ext cx="7158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83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1059</Words>
  <Application>Microsoft Office PowerPoint</Application>
  <PresentationFormat>Širokoúhlá obrazovka</PresentationFormat>
  <Paragraphs>250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systému Office</vt:lpstr>
      <vt:lpstr>Demografické statistiky (sčítání lidu, etnicita, náboženství) v Československu v 1. polovině 20. století</vt:lpstr>
      <vt:lpstr>Vznik československého státního území (1918-1921/4)</vt:lpstr>
      <vt:lpstr>Představa středoškolského profesora a autora zeměpisných atlasů dr. Františka Macháta o území československém státu (1918-1920)</vt:lpstr>
      <vt:lpstr>Počet obyvatelstva v Československu 1918-1938 (Statistická příručka Republiky československé. Praha 1932) </vt:lpstr>
      <vt:lpstr>Prezentace aplikace PowerPoint</vt:lpstr>
      <vt:lpstr>Správní uspořádání RČS župní zřízení 1920-1928 21 žup: 9 Čechy, 5 Morava, 1 Slezsko, 6 Slovensko, Podkarpatská Rus neustaveno vzhledem k autonomii (v českých zemích neuskutečněné) zemské zřízení 1928-1938 (čtyři země)</vt:lpstr>
      <vt:lpstr>Příklad neuskutečněného župního zřízení v Čechách a srovnání se stavem v roce 1938 (politické okresy)</vt:lpstr>
      <vt:lpstr>Příklad neuskutečněného župního zřízení na Moravě a ve Slezsku a srovnání se stavem v roce 1938 (politické okresy)</vt:lpstr>
      <vt:lpstr>Dekorativní šátek (1938)  Památník E. Beneše Sezimovo Ústí</vt:lpstr>
      <vt:lpstr>RČS a sousedé (1930)</vt:lpstr>
      <vt:lpstr>Republika Československá a sousedé Počet obyvatel (1930)</vt:lpstr>
      <vt:lpstr>Deset největších měst RČS</vt:lpstr>
      <vt:lpstr>Velká města na Slovensku a v Podkarpatské Rusi</vt:lpstr>
      <vt:lpstr>Národnostní statistika</vt:lpstr>
      <vt:lpstr>Židé ve středovýchodní Evropě (1900)</vt:lpstr>
      <vt:lpstr>Jazykově-etnické poměry ve střední Evropě poč. 20. století</vt:lpstr>
      <vt:lpstr>Národnostní složení předlitavské (rakouské) části Rakouska-Uherska</vt:lpstr>
      <vt:lpstr>Prezentace aplikace PowerPoint</vt:lpstr>
      <vt:lpstr>Národnostní složení podle dobového školního atlasu z roku 1934</vt:lpstr>
      <vt:lpstr>Národnostní složení RČS v letech 1921 a 1930</vt:lpstr>
      <vt:lpstr>Poměr národnostního složení podle zemí (pouze 1930, domácí i cizinci)</vt:lpstr>
      <vt:lpstr>Rusínské osídlení 1919-1939</vt:lpstr>
      <vt:lpstr>Srovnání Československa s habsburským Předlitavskem (trochu jiná data, daná patrně tím, že jsou počítáni všichni přítomní – domácí i cizinci)</vt:lpstr>
      <vt:lpstr>Náboženské poměry v R-U podle školního atlasu 1901</vt:lpstr>
      <vt:lpstr>Prezentace aplikace PowerPoint</vt:lpstr>
      <vt:lpstr>Československo 1918 - 1938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Nemec</dc:creator>
  <cp:lastModifiedBy>Jiří Němec</cp:lastModifiedBy>
  <cp:revision>80</cp:revision>
  <dcterms:created xsi:type="dcterms:W3CDTF">2020-09-16T17:19:57Z</dcterms:created>
  <dcterms:modified xsi:type="dcterms:W3CDTF">2022-10-18T15:05:55Z</dcterms:modified>
</cp:coreProperties>
</file>