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0916C-1E4A-4759-9B32-C169F491EDA5}" v="19" dt="2020-12-16T23:34:25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Němec" userId="8a5a5902-35b1-41ab-a72b-9b464ac754a2" providerId="ADAL" clId="{6870916C-1E4A-4759-9B32-C169F491EDA5}"/>
    <pc:docChg chg="undo redo custSel addSld delSld modSld sldOrd">
      <pc:chgData name="Jiří Němec" userId="8a5a5902-35b1-41ab-a72b-9b464ac754a2" providerId="ADAL" clId="{6870916C-1E4A-4759-9B32-C169F491EDA5}" dt="2020-12-16T23:35:23.524" v="862" actId="1076"/>
      <pc:docMkLst>
        <pc:docMk/>
      </pc:docMkLst>
      <pc:sldChg chg="modSp new mod">
        <pc:chgData name="Jiří Němec" userId="8a5a5902-35b1-41ab-a72b-9b464ac754a2" providerId="ADAL" clId="{6870916C-1E4A-4759-9B32-C169F491EDA5}" dt="2020-12-16T22:31:18.484" v="473" actId="207"/>
        <pc:sldMkLst>
          <pc:docMk/>
          <pc:sldMk cId="3393520399" sldId="261"/>
        </pc:sldMkLst>
        <pc:spChg chg="mod">
          <ac:chgData name="Jiří Němec" userId="8a5a5902-35b1-41ab-a72b-9b464ac754a2" providerId="ADAL" clId="{6870916C-1E4A-4759-9B32-C169F491EDA5}" dt="2020-12-16T22:31:18.484" v="473" actId="207"/>
          <ac:spMkLst>
            <pc:docMk/>
            <pc:sldMk cId="3393520399" sldId="261"/>
            <ac:spMk id="2" creationId="{5E23F959-4D92-42E0-ACFB-7284EA9462D2}"/>
          </ac:spMkLst>
        </pc:spChg>
        <pc:spChg chg="mod">
          <ac:chgData name="Jiří Němec" userId="8a5a5902-35b1-41ab-a72b-9b464ac754a2" providerId="ADAL" clId="{6870916C-1E4A-4759-9B32-C169F491EDA5}" dt="2020-12-16T21:51:36.739" v="189" actId="255"/>
          <ac:spMkLst>
            <pc:docMk/>
            <pc:sldMk cId="3393520399" sldId="261"/>
            <ac:spMk id="3" creationId="{F63A3A8F-DE00-4D4F-9BB1-B195628DB048}"/>
          </ac:spMkLst>
        </pc:spChg>
        <pc:spChg chg="mod">
          <ac:chgData name="Jiří Němec" userId="8a5a5902-35b1-41ab-a72b-9b464ac754a2" providerId="ADAL" clId="{6870916C-1E4A-4759-9B32-C169F491EDA5}" dt="2020-12-16T22:01:43.005" v="277" actId="20577"/>
          <ac:spMkLst>
            <pc:docMk/>
            <pc:sldMk cId="3393520399" sldId="261"/>
            <ac:spMk id="4" creationId="{2849FEFA-1686-4C68-A3F8-3C80E4BC48A3}"/>
          </ac:spMkLst>
        </pc:spChg>
      </pc:sldChg>
      <pc:sldChg chg="addSp delSp modSp add mod ord">
        <pc:chgData name="Jiří Němec" userId="8a5a5902-35b1-41ab-a72b-9b464ac754a2" providerId="ADAL" clId="{6870916C-1E4A-4759-9B32-C169F491EDA5}" dt="2020-12-16T22:31:31.588" v="476"/>
        <pc:sldMkLst>
          <pc:docMk/>
          <pc:sldMk cId="819985230" sldId="262"/>
        </pc:sldMkLst>
        <pc:spChg chg="mod">
          <ac:chgData name="Jiří Němec" userId="8a5a5902-35b1-41ab-a72b-9b464ac754a2" providerId="ADAL" clId="{6870916C-1E4A-4759-9B32-C169F491EDA5}" dt="2020-12-16T22:31:10.060" v="472" actId="207"/>
          <ac:spMkLst>
            <pc:docMk/>
            <pc:sldMk cId="819985230" sldId="262"/>
            <ac:spMk id="2" creationId="{5E23F959-4D92-42E0-ACFB-7284EA9462D2}"/>
          </ac:spMkLst>
        </pc:spChg>
        <pc:spChg chg="mod">
          <ac:chgData name="Jiří Němec" userId="8a5a5902-35b1-41ab-a72b-9b464ac754a2" providerId="ADAL" clId="{6870916C-1E4A-4759-9B32-C169F491EDA5}" dt="2020-12-16T22:09:48.620" v="429" actId="20577"/>
          <ac:spMkLst>
            <pc:docMk/>
            <pc:sldMk cId="819985230" sldId="262"/>
            <ac:spMk id="3" creationId="{F63A3A8F-DE00-4D4F-9BB1-B195628DB048}"/>
          </ac:spMkLst>
        </pc:spChg>
        <pc:spChg chg="del mod">
          <ac:chgData name="Jiří Němec" userId="8a5a5902-35b1-41ab-a72b-9b464ac754a2" providerId="ADAL" clId="{6870916C-1E4A-4759-9B32-C169F491EDA5}" dt="2020-12-16T21:57:54.988" v="199" actId="478"/>
          <ac:spMkLst>
            <pc:docMk/>
            <pc:sldMk cId="819985230" sldId="262"/>
            <ac:spMk id="4" creationId="{2849FEFA-1686-4C68-A3F8-3C80E4BC48A3}"/>
          </ac:spMkLst>
        </pc:spChg>
        <pc:spChg chg="add del mod">
          <ac:chgData name="Jiří Němec" userId="8a5a5902-35b1-41ab-a72b-9b464ac754a2" providerId="ADAL" clId="{6870916C-1E4A-4759-9B32-C169F491EDA5}" dt="2020-12-16T21:58:04.915" v="202" actId="478"/>
          <ac:spMkLst>
            <pc:docMk/>
            <pc:sldMk cId="819985230" sldId="262"/>
            <ac:spMk id="6" creationId="{3AD7450F-4C81-4150-9562-7868524D4F15}"/>
          </ac:spMkLst>
        </pc:spChg>
      </pc:sldChg>
      <pc:sldChg chg="addSp delSp modSp add mod setBg">
        <pc:chgData name="Jiří Němec" userId="8a5a5902-35b1-41ab-a72b-9b464ac754a2" providerId="ADAL" clId="{6870916C-1E4A-4759-9B32-C169F491EDA5}" dt="2020-12-16T22:43:17.488" v="587" actId="1076"/>
        <pc:sldMkLst>
          <pc:docMk/>
          <pc:sldMk cId="296833421" sldId="263"/>
        </pc:sldMkLst>
        <pc:spChg chg="mod">
          <ac:chgData name="Jiří Němec" userId="8a5a5902-35b1-41ab-a72b-9b464ac754a2" providerId="ADAL" clId="{6870916C-1E4A-4759-9B32-C169F491EDA5}" dt="2020-12-16T22:42:23.380" v="581" actId="1076"/>
          <ac:spMkLst>
            <pc:docMk/>
            <pc:sldMk cId="296833421" sldId="263"/>
            <ac:spMk id="2" creationId="{5E23F959-4D92-42E0-ACFB-7284EA9462D2}"/>
          </ac:spMkLst>
        </pc:spChg>
        <pc:spChg chg="mod">
          <ac:chgData name="Jiří Němec" userId="8a5a5902-35b1-41ab-a72b-9b464ac754a2" providerId="ADAL" clId="{6870916C-1E4A-4759-9B32-C169F491EDA5}" dt="2020-12-16T22:42:14.477" v="580" actId="1076"/>
          <ac:spMkLst>
            <pc:docMk/>
            <pc:sldMk cId="296833421" sldId="263"/>
            <ac:spMk id="3" creationId="{F63A3A8F-DE00-4D4F-9BB1-B195628DB048}"/>
          </ac:spMkLst>
        </pc:spChg>
        <pc:spChg chg="add del">
          <ac:chgData name="Jiří Němec" userId="8a5a5902-35b1-41ab-a72b-9b464ac754a2" providerId="ADAL" clId="{6870916C-1E4A-4759-9B32-C169F491EDA5}" dt="2020-12-16T22:33:14.047" v="528" actId="26606"/>
          <ac:spMkLst>
            <pc:docMk/>
            <pc:sldMk cId="296833421" sldId="263"/>
            <ac:spMk id="38" creationId="{50A5F8DC-82E7-4972-AABA-4B2BDC04DDB1}"/>
          </ac:spMkLst>
        </pc:spChg>
        <pc:spChg chg="add del">
          <ac:chgData name="Jiří Němec" userId="8a5a5902-35b1-41ab-a72b-9b464ac754a2" providerId="ADAL" clId="{6870916C-1E4A-4759-9B32-C169F491EDA5}" dt="2020-12-16T22:33:14.047" v="528" actId="26606"/>
          <ac:spMkLst>
            <pc:docMk/>
            <pc:sldMk cId="296833421" sldId="263"/>
            <ac:spMk id="63" creationId="{8A7F2FDC-5611-402C-8366-5308F86421CE}"/>
          </ac:spMkLst>
        </pc:spChg>
        <pc:spChg chg="add del">
          <ac:chgData name="Jiří Němec" userId="8a5a5902-35b1-41ab-a72b-9b464ac754a2" providerId="ADAL" clId="{6870916C-1E4A-4759-9B32-C169F491EDA5}" dt="2020-12-16T22:33:14.047" v="528" actId="26606"/>
          <ac:spMkLst>
            <pc:docMk/>
            <pc:sldMk cId="296833421" sldId="263"/>
            <ac:spMk id="65" creationId="{7BC7DCFA-418C-46E4-8A4E-8DCD8A8F4671}"/>
          </ac:spMkLst>
        </pc:spChg>
        <pc:spChg chg="add del">
          <ac:chgData name="Jiří Němec" userId="8a5a5902-35b1-41ab-a72b-9b464ac754a2" providerId="ADAL" clId="{6870916C-1E4A-4759-9B32-C169F491EDA5}" dt="2020-12-16T22:33:14.047" v="528" actId="26606"/>
          <ac:spMkLst>
            <pc:docMk/>
            <pc:sldMk cId="296833421" sldId="263"/>
            <ac:spMk id="67" creationId="{FAF4EC0C-07AC-4696-BA6D-307FF001CEC7}"/>
          </ac:spMkLst>
        </pc:spChg>
        <pc:spChg chg="add del">
          <ac:chgData name="Jiří Němec" userId="8a5a5902-35b1-41ab-a72b-9b464ac754a2" providerId="ADAL" clId="{6870916C-1E4A-4759-9B32-C169F491EDA5}" dt="2020-12-16T22:33:27.991" v="530" actId="26606"/>
          <ac:spMkLst>
            <pc:docMk/>
            <pc:sldMk cId="296833421" sldId="263"/>
            <ac:spMk id="71" creationId="{C95EA553-ABAF-4D89-829B-15C8B75502AA}"/>
          </ac:spMkLst>
        </pc:spChg>
        <pc:spChg chg="add del">
          <ac:chgData name="Jiří Němec" userId="8a5a5902-35b1-41ab-a72b-9b464ac754a2" providerId="ADAL" clId="{6870916C-1E4A-4759-9B32-C169F491EDA5}" dt="2020-12-16T22:33:27.991" v="530" actId="26606"/>
          <ac:spMkLst>
            <pc:docMk/>
            <pc:sldMk cId="296833421" sldId="263"/>
            <ac:spMk id="94" creationId="{A8C47983-BE48-4D25-A125-6026BAB6974B}"/>
          </ac:spMkLst>
        </pc:spChg>
        <pc:spChg chg="add del">
          <ac:chgData name="Jiří Němec" userId="8a5a5902-35b1-41ab-a72b-9b464ac754a2" providerId="ADAL" clId="{6870916C-1E4A-4759-9B32-C169F491EDA5}" dt="2020-12-16T22:33:27.991" v="530" actId="26606"/>
          <ac:spMkLst>
            <pc:docMk/>
            <pc:sldMk cId="296833421" sldId="263"/>
            <ac:spMk id="95" creationId="{5D44C30E-345D-4E1D-BD59-200081B51F12}"/>
          </ac:spMkLst>
        </pc:spChg>
        <pc:spChg chg="add del">
          <ac:chgData name="Jiří Němec" userId="8a5a5902-35b1-41ab-a72b-9b464ac754a2" providerId="ADAL" clId="{6870916C-1E4A-4759-9B32-C169F491EDA5}" dt="2020-12-16T22:33:27.991" v="530" actId="26606"/>
          <ac:spMkLst>
            <pc:docMk/>
            <pc:sldMk cId="296833421" sldId="263"/>
            <ac:spMk id="96" creationId="{F180449D-0BFF-4425-A731-87E2AF60BF19}"/>
          </ac:spMkLst>
        </pc:spChg>
        <pc:grpChg chg="add del">
          <ac:chgData name="Jiří Němec" userId="8a5a5902-35b1-41ab-a72b-9b464ac754a2" providerId="ADAL" clId="{6870916C-1E4A-4759-9B32-C169F491EDA5}" dt="2020-12-16T22:33:14.047" v="528" actId="26606"/>
          <ac:grpSpMkLst>
            <pc:docMk/>
            <pc:sldMk cId="296833421" sldId="263"/>
            <ac:grpSpMk id="10" creationId="{C80F8371-F698-4D1B-B743-029FAE04C80F}"/>
          </ac:grpSpMkLst>
        </pc:grpChg>
        <pc:grpChg chg="add del">
          <ac:chgData name="Jiří Němec" userId="8a5a5902-35b1-41ab-a72b-9b464ac754a2" providerId="ADAL" clId="{6870916C-1E4A-4759-9B32-C169F491EDA5}" dt="2020-12-16T22:33:14.047" v="528" actId="26606"/>
          <ac:grpSpMkLst>
            <pc:docMk/>
            <pc:sldMk cId="296833421" sldId="263"/>
            <ac:grpSpMk id="33" creationId="{C66BE48F-47BE-452A-A601-A289EBF2034D}"/>
          </ac:grpSpMkLst>
        </pc:grpChg>
        <pc:grpChg chg="add del">
          <ac:chgData name="Jiří Němec" userId="8a5a5902-35b1-41ab-a72b-9b464ac754a2" providerId="ADAL" clId="{6870916C-1E4A-4759-9B32-C169F491EDA5}" dt="2020-12-16T22:33:14.047" v="528" actId="26606"/>
          <ac:grpSpMkLst>
            <pc:docMk/>
            <pc:sldMk cId="296833421" sldId="263"/>
            <ac:grpSpMk id="40" creationId="{6A4CD98C-E98F-4EE3-9E33-3AC98A9352D1}"/>
          </ac:grpSpMkLst>
        </pc:grpChg>
        <pc:grpChg chg="add del">
          <ac:chgData name="Jiří Němec" userId="8a5a5902-35b1-41ab-a72b-9b464ac754a2" providerId="ADAL" clId="{6870916C-1E4A-4759-9B32-C169F491EDA5}" dt="2020-12-16T22:33:27.991" v="530" actId="26606"/>
          <ac:grpSpMkLst>
            <pc:docMk/>
            <pc:sldMk cId="296833421" sldId="263"/>
            <ac:grpSpMk id="69" creationId="{C80F8371-F698-4D1B-B743-029FAE04C80F}"/>
          </ac:grpSpMkLst>
        </pc:grpChg>
        <pc:grpChg chg="add del">
          <ac:chgData name="Jiří Němec" userId="8a5a5902-35b1-41ab-a72b-9b464ac754a2" providerId="ADAL" clId="{6870916C-1E4A-4759-9B32-C169F491EDA5}" dt="2020-12-16T22:33:27.991" v="530" actId="26606"/>
          <ac:grpSpMkLst>
            <pc:docMk/>
            <pc:sldMk cId="296833421" sldId="263"/>
            <ac:grpSpMk id="70" creationId="{C66BE48F-47BE-452A-A601-A289EBF2034D}"/>
          </ac:grpSpMkLst>
        </pc:grpChg>
        <pc:grpChg chg="add del">
          <ac:chgData name="Jiří Němec" userId="8a5a5902-35b1-41ab-a72b-9b464ac754a2" providerId="ADAL" clId="{6870916C-1E4A-4759-9B32-C169F491EDA5}" dt="2020-12-16T22:33:27.991" v="530" actId="26606"/>
          <ac:grpSpMkLst>
            <pc:docMk/>
            <pc:sldMk cId="296833421" sldId="263"/>
            <ac:grpSpMk id="72" creationId="{36BC5F02-9450-4063-A547-47D8EAB2E0FF}"/>
          </ac:grpSpMkLst>
        </pc:grpChg>
        <pc:picChg chg="add mod ord modCrop">
          <ac:chgData name="Jiří Němec" userId="8a5a5902-35b1-41ab-a72b-9b464ac754a2" providerId="ADAL" clId="{6870916C-1E4A-4759-9B32-C169F491EDA5}" dt="2020-12-16T22:43:17.488" v="587" actId="1076"/>
          <ac:picMkLst>
            <pc:docMk/>
            <pc:sldMk cId="296833421" sldId="263"/>
            <ac:picMk id="5" creationId="{D66AF573-B8D9-4153-9A23-A5E5C006D979}"/>
          </ac:picMkLst>
        </pc:picChg>
      </pc:sldChg>
      <pc:sldChg chg="addSp delSp modSp add mod">
        <pc:chgData name="Jiří Němec" userId="8a5a5902-35b1-41ab-a72b-9b464ac754a2" providerId="ADAL" clId="{6870916C-1E4A-4759-9B32-C169F491EDA5}" dt="2020-12-16T23:05:43.419" v="826" actId="1076"/>
        <pc:sldMkLst>
          <pc:docMk/>
          <pc:sldMk cId="1707083040" sldId="264"/>
        </pc:sldMkLst>
        <pc:spChg chg="mod">
          <ac:chgData name="Jiří Němec" userId="8a5a5902-35b1-41ab-a72b-9b464ac754a2" providerId="ADAL" clId="{6870916C-1E4A-4759-9B32-C169F491EDA5}" dt="2020-12-16T23:05:43.419" v="826" actId="1076"/>
          <ac:spMkLst>
            <pc:docMk/>
            <pc:sldMk cId="1707083040" sldId="264"/>
            <ac:spMk id="3" creationId="{F63A3A8F-DE00-4D4F-9BB1-B195628DB048}"/>
          </ac:spMkLst>
        </pc:spChg>
        <pc:picChg chg="del">
          <ac:chgData name="Jiří Němec" userId="8a5a5902-35b1-41ab-a72b-9b464ac754a2" providerId="ADAL" clId="{6870916C-1E4A-4759-9B32-C169F491EDA5}" dt="2020-12-16T22:44:38.700" v="589" actId="478"/>
          <ac:picMkLst>
            <pc:docMk/>
            <pc:sldMk cId="1707083040" sldId="264"/>
            <ac:picMk id="5" creationId="{D66AF573-B8D9-4153-9A23-A5E5C006D979}"/>
          </ac:picMkLst>
        </pc:picChg>
        <pc:picChg chg="add mod">
          <ac:chgData name="Jiří Němec" userId="8a5a5902-35b1-41ab-a72b-9b464ac754a2" providerId="ADAL" clId="{6870916C-1E4A-4759-9B32-C169F491EDA5}" dt="2020-12-16T22:45:28.513" v="600" actId="14100"/>
          <ac:picMkLst>
            <pc:docMk/>
            <pc:sldMk cId="1707083040" sldId="264"/>
            <ac:picMk id="6" creationId="{D6C4360F-4F5B-442C-9D97-776B18A0A0DB}"/>
          </ac:picMkLst>
        </pc:picChg>
      </pc:sldChg>
      <pc:sldChg chg="addSp delSp modSp add mod setBg delDesignElem">
        <pc:chgData name="Jiří Němec" userId="8a5a5902-35b1-41ab-a72b-9b464ac754a2" providerId="ADAL" clId="{6870916C-1E4A-4759-9B32-C169F491EDA5}" dt="2020-12-16T23:04:09.164" v="817" actId="27636"/>
        <pc:sldMkLst>
          <pc:docMk/>
          <pc:sldMk cId="1108070496" sldId="265"/>
        </pc:sldMkLst>
        <pc:spChg chg="mod">
          <ac:chgData name="Jiří Němec" userId="8a5a5902-35b1-41ab-a72b-9b464ac754a2" providerId="ADAL" clId="{6870916C-1E4A-4759-9B32-C169F491EDA5}" dt="2020-12-16T23:03:54.574" v="813" actId="14100"/>
          <ac:spMkLst>
            <pc:docMk/>
            <pc:sldMk cId="1108070496" sldId="265"/>
            <ac:spMk id="3" creationId="{0682D520-3964-4962-AFD3-8A920A605BAB}"/>
          </ac:spMkLst>
        </pc:spChg>
        <pc:spChg chg="mod">
          <ac:chgData name="Jiří Němec" userId="8a5a5902-35b1-41ab-a72b-9b464ac754a2" providerId="ADAL" clId="{6870916C-1E4A-4759-9B32-C169F491EDA5}" dt="2020-12-16T23:04:09.164" v="817" actId="27636"/>
          <ac:spMkLst>
            <pc:docMk/>
            <pc:sldMk cId="1108070496" sldId="265"/>
            <ac:spMk id="4" creationId="{6E486F3D-801C-4599-8F89-9296E3A6E762}"/>
          </ac:spMkLst>
        </pc:spChg>
        <pc:spChg chg="add del mod">
          <ac:chgData name="Jiří Němec" userId="8a5a5902-35b1-41ab-a72b-9b464ac754a2" providerId="ADAL" clId="{6870916C-1E4A-4759-9B32-C169F491EDA5}" dt="2020-12-16T22:58:52.346" v="777" actId="931"/>
          <ac:spMkLst>
            <pc:docMk/>
            <pc:sldMk cId="1108070496" sldId="265"/>
            <ac:spMk id="6" creationId="{955EC490-B4D7-4B3F-BE92-5B3D22158CA6}"/>
          </ac:spMkLst>
        </pc:spChg>
        <pc:spChg chg="del">
          <ac:chgData name="Jiří Němec" userId="8a5a5902-35b1-41ab-a72b-9b464ac754a2" providerId="ADAL" clId="{6870916C-1E4A-4759-9B32-C169F491EDA5}" dt="2020-12-16T22:58:27.532" v="774"/>
          <ac:spMkLst>
            <pc:docMk/>
            <pc:sldMk cId="1108070496" sldId="265"/>
            <ac:spMk id="36" creationId="{3D6BC48A-DD39-411F-88AC-88C1DE34B91F}"/>
          </ac:spMkLst>
        </pc:spChg>
        <pc:spChg chg="del">
          <ac:chgData name="Jiří Němec" userId="8a5a5902-35b1-41ab-a72b-9b464ac754a2" providerId="ADAL" clId="{6870916C-1E4A-4759-9B32-C169F491EDA5}" dt="2020-12-16T22:58:27.532" v="774"/>
          <ac:spMkLst>
            <pc:docMk/>
            <pc:sldMk cId="1108070496" sldId="265"/>
            <ac:spMk id="64" creationId="{ABBD6975-1535-4031-BC3B-61A2EFB56B9D}"/>
          </ac:spMkLst>
        </pc:spChg>
        <pc:grpChg chg="del">
          <ac:chgData name="Jiří Němec" userId="8a5a5902-35b1-41ab-a72b-9b464ac754a2" providerId="ADAL" clId="{6870916C-1E4A-4759-9B32-C169F491EDA5}" dt="2020-12-16T22:58:27.532" v="774"/>
          <ac:grpSpMkLst>
            <pc:docMk/>
            <pc:sldMk cId="1108070496" sldId="265"/>
            <ac:grpSpMk id="10" creationId="{5D307D92-1B71-4BC9-9CC2-651007D6DFA8}"/>
          </ac:grpSpMkLst>
        </pc:grpChg>
        <pc:grpChg chg="del">
          <ac:chgData name="Jiří Němec" userId="8a5a5902-35b1-41ab-a72b-9b464ac754a2" providerId="ADAL" clId="{6870916C-1E4A-4759-9B32-C169F491EDA5}" dt="2020-12-16T22:58:27.532" v="774"/>
          <ac:grpSpMkLst>
            <pc:docMk/>
            <pc:sldMk cId="1108070496" sldId="265"/>
            <ac:grpSpMk id="31" creationId="{7A654156-2BF2-421C-9490-638BE7162257}"/>
          </ac:grpSpMkLst>
        </pc:grpChg>
        <pc:grpChg chg="del">
          <ac:chgData name="Jiří Němec" userId="8a5a5902-35b1-41ab-a72b-9b464ac754a2" providerId="ADAL" clId="{6870916C-1E4A-4759-9B32-C169F491EDA5}" dt="2020-12-16T22:58:27.532" v="774"/>
          <ac:grpSpMkLst>
            <pc:docMk/>
            <pc:sldMk cId="1108070496" sldId="265"/>
            <ac:grpSpMk id="38" creationId="{236BF14C-33A6-4526-81E8-962D8DC048D1}"/>
          </ac:grpSpMkLst>
        </pc:grpChg>
        <pc:grpChg chg="del">
          <ac:chgData name="Jiří Němec" userId="8a5a5902-35b1-41ab-a72b-9b464ac754a2" providerId="ADAL" clId="{6870916C-1E4A-4759-9B32-C169F491EDA5}" dt="2020-12-16T22:58:27.532" v="774"/>
          <ac:grpSpMkLst>
            <pc:docMk/>
            <pc:sldMk cId="1108070496" sldId="265"/>
            <ac:grpSpMk id="59" creationId="{77C1BCE2-5D9F-4FC6-B359-66DA1623AE95}"/>
          </ac:grpSpMkLst>
        </pc:grpChg>
        <pc:picChg chg="del">
          <ac:chgData name="Jiří Němec" userId="8a5a5902-35b1-41ab-a72b-9b464ac754a2" providerId="ADAL" clId="{6870916C-1E4A-4759-9B32-C169F491EDA5}" dt="2020-12-16T22:58:41.873" v="776" actId="478"/>
          <ac:picMkLst>
            <pc:docMk/>
            <pc:sldMk cId="1108070496" sldId="265"/>
            <ac:picMk id="5" creationId="{2D222591-71F7-4C2C-8D51-1E4C82514C70}"/>
          </ac:picMkLst>
        </pc:picChg>
        <pc:picChg chg="add mod">
          <ac:chgData name="Jiří Němec" userId="8a5a5902-35b1-41ab-a72b-9b464ac754a2" providerId="ADAL" clId="{6870916C-1E4A-4759-9B32-C169F491EDA5}" dt="2020-12-16T22:58:54.443" v="779" actId="962"/>
          <ac:picMkLst>
            <pc:docMk/>
            <pc:sldMk cId="1108070496" sldId="265"/>
            <ac:picMk id="8" creationId="{B2E73818-84BF-4CDB-95CE-64B86A5FEC0C}"/>
          </ac:picMkLst>
        </pc:picChg>
      </pc:sldChg>
      <pc:sldChg chg="addSp delSp add del setBg delDesignElem">
        <pc:chgData name="Jiří Němec" userId="8a5a5902-35b1-41ab-a72b-9b464ac754a2" providerId="ADAL" clId="{6870916C-1E4A-4759-9B32-C169F491EDA5}" dt="2020-12-16T22:59:57.882" v="782"/>
        <pc:sldMkLst>
          <pc:docMk/>
          <pc:sldMk cId="92778336" sldId="266"/>
        </pc:sldMkLst>
        <pc:spChg chg="add del">
          <ac:chgData name="Jiří Němec" userId="8a5a5902-35b1-41ab-a72b-9b464ac754a2" providerId="ADAL" clId="{6870916C-1E4A-4759-9B32-C169F491EDA5}" dt="2020-12-16T22:59:57.882" v="782"/>
          <ac:spMkLst>
            <pc:docMk/>
            <pc:sldMk cId="92778336" sldId="266"/>
            <ac:spMk id="36" creationId="{3D6BC48A-DD39-411F-88AC-88C1DE34B91F}"/>
          </ac:spMkLst>
        </pc:spChg>
        <pc:spChg chg="add del">
          <ac:chgData name="Jiří Němec" userId="8a5a5902-35b1-41ab-a72b-9b464ac754a2" providerId="ADAL" clId="{6870916C-1E4A-4759-9B32-C169F491EDA5}" dt="2020-12-16T22:59:57.882" v="782"/>
          <ac:spMkLst>
            <pc:docMk/>
            <pc:sldMk cId="92778336" sldId="266"/>
            <ac:spMk id="64" creationId="{ABBD6975-1535-4031-BC3B-61A2EFB56B9D}"/>
          </ac:spMkLst>
        </pc:spChg>
        <pc:grpChg chg="add del">
          <ac:chgData name="Jiří Němec" userId="8a5a5902-35b1-41ab-a72b-9b464ac754a2" providerId="ADAL" clId="{6870916C-1E4A-4759-9B32-C169F491EDA5}" dt="2020-12-16T22:59:57.882" v="782"/>
          <ac:grpSpMkLst>
            <pc:docMk/>
            <pc:sldMk cId="92778336" sldId="266"/>
            <ac:grpSpMk id="10" creationId="{5D307D92-1B71-4BC9-9CC2-651007D6DFA8}"/>
          </ac:grpSpMkLst>
        </pc:grpChg>
        <pc:grpChg chg="add del">
          <ac:chgData name="Jiří Němec" userId="8a5a5902-35b1-41ab-a72b-9b464ac754a2" providerId="ADAL" clId="{6870916C-1E4A-4759-9B32-C169F491EDA5}" dt="2020-12-16T22:59:57.882" v="782"/>
          <ac:grpSpMkLst>
            <pc:docMk/>
            <pc:sldMk cId="92778336" sldId="266"/>
            <ac:grpSpMk id="31" creationId="{7A654156-2BF2-421C-9490-638BE7162257}"/>
          </ac:grpSpMkLst>
        </pc:grpChg>
        <pc:grpChg chg="add del">
          <ac:chgData name="Jiří Němec" userId="8a5a5902-35b1-41ab-a72b-9b464ac754a2" providerId="ADAL" clId="{6870916C-1E4A-4759-9B32-C169F491EDA5}" dt="2020-12-16T22:59:57.882" v="782"/>
          <ac:grpSpMkLst>
            <pc:docMk/>
            <pc:sldMk cId="92778336" sldId="266"/>
            <ac:grpSpMk id="38" creationId="{236BF14C-33A6-4526-81E8-962D8DC048D1}"/>
          </ac:grpSpMkLst>
        </pc:grpChg>
        <pc:grpChg chg="add del">
          <ac:chgData name="Jiří Němec" userId="8a5a5902-35b1-41ab-a72b-9b464ac754a2" providerId="ADAL" clId="{6870916C-1E4A-4759-9B32-C169F491EDA5}" dt="2020-12-16T22:59:57.882" v="782"/>
          <ac:grpSpMkLst>
            <pc:docMk/>
            <pc:sldMk cId="92778336" sldId="266"/>
            <ac:grpSpMk id="59" creationId="{77C1BCE2-5D9F-4FC6-B359-66DA1623AE95}"/>
          </ac:grpSpMkLst>
        </pc:grpChg>
      </pc:sldChg>
      <pc:sldChg chg="addSp delSp add del setBg delDesignElem">
        <pc:chgData name="Jiří Němec" userId="8a5a5902-35b1-41ab-a72b-9b464ac754a2" providerId="ADAL" clId="{6870916C-1E4A-4759-9B32-C169F491EDA5}" dt="2020-12-16T23:00:03.928" v="785"/>
        <pc:sldMkLst>
          <pc:docMk/>
          <pc:sldMk cId="249869741" sldId="266"/>
        </pc:sldMkLst>
        <pc:spChg chg="add del">
          <ac:chgData name="Jiří Němec" userId="8a5a5902-35b1-41ab-a72b-9b464ac754a2" providerId="ADAL" clId="{6870916C-1E4A-4759-9B32-C169F491EDA5}" dt="2020-12-16T23:00:03.928" v="785"/>
          <ac:spMkLst>
            <pc:docMk/>
            <pc:sldMk cId="249869741" sldId="266"/>
            <ac:spMk id="36" creationId="{3D6BC48A-DD39-411F-88AC-88C1DE34B91F}"/>
          </ac:spMkLst>
        </pc:spChg>
        <pc:spChg chg="add del">
          <ac:chgData name="Jiří Němec" userId="8a5a5902-35b1-41ab-a72b-9b464ac754a2" providerId="ADAL" clId="{6870916C-1E4A-4759-9B32-C169F491EDA5}" dt="2020-12-16T23:00:03.928" v="785"/>
          <ac:spMkLst>
            <pc:docMk/>
            <pc:sldMk cId="249869741" sldId="266"/>
            <ac:spMk id="64" creationId="{ABBD6975-1535-4031-BC3B-61A2EFB56B9D}"/>
          </ac:spMkLst>
        </pc:spChg>
        <pc:grpChg chg="add del">
          <ac:chgData name="Jiří Němec" userId="8a5a5902-35b1-41ab-a72b-9b464ac754a2" providerId="ADAL" clId="{6870916C-1E4A-4759-9B32-C169F491EDA5}" dt="2020-12-16T23:00:03.928" v="785"/>
          <ac:grpSpMkLst>
            <pc:docMk/>
            <pc:sldMk cId="249869741" sldId="266"/>
            <ac:grpSpMk id="10" creationId="{5D307D92-1B71-4BC9-9CC2-651007D6DFA8}"/>
          </ac:grpSpMkLst>
        </pc:grpChg>
        <pc:grpChg chg="add del">
          <ac:chgData name="Jiří Němec" userId="8a5a5902-35b1-41ab-a72b-9b464ac754a2" providerId="ADAL" clId="{6870916C-1E4A-4759-9B32-C169F491EDA5}" dt="2020-12-16T23:00:03.928" v="785"/>
          <ac:grpSpMkLst>
            <pc:docMk/>
            <pc:sldMk cId="249869741" sldId="266"/>
            <ac:grpSpMk id="31" creationId="{7A654156-2BF2-421C-9490-638BE7162257}"/>
          </ac:grpSpMkLst>
        </pc:grpChg>
        <pc:grpChg chg="add del">
          <ac:chgData name="Jiří Němec" userId="8a5a5902-35b1-41ab-a72b-9b464ac754a2" providerId="ADAL" clId="{6870916C-1E4A-4759-9B32-C169F491EDA5}" dt="2020-12-16T23:00:03.928" v="785"/>
          <ac:grpSpMkLst>
            <pc:docMk/>
            <pc:sldMk cId="249869741" sldId="266"/>
            <ac:grpSpMk id="38" creationId="{236BF14C-33A6-4526-81E8-962D8DC048D1}"/>
          </ac:grpSpMkLst>
        </pc:grpChg>
        <pc:grpChg chg="add del">
          <ac:chgData name="Jiří Němec" userId="8a5a5902-35b1-41ab-a72b-9b464ac754a2" providerId="ADAL" clId="{6870916C-1E4A-4759-9B32-C169F491EDA5}" dt="2020-12-16T23:00:03.928" v="785"/>
          <ac:grpSpMkLst>
            <pc:docMk/>
            <pc:sldMk cId="249869741" sldId="266"/>
            <ac:grpSpMk id="59" creationId="{77C1BCE2-5D9F-4FC6-B359-66DA1623AE95}"/>
          </ac:grpSpMkLst>
        </pc:grpChg>
      </pc:sldChg>
      <pc:sldChg chg="addSp modSp new mod ord">
        <pc:chgData name="Jiří Němec" userId="8a5a5902-35b1-41ab-a72b-9b464ac754a2" providerId="ADAL" clId="{6870916C-1E4A-4759-9B32-C169F491EDA5}" dt="2020-12-16T23:35:23.524" v="862" actId="1076"/>
        <pc:sldMkLst>
          <pc:docMk/>
          <pc:sldMk cId="1228118848" sldId="266"/>
        </pc:sldMkLst>
        <pc:picChg chg="add mod modCrop">
          <ac:chgData name="Jiří Němec" userId="8a5a5902-35b1-41ab-a72b-9b464ac754a2" providerId="ADAL" clId="{6870916C-1E4A-4759-9B32-C169F491EDA5}" dt="2020-12-16T23:33:57.626" v="848" actId="732"/>
          <ac:picMkLst>
            <pc:docMk/>
            <pc:sldMk cId="1228118848" sldId="266"/>
            <ac:picMk id="3" creationId="{6F55BB4B-BBAC-44EC-A003-A03975DC22FA}"/>
          </ac:picMkLst>
        </pc:picChg>
        <pc:picChg chg="add mod modCrop">
          <ac:chgData name="Jiří Němec" userId="8a5a5902-35b1-41ab-a72b-9b464ac754a2" providerId="ADAL" clId="{6870916C-1E4A-4759-9B32-C169F491EDA5}" dt="2020-12-16T23:35:23.524" v="862" actId="1076"/>
          <ac:picMkLst>
            <pc:docMk/>
            <pc:sldMk cId="1228118848" sldId="266"/>
            <ac:picMk id="5" creationId="{AEC7D66B-CA6D-49B3-B51A-F8B164126481}"/>
          </ac:picMkLst>
        </pc:picChg>
        <pc:picChg chg="add mod modCrop">
          <ac:chgData name="Jiří Němec" userId="8a5a5902-35b1-41ab-a72b-9b464ac754a2" providerId="ADAL" clId="{6870916C-1E4A-4759-9B32-C169F491EDA5}" dt="2020-12-16T23:35:19.186" v="861" actId="1076"/>
          <ac:picMkLst>
            <pc:docMk/>
            <pc:sldMk cId="1228118848" sldId="266"/>
            <ac:picMk id="7" creationId="{9C47D2D7-5349-463D-973E-1E01BD5B1E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databaze-demografickych-udaju-za-obce-cr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53646-DCCE-4FAF-8590-E78B6D9EA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dirty="0"/>
              <a:t>Topografické </a:t>
            </a:r>
            <a:r>
              <a:rPr lang="cs-CZ" dirty="0" err="1"/>
              <a:t>přírůčky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973258-A042-48A4-8EDC-300FED983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Místopis</a:t>
            </a:r>
          </a:p>
        </p:txBody>
      </p:sp>
    </p:spTree>
    <p:extLst>
      <p:ext uri="{BB962C8B-B14F-4D97-AF65-F5344CB8AC3E}">
        <p14:creationId xmlns:p14="http://schemas.microsoft.com/office/powerpoint/2010/main" val="197600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682D520-3964-4962-AFD3-8A920A60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140" y="2026931"/>
            <a:ext cx="5562535" cy="1935469"/>
          </a:xfrm>
          <a:solidFill>
            <a:schemeClr val="accent2"/>
          </a:solidFill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Vlastivěda moravská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Řada II, Místopis Moravy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486F3D-801C-4599-8F89-9296E3A6E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168" y="3962400"/>
            <a:ext cx="5572507" cy="8568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(Brno: Musejní spolek, 1897-1948),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krajů a okresů</a:t>
            </a:r>
          </a:p>
        </p:txBody>
      </p:sp>
      <p:pic>
        <p:nvPicPr>
          <p:cNvPr id="8" name="Zástupný symbol obrázku 7" descr="Obsah obrázku text&#10;&#10;Popis byl vytvořen automaticky">
            <a:extLst>
              <a:ext uri="{FF2B5EF4-FFF2-40B4-BE49-F238E27FC236}">
                <a16:creationId xmlns:a16="http://schemas.microsoft.com/office/drawing/2014/main" id="{B2E73818-84BF-4CDB-95CE-64B86A5FEC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10" b="2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807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F55BB4B-BBAC-44EC-A003-A03975DC2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5" t="3852" r="5191" b="8222"/>
          <a:stretch/>
        </p:blipFill>
        <p:spPr>
          <a:xfrm>
            <a:off x="213359" y="370840"/>
            <a:ext cx="3860801" cy="602996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EC7D66B-CA6D-49B3-B51A-F8B164126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8" t="4889" r="9489" b="7184"/>
          <a:stretch/>
        </p:blipFill>
        <p:spPr>
          <a:xfrm>
            <a:off x="4165600" y="370840"/>
            <a:ext cx="3860800" cy="602996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C47D2D7-5349-463D-973E-1E01BD5B1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7" t="5407" r="3477" b="6667"/>
          <a:stretch/>
        </p:blipFill>
        <p:spPr>
          <a:xfrm>
            <a:off x="8117841" y="370840"/>
            <a:ext cx="3860800" cy="6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1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1E65A-E554-4F46-87F9-5325DFD288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Topografické 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přírůčky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českých zemích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29742-CCD4-4142-BA42-0007A261E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878" y="803188"/>
            <a:ext cx="6269591" cy="185428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topografie = místopis</a:t>
            </a:r>
          </a:p>
          <a:p>
            <a:pPr marL="0" indent="0">
              <a:buNone/>
            </a:pPr>
            <a:r>
              <a:rPr lang="cs-CZ" dirty="0"/>
              <a:t>toponomastika = nauka o původu místních jmen</a:t>
            </a:r>
          </a:p>
          <a:p>
            <a:pPr marL="0" indent="0">
              <a:buNone/>
            </a:pPr>
            <a:r>
              <a:rPr lang="cs-CZ" b="1" dirty="0"/>
              <a:t>Topografie není toponomastika !!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0AAB6F-169E-44DB-9563-9344C699D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0878" y="2339669"/>
            <a:ext cx="6272022" cy="4337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 sídel pomocí geografických, historických, statistických, demografických a hospodářských dat a zachycení rovněž administrativně-hospodářská vybavenosti se snahou zaznamenat vše podstatné (vývoj jména sídla, počet obyvatel, sociální struktura obyvatel, úřady, školy, fary, kostely, kaple, zdravotnická zařízení, obchody, sportovní vybavenost – sokolovny, sportovní hřiště, spolkový život, významné hospodářské podniky, významné osobnosti, apod.).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/>
              <a:t>Dnes řadu dat najdeme na stránkách jednotlivých obcí. Demografická data najdeme na stránkách Českého statistického úřadu.</a:t>
            </a:r>
          </a:p>
          <a:p>
            <a:pPr marL="0" indent="0">
              <a:buNone/>
            </a:pPr>
            <a:r>
              <a:rPr lang="cs-CZ" sz="1600" dirty="0">
                <a:hlinkClick r:id="rId2"/>
              </a:rPr>
              <a:t>Databáze demografických údajů za obce ČR | ČSÚ (czso.cz)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763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D307D92-1B71-4BC9-9CC2-651007D6D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196BD5-3A8F-445C-A9AA-33D58149E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C2BF9A0-70E8-4B69-B595-6C41397CE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0AFFCFA-812A-4008-8BF5-127D5BB98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ED7D059-83CD-4EB3-A772-258EB194F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8E9E256-EEDD-487F-8632-7432586E4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6D41A89-1E68-4BD6-9327-A391D7665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F11C82B-ADCC-489C-88F0-EE6588C70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07C586E-736E-422E-BC3F-ED6D7FA1F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BCF04A8-F3B9-47D5-90A6-C8DA83C50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02A10B2-AA9E-4570-89ED-37FAE4C9F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84C29AD-CE3F-457D-8238-121D253A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1AADEF1-B8D9-4938-95AA-25487252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00E0898-75B4-4F1D-B6D2-8476FD5EB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2D9A2F9-88A3-4616-B7E5-A6F21C3F2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8DD3B396-47ED-4E9F-83FA-9A87C0CB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16E5F4B-2563-48BB-9F60-DE80D3A58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9D6A696-56F1-4BFC-B69C-25447A36E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5CF3E5-184E-4CD8-87F9-BB4377526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E1BA3B9-9135-4961-B757-431F0E420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654156-2BF2-421C-9490-638BE7162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8293CB-81CE-4792-A100-92743F37F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6044959-7644-4A92-935A-FDDBF623C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C61B04-3622-4BB4-A18A-59CEA86A6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D6BC48A-DD39-411F-88AC-88C1DE34B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6BF14C-33A6-4526-81E8-962D8DC0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0C0DDC7-40ED-4293-809D-6D1B3C2FA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3E681B85-CF57-4106-BB2B-C1FC27595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37A14D5-B913-4CE5-B8E0-E6DF05340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E32ECFA6-7B6D-4EE4-8081-31FB5ECFE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E6A0650D-9436-425A-9498-F25FB0950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5B24972A-7AFC-4B17-8642-DA9D78C8D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A30497D-8D14-4167-B776-11FCE2F1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61D5CF2A-F523-4C19-B0F1-42C020CB3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D212F930-1109-477E-BD1B-C3F9736B9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3FA44A29-F866-461D-B6FE-78629B5EE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F2533C7-B49B-47AF-9E4A-5D4420ABF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F3F6795-8EA8-45F0-B36C-2B9A89FCB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FA7A74C-257E-4C21-927A-5F6DE7B07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90085A8-6640-4B79-8002-EC3CC549E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B38BF4B-ABDF-4DC5-B51B-2D3974C18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7225BB85-69BD-47D7-AC3B-30DEDFA48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9BC7E889-AB47-40E5-94D2-1263A0434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129E364-E56C-4772-BB2D-880DCF7F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11856F6-3E85-4280-9673-A95ADE44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7C1BCE2-5D9F-4FC6-B359-66DA1623A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2119B42-CE04-4E64-82C9-F14F23E4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39">
              <a:extLst>
                <a:ext uri="{FF2B5EF4-FFF2-40B4-BE49-F238E27FC236}">
                  <a16:creationId xmlns:a16="http://schemas.microsoft.com/office/drawing/2014/main" id="{AB09166E-D3E0-4705-A400-68E044ED0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98001EE-DB63-44C4-BF51-5C93B5084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Nadpis 2">
            <a:extLst>
              <a:ext uri="{FF2B5EF4-FFF2-40B4-BE49-F238E27FC236}">
                <a16:creationId xmlns:a16="http://schemas.microsoft.com/office/drawing/2014/main" id="{0682D520-3964-4962-AFD3-8A920A60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  <a:solidFill>
            <a:schemeClr val="accent2"/>
          </a:solidFill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Kuča,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Karel: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BBD6975-1535-4031-BC3B-61A2EFB56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obrázku 4" descr="Obsah obrázku text&#10;&#10;Popis byl vytvořen automaticky">
            <a:extLst>
              <a:ext uri="{FF2B5EF4-FFF2-40B4-BE49-F238E27FC236}">
                <a16:creationId xmlns:a16="http://schemas.microsoft.com/office/drawing/2014/main" id="{2D222591-71F7-4C2C-8D51-1E4C82514C70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30938" r="30938"/>
          <a:stretch/>
        </p:blipFill>
        <p:spPr bwMode="auto">
          <a:xfrm>
            <a:off x="6707194" y="320040"/>
            <a:ext cx="4220454" cy="6227064"/>
          </a:xfrm>
          <a:prstGeom prst="rect">
            <a:avLst/>
          </a:prstGeom>
          <a:ln w="952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486F3D-801C-4599-8F89-9296E3A6E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562350"/>
            <a:ext cx="3594269" cy="125686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Města a městečka v Čechách, na Moravě a ve Slezsku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Sv. I.-VIII.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 1996-2011.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32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3E1E3DF-0831-44E4-97A8-E6BE793ED6D4}"/>
              </a:ext>
            </a:extLst>
          </p:cNvPr>
          <p:cNvPicPr/>
          <p:nvPr/>
        </p:nvPicPr>
        <p:blipFill rotWithShape="1">
          <a:blip r:embed="rId2"/>
          <a:srcRect l="29100" t="4115" r="28461"/>
          <a:stretch/>
        </p:blipFill>
        <p:spPr bwMode="auto">
          <a:xfrm>
            <a:off x="23178" y="652780"/>
            <a:ext cx="4155440" cy="555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F33CD2D-BCB2-4610-A351-4D3A7052BB1A}"/>
              </a:ext>
            </a:extLst>
          </p:cNvPr>
          <p:cNvPicPr/>
          <p:nvPr/>
        </p:nvPicPr>
        <p:blipFill rotWithShape="1">
          <a:blip r:embed="rId3"/>
          <a:srcRect l="29101" t="4507" r="29233"/>
          <a:stretch/>
        </p:blipFill>
        <p:spPr bwMode="auto">
          <a:xfrm>
            <a:off x="4201795" y="652780"/>
            <a:ext cx="4062730" cy="555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04EF6BD-3417-400C-80BD-393D1155D8D6}"/>
              </a:ext>
            </a:extLst>
          </p:cNvPr>
          <p:cNvPicPr/>
          <p:nvPr/>
        </p:nvPicPr>
        <p:blipFill rotWithShape="1">
          <a:blip r:embed="rId4"/>
          <a:srcRect l="28991" t="4703" r="29233"/>
          <a:stretch/>
        </p:blipFill>
        <p:spPr bwMode="auto">
          <a:xfrm>
            <a:off x="8310880" y="652780"/>
            <a:ext cx="3807460" cy="555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851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BE9EA5B3-F830-4E0A-B995-285BB6F966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81" r="2081"/>
          <a:stretch/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E487D3B-0A0C-4E31-B5D5-03AC6A1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868720"/>
          </a:xfrm>
        </p:spPr>
        <p:txBody>
          <a:bodyPr>
            <a:noAutofit/>
          </a:bodyPr>
          <a:lstStyle/>
          <a:p>
            <a:r>
              <a:rPr lang="cs-CZ" sz="2800" cap="smal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Bahlke</a:t>
            </a:r>
            <a:r>
              <a:rPr lang="cs-CZ" sz="2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Joachim – </a:t>
            </a:r>
            <a:r>
              <a:rPr lang="cs-CZ" sz="2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Eberhard,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Winfried –</a:t>
            </a:r>
            <a:r>
              <a:rPr lang="cs-CZ" sz="2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Polívka,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Miloslav (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.):</a:t>
            </a:r>
            <a:endParaRPr lang="cs-CZ" sz="28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613336-7B06-45DF-965B-3D8210D60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Lexikon historických míst Čech, Moravy a Slezska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 2001.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3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3F959-4D92-42E0-ACFB-7284EA94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F0000"/>
                </a:solidFill>
              </a:rPr>
              <a:t>Historické</a:t>
            </a:r>
            <a:br>
              <a:rPr lang="cs-CZ" dirty="0"/>
            </a:br>
            <a:r>
              <a:rPr lang="cs-CZ" b="1" dirty="0"/>
              <a:t>Čechy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A3A8F-DE00-4D4F-9BB1-B195628DB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878" y="803188"/>
            <a:ext cx="6269591" cy="166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stolet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Jaroslav </a:t>
            </a:r>
            <a:r>
              <a:rPr lang="cs-CZ" sz="2800" cap="smal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Schaller</a:t>
            </a:r>
            <a:r>
              <a:rPr lang="cs-CZ" sz="2800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(1738-1809)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49FEFA-1686-4C68-A3F8-3C80E4BC4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2339669"/>
            <a:ext cx="6272022" cy="3436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Topographie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Königreiches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Böhmen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(Prag 1782-1792)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svazků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Beschreibung der königlichen Haupt- und Residenzstadt Prag </a:t>
            </a:r>
            <a:r>
              <a:rPr lang="cs-CZ" b="1" dirty="0">
                <a:solidFill>
                  <a:srgbClr val="202122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(Prag 1794-1797)</a:t>
            </a:r>
            <a:endParaRPr lang="cs-CZ" dirty="0">
              <a:solidFill>
                <a:srgbClr val="2021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svazky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52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3F959-4D92-42E0-ACFB-7284EA94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F0000"/>
                </a:solidFill>
              </a:rPr>
              <a:t>Historické</a:t>
            </a:r>
            <a:br>
              <a:rPr lang="cs-CZ" dirty="0"/>
            </a:br>
            <a:r>
              <a:rPr lang="cs-CZ" b="1" dirty="0"/>
              <a:t>Čechy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A3A8F-DE00-4D4F-9BB1-B195628DB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878" y="323850"/>
            <a:ext cx="6737747" cy="6248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stolet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František Palacký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Popis Království českého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čili podrobné poznamenání všech dosavadních krajů, panství, statků, měst, městeček a vesnic, někdejších hradů a tvrzí, též samot a zpustlých osad v zemi České, s udáním jejich obyvatelstva dle popisu roku 1843 vykonaného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(Praha 1848)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Evangelista </a:t>
            </a:r>
            <a:r>
              <a:rPr lang="cs-CZ" sz="1800" cap="smal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</a:t>
            </a:r>
            <a:r>
              <a:rPr lang="cs-CZ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František</a:t>
            </a:r>
            <a:r>
              <a:rPr lang="cs-CZ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Sládek</a:t>
            </a:r>
            <a:endParaRPr lang="cs-CZ" cap="smal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Topograficko-statistický slovník Čech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čili podrobný popis všech měst, městysů, vesnic, pak zámků, dvorů, továren, mlýnů, hutí a podobných o samotě ležících stavení, jakož i všech zpustlých hradů a zaniklých osad Království Českého</a:t>
            </a:r>
            <a:r>
              <a:rPr lang="cs-CZ" sz="1800" i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(Praha 1870)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Václav </a:t>
            </a:r>
            <a:r>
              <a:rPr lang="cs-CZ" sz="1800" cap="smal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Kotyška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Úplný místopisný slovník království českého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 1895).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Reedice vyšla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roce 2019. </a:t>
            </a:r>
            <a:endParaRPr lang="cs-CZ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98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66AF573-B8D9-4153-9A23-A5E5C006D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2" t="13181" r="13345" b="21812"/>
          <a:stretch/>
        </p:blipFill>
        <p:spPr>
          <a:xfrm>
            <a:off x="391843" y="-247650"/>
            <a:ext cx="5593319" cy="75761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E23F959-4D92-42E0-ACFB-7284EA94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369" y="101553"/>
            <a:ext cx="3500828" cy="2470065"/>
          </a:xfrm>
          <a:solidFill>
            <a:schemeClr val="accent2"/>
          </a:solidFill>
        </p:spPr>
        <p:txBody>
          <a:bodyPr/>
          <a:lstStyle/>
          <a:p>
            <a:r>
              <a:rPr lang="cs-CZ" sz="2800" dirty="0">
                <a:solidFill>
                  <a:schemeClr val="accent1"/>
                </a:solidFill>
              </a:rPr>
              <a:t>Historická</a:t>
            </a:r>
            <a:br>
              <a:rPr lang="cs-CZ" dirty="0"/>
            </a:br>
            <a:r>
              <a:rPr lang="cs-CZ" b="1" dirty="0"/>
              <a:t>Morava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A3A8F-DE00-4D4F-9BB1-B195628DB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4369" y="3080671"/>
            <a:ext cx="4876800" cy="5617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stolet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Franz Joseph </a:t>
            </a:r>
            <a:r>
              <a:rPr lang="cs-CZ" sz="2400" cap="smal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Schwoy</a:t>
            </a:r>
            <a:r>
              <a:rPr lang="cs-CZ" sz="24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(1742-1806)</a:t>
            </a:r>
            <a:endParaRPr lang="cs-CZ" cap="smal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Topographie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vom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Margraftum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Mähren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1793-1794)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svazky (4.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zůstal v rukopise)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3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3F959-4D92-42E0-ACFB-7284EA94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369" y="101553"/>
            <a:ext cx="3500828" cy="2470065"/>
          </a:xfrm>
          <a:solidFill>
            <a:schemeClr val="accent2"/>
          </a:solidFill>
        </p:spPr>
        <p:txBody>
          <a:bodyPr/>
          <a:lstStyle/>
          <a:p>
            <a:r>
              <a:rPr lang="cs-CZ" sz="2800" dirty="0">
                <a:solidFill>
                  <a:schemeClr val="accent1"/>
                </a:solidFill>
              </a:rPr>
              <a:t>Historická</a:t>
            </a:r>
            <a:br>
              <a:rPr lang="cs-CZ" dirty="0"/>
            </a:br>
            <a:r>
              <a:rPr lang="cs-CZ" b="1" dirty="0"/>
              <a:t>Morava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A3A8F-DE00-4D4F-9BB1-B195628DB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4369" y="3171826"/>
            <a:ext cx="4876800" cy="3857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stolet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Gregor</a:t>
            </a:r>
            <a:r>
              <a:rPr lang="cs-CZ" sz="2400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cap="smal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Wolny</a:t>
            </a:r>
            <a:r>
              <a:rPr lang="cs-CZ" sz="2400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(1742-1806)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Řehoř Volný</a:t>
            </a:r>
            <a:endParaRPr lang="cs-CZ" i="1" cap="smal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Markgrafschaft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Mähren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topographisch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statistisch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historisch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geschildert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Brünn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1835-1842) 5 svazků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Kirchliche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Topographie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Mähren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nach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Urkunden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Handschriften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Brünn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1857-1861) 9 svazků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D6C4360F-4F5B-442C-9D97-776B18A0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"/>
            <a:ext cx="4246880" cy="68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8304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439</Words>
  <Application>Microsoft Office PowerPoint</Application>
  <PresentationFormat>Širokoúhlá obrazovka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Wingdings</vt:lpstr>
      <vt:lpstr>Atlas</vt:lpstr>
      <vt:lpstr>Topografické přírůčky</vt:lpstr>
      <vt:lpstr>Topografické přírůčky v českých zemích </vt:lpstr>
      <vt:lpstr>Kuča, Karel:   </vt:lpstr>
      <vt:lpstr>Prezentace aplikace PowerPoint</vt:lpstr>
      <vt:lpstr>Bahlke, Joachim – Eberhard, Winfried –Polívka, Miloslav (eds.):</vt:lpstr>
      <vt:lpstr>Historické Čechy</vt:lpstr>
      <vt:lpstr>Historické Čechy</vt:lpstr>
      <vt:lpstr>Historická Morava</vt:lpstr>
      <vt:lpstr>Historická Morava</vt:lpstr>
      <vt:lpstr> Vlastivěda moravská  Řada II, Místopis Moravy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Topografické přírůčky</dc:title>
  <dc:creator>Jiří Němec</dc:creator>
  <cp:lastModifiedBy>Jiří Němec</cp:lastModifiedBy>
  <cp:revision>3</cp:revision>
  <dcterms:created xsi:type="dcterms:W3CDTF">2020-12-16T21:17:21Z</dcterms:created>
  <dcterms:modified xsi:type="dcterms:W3CDTF">2020-12-16T23:35:46Z</dcterms:modified>
</cp:coreProperties>
</file>