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62" r:id="rId3"/>
    <p:sldId id="279" r:id="rId4"/>
    <p:sldId id="280" r:id="rId5"/>
    <p:sldId id="281" r:id="rId6"/>
    <p:sldId id="282" r:id="rId7"/>
    <p:sldId id="283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99BDC9-5653-4516-A43E-45E5B746044F}" v="1" dt="2020-12-11T10:25:58.8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9099BDC9-5653-4516-A43E-45E5B746044F}"/>
    <pc:docChg chg="undo custSel addSld modSld">
      <pc:chgData name="Petr Kalina" userId="c562be8a-72c8-4d98-8725-854d52c71664" providerId="ADAL" clId="{9099BDC9-5653-4516-A43E-45E5B746044F}" dt="2020-12-11T10:25:58.814" v="668"/>
      <pc:docMkLst>
        <pc:docMk/>
      </pc:docMkLst>
      <pc:sldChg chg="modSp mod">
        <pc:chgData name="Petr Kalina" userId="c562be8a-72c8-4d98-8725-854d52c71664" providerId="ADAL" clId="{9099BDC9-5653-4516-A43E-45E5B746044F}" dt="2020-12-11T10:17:57.211" v="275" actId="207"/>
        <pc:sldMkLst>
          <pc:docMk/>
          <pc:sldMk cId="0" sldId="262"/>
        </pc:sldMkLst>
        <pc:spChg chg="mod">
          <ac:chgData name="Petr Kalina" userId="c562be8a-72c8-4d98-8725-854d52c71664" providerId="ADAL" clId="{9099BDC9-5653-4516-A43E-45E5B746044F}" dt="2020-12-11T10:17:57.211" v="275" actId="207"/>
          <ac:spMkLst>
            <pc:docMk/>
            <pc:sldMk cId="0" sldId="262"/>
            <ac:spMk id="33794" creationId="{253371B5-1389-4DE2-89B7-47F76FA9B8D9}"/>
          </ac:spMkLst>
        </pc:spChg>
        <pc:spChg chg="mod">
          <ac:chgData name="Petr Kalina" userId="c562be8a-72c8-4d98-8725-854d52c71664" providerId="ADAL" clId="{9099BDC9-5653-4516-A43E-45E5B746044F}" dt="2020-12-11T10:16:55.177" v="267" actId="207"/>
          <ac:spMkLst>
            <pc:docMk/>
            <pc:sldMk cId="0" sldId="262"/>
            <ac:spMk id="33795" creationId="{041BA77C-7B38-4B2A-8DEF-01B822A66CA7}"/>
          </ac:spMkLst>
        </pc:spChg>
      </pc:sldChg>
      <pc:sldChg chg="addSp delSp modSp new mod">
        <pc:chgData name="Petr Kalina" userId="c562be8a-72c8-4d98-8725-854d52c71664" providerId="ADAL" clId="{9099BDC9-5653-4516-A43E-45E5B746044F}" dt="2020-12-11T10:25:46.012" v="667" actId="22"/>
        <pc:sldMkLst>
          <pc:docMk/>
          <pc:sldMk cId="1364560114" sldId="279"/>
        </pc:sldMkLst>
        <pc:spChg chg="mod">
          <ac:chgData name="Petr Kalina" userId="c562be8a-72c8-4d98-8725-854d52c71664" providerId="ADAL" clId="{9099BDC9-5653-4516-A43E-45E5B746044F}" dt="2020-12-11T10:17:46.562" v="274" actId="20577"/>
          <ac:spMkLst>
            <pc:docMk/>
            <pc:sldMk cId="1364560114" sldId="279"/>
            <ac:spMk id="2" creationId="{CE314024-C598-4168-B0ED-57EA4A630238}"/>
          </ac:spMkLst>
        </pc:spChg>
        <pc:spChg chg="mod">
          <ac:chgData name="Petr Kalina" userId="c562be8a-72c8-4d98-8725-854d52c71664" providerId="ADAL" clId="{9099BDC9-5653-4516-A43E-45E5B746044F}" dt="2020-12-11T10:23:18.415" v="665" actId="5793"/>
          <ac:spMkLst>
            <pc:docMk/>
            <pc:sldMk cId="1364560114" sldId="279"/>
            <ac:spMk id="3" creationId="{E79C929B-ABD2-4C03-8DE9-A4DF0A69623C}"/>
          </ac:spMkLst>
        </pc:spChg>
        <pc:spChg chg="add del">
          <ac:chgData name="Petr Kalina" userId="c562be8a-72c8-4d98-8725-854d52c71664" providerId="ADAL" clId="{9099BDC9-5653-4516-A43E-45E5B746044F}" dt="2020-12-11T10:25:46.012" v="667" actId="22"/>
          <ac:spMkLst>
            <pc:docMk/>
            <pc:sldMk cId="1364560114" sldId="279"/>
            <ac:spMk id="5" creationId="{870C76AE-09DC-48B8-B40D-1AD0CFE86EEE}"/>
          </ac:spMkLst>
        </pc:spChg>
      </pc:sldChg>
      <pc:sldChg chg="add">
        <pc:chgData name="Petr Kalina" userId="c562be8a-72c8-4d98-8725-854d52c71664" providerId="ADAL" clId="{9099BDC9-5653-4516-A43E-45E5B746044F}" dt="2020-12-11T10:25:58.814" v="668"/>
        <pc:sldMkLst>
          <pc:docMk/>
          <pc:sldMk cId="646003519" sldId="28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190CEB2-C7BF-4FB5-BB1D-6257B9C34633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7EF337B-A886-4652-8A62-9AE08C6868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561D5B80-805A-40C4-AE7A-52C6432C666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>
                <a:extLst>
                  <a:ext uri="{FF2B5EF4-FFF2-40B4-BE49-F238E27FC236}">
                    <a16:creationId xmlns:a16="http://schemas.microsoft.com/office/drawing/2014/main" id="{E5454A1B-A38D-4A35-8EDE-52EAC9AB77B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8" name="Oval 6">
                <a:extLst>
                  <a:ext uri="{FF2B5EF4-FFF2-40B4-BE49-F238E27FC236}">
                    <a16:creationId xmlns:a16="http://schemas.microsoft.com/office/drawing/2014/main" id="{E3012423-FFC6-41B8-B3E7-E9B98C0B7FB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9" name="Oval 7">
                <a:extLst>
                  <a:ext uri="{FF2B5EF4-FFF2-40B4-BE49-F238E27FC236}">
                    <a16:creationId xmlns:a16="http://schemas.microsoft.com/office/drawing/2014/main" id="{DFF45AC1-7700-4C20-867B-14EF4EAF706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0" name="Oval 8">
                <a:extLst>
                  <a:ext uri="{FF2B5EF4-FFF2-40B4-BE49-F238E27FC236}">
                    <a16:creationId xmlns:a16="http://schemas.microsoft.com/office/drawing/2014/main" id="{37A9E399-7D91-4DD2-8408-B5469E06B8D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1" name="Oval 9">
                <a:extLst>
                  <a:ext uri="{FF2B5EF4-FFF2-40B4-BE49-F238E27FC236}">
                    <a16:creationId xmlns:a16="http://schemas.microsoft.com/office/drawing/2014/main" id="{7B97615B-CC81-4E52-97C6-B4AF155FBDB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2" name="Freeform 10">
                <a:extLst>
                  <a:ext uri="{FF2B5EF4-FFF2-40B4-BE49-F238E27FC236}">
                    <a16:creationId xmlns:a16="http://schemas.microsoft.com/office/drawing/2014/main" id="{5B8B4C48-A7C3-495E-8D64-85D08C2F08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3" name="Freeform 11">
                <a:extLst>
                  <a:ext uri="{FF2B5EF4-FFF2-40B4-BE49-F238E27FC236}">
                    <a16:creationId xmlns:a16="http://schemas.microsoft.com/office/drawing/2014/main" id="{7870BFD3-6100-4BD2-9639-A4E956BCD9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4" name="Freeform 12">
                <a:extLst>
                  <a:ext uri="{FF2B5EF4-FFF2-40B4-BE49-F238E27FC236}">
                    <a16:creationId xmlns:a16="http://schemas.microsoft.com/office/drawing/2014/main" id="{5C93A1A1-A464-4201-ADA9-CF40A35C98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5" name="Freeform 13">
                <a:extLst>
                  <a:ext uri="{FF2B5EF4-FFF2-40B4-BE49-F238E27FC236}">
                    <a16:creationId xmlns:a16="http://schemas.microsoft.com/office/drawing/2014/main" id="{C0494836-B2E2-4F9A-BDD2-7C62F9F9FB0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" name="Freeform 14">
                <a:extLst>
                  <a:ext uri="{FF2B5EF4-FFF2-40B4-BE49-F238E27FC236}">
                    <a16:creationId xmlns:a16="http://schemas.microsoft.com/office/drawing/2014/main" id="{839CECB9-B8EA-4BDE-99A0-AC78E52BF5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7" name="Oval 15">
                <a:extLst>
                  <a:ext uri="{FF2B5EF4-FFF2-40B4-BE49-F238E27FC236}">
                    <a16:creationId xmlns:a16="http://schemas.microsoft.com/office/drawing/2014/main" id="{5A17B5EB-0352-48F4-A23B-BB4BE019257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A84CA438-24C2-4912-940C-B5E883F48DE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>
                <a:extLst>
                  <a:ext uri="{FF2B5EF4-FFF2-40B4-BE49-F238E27FC236}">
                    <a16:creationId xmlns:a16="http://schemas.microsoft.com/office/drawing/2014/main" id="{9AD40994-1C7D-4BD7-965F-89C73768755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0" name="Oval 18">
                <a:extLst>
                  <a:ext uri="{FF2B5EF4-FFF2-40B4-BE49-F238E27FC236}">
                    <a16:creationId xmlns:a16="http://schemas.microsoft.com/office/drawing/2014/main" id="{745E138E-EC48-47DA-BC7F-2B8C0BDF02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1" name="Oval 19">
                <a:extLst>
                  <a:ext uri="{FF2B5EF4-FFF2-40B4-BE49-F238E27FC236}">
                    <a16:creationId xmlns:a16="http://schemas.microsoft.com/office/drawing/2014/main" id="{BA79C586-F96A-4791-A7CD-2C002FE0DF8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2" name="Oval 20">
                <a:extLst>
                  <a:ext uri="{FF2B5EF4-FFF2-40B4-BE49-F238E27FC236}">
                    <a16:creationId xmlns:a16="http://schemas.microsoft.com/office/drawing/2014/main" id="{F745DB0F-9F07-4132-8A57-38D79A326C7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3" name="Oval 21">
                <a:extLst>
                  <a:ext uri="{FF2B5EF4-FFF2-40B4-BE49-F238E27FC236}">
                    <a16:creationId xmlns:a16="http://schemas.microsoft.com/office/drawing/2014/main" id="{9EE73B54-707F-400C-9F9C-B70D0CD01AD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4" name="Oval 22">
                <a:extLst>
                  <a:ext uri="{FF2B5EF4-FFF2-40B4-BE49-F238E27FC236}">
                    <a16:creationId xmlns:a16="http://schemas.microsoft.com/office/drawing/2014/main" id="{48EF2EFA-3064-4A07-8ED6-640607D39C6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5" name="Oval 23">
                <a:extLst>
                  <a:ext uri="{FF2B5EF4-FFF2-40B4-BE49-F238E27FC236}">
                    <a16:creationId xmlns:a16="http://schemas.microsoft.com/office/drawing/2014/main" id="{3E794E7F-D095-49EC-B8A2-DBA8ECCE485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6" name="Oval 24">
                <a:extLst>
                  <a:ext uri="{FF2B5EF4-FFF2-40B4-BE49-F238E27FC236}">
                    <a16:creationId xmlns:a16="http://schemas.microsoft.com/office/drawing/2014/main" id="{6938DEFF-1A02-4DCA-AFD2-43250FD4A1F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id="{0C4C9B78-BD79-4B6B-A837-4734A2A4DF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8C0FD84B-ACE4-45C2-93B8-AB394D21BE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35C6F6DF-4A14-4371-AF1A-18E930F5EE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0D3D28E3-BAAA-4BBB-A270-A20A9369007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7D55E5C6-E9F8-4C78-927A-AFA66B059C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E50D18BD-5905-44C0-AAEF-F785A3DF49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id="{2C22566B-B255-40AA-977F-5CF134539F9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4" name="Freeform 32">
                <a:extLst>
                  <a:ext uri="{FF2B5EF4-FFF2-40B4-BE49-F238E27FC236}">
                    <a16:creationId xmlns:a16="http://schemas.microsoft.com/office/drawing/2014/main" id="{B77FF6C7-7868-4483-8748-0D6601C6AB3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5" name="Freeform 33">
                <a:extLst>
                  <a:ext uri="{FF2B5EF4-FFF2-40B4-BE49-F238E27FC236}">
                    <a16:creationId xmlns:a16="http://schemas.microsoft.com/office/drawing/2014/main" id="{94BECC8F-8B3F-4213-9CB4-E7AEBE875B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6" name="Freeform 34">
                <a:extLst>
                  <a:ext uri="{FF2B5EF4-FFF2-40B4-BE49-F238E27FC236}">
                    <a16:creationId xmlns:a16="http://schemas.microsoft.com/office/drawing/2014/main" id="{1424973A-F7C4-43C7-B9C7-BFCB7C903A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>
              <a:extLst>
                <a:ext uri="{FF2B5EF4-FFF2-40B4-BE49-F238E27FC236}">
                  <a16:creationId xmlns:a16="http://schemas.microsoft.com/office/drawing/2014/main" id="{417B1F1C-0533-496B-A2A5-7DE601E6B61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>
                <a:extLst>
                  <a:ext uri="{FF2B5EF4-FFF2-40B4-BE49-F238E27FC236}">
                    <a16:creationId xmlns:a16="http://schemas.microsoft.com/office/drawing/2014/main" id="{D204B896-CA35-410F-BDD3-C37D34FDC06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" name="Freeform 37">
                <a:extLst>
                  <a:ext uri="{FF2B5EF4-FFF2-40B4-BE49-F238E27FC236}">
                    <a16:creationId xmlns:a16="http://schemas.microsoft.com/office/drawing/2014/main" id="{255A4DC6-8AD5-4563-88B1-1A065C624A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68E73D80-B43A-400A-B568-661844153A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54B05237-D04E-464C-8FF8-E6ABE5232B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D3B8E9EE-C61C-40D1-AF95-9CC78D4374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346E123C-7314-4405-91BC-39B362EDFAE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EBD53B8D-B69A-4531-9C63-9E0889B5D78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9" name="Freeform 43">
                <a:extLst>
                  <a:ext uri="{FF2B5EF4-FFF2-40B4-BE49-F238E27FC236}">
                    <a16:creationId xmlns:a16="http://schemas.microsoft.com/office/drawing/2014/main" id="{A9282030-C703-42DF-8626-E363CBF774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>
                <a:extLst>
                  <a:ext uri="{FF2B5EF4-FFF2-40B4-BE49-F238E27FC236}">
                    <a16:creationId xmlns:a16="http://schemas.microsoft.com/office/drawing/2014/main" id="{E7B0A801-F9A8-4E64-BDA9-92296E3FABA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" name="Freeform 45">
                <a:extLst>
                  <a:ext uri="{FF2B5EF4-FFF2-40B4-BE49-F238E27FC236}">
                    <a16:creationId xmlns:a16="http://schemas.microsoft.com/office/drawing/2014/main" id="{E8BE4DDB-7C72-4DCB-A3A2-0596EE13EFF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2" name="Freeform 46">
                <a:extLst>
                  <a:ext uri="{FF2B5EF4-FFF2-40B4-BE49-F238E27FC236}">
                    <a16:creationId xmlns:a16="http://schemas.microsoft.com/office/drawing/2014/main" id="{E38F8438-5301-4319-8EA1-71B1A49C4F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3" name="Oval 47">
                <a:extLst>
                  <a:ext uri="{FF2B5EF4-FFF2-40B4-BE49-F238E27FC236}">
                    <a16:creationId xmlns:a16="http://schemas.microsoft.com/office/drawing/2014/main" id="{D98DB033-BB11-419F-801C-C3090060900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4" name="Oval 48">
                <a:extLst>
                  <a:ext uri="{FF2B5EF4-FFF2-40B4-BE49-F238E27FC236}">
                    <a16:creationId xmlns:a16="http://schemas.microsoft.com/office/drawing/2014/main" id="{70D3FFD4-1F85-43E6-B037-CD15951375D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5" name="Oval 49">
                <a:extLst>
                  <a:ext uri="{FF2B5EF4-FFF2-40B4-BE49-F238E27FC236}">
                    <a16:creationId xmlns:a16="http://schemas.microsoft.com/office/drawing/2014/main" id="{7125DB0C-72B8-419D-A8D0-C82254AE182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6" name="Oval 50">
                <a:extLst>
                  <a:ext uri="{FF2B5EF4-FFF2-40B4-BE49-F238E27FC236}">
                    <a16:creationId xmlns:a16="http://schemas.microsoft.com/office/drawing/2014/main" id="{430B7D16-4072-438D-A843-DC0EA8AE04B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7" name="Oval 51">
                <a:extLst>
                  <a:ext uri="{FF2B5EF4-FFF2-40B4-BE49-F238E27FC236}">
                    <a16:creationId xmlns:a16="http://schemas.microsoft.com/office/drawing/2014/main" id="{0B0D0F49-1F73-48A2-80D3-2BC9F87CF2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8" name="Oval 52">
                <a:extLst>
                  <a:ext uri="{FF2B5EF4-FFF2-40B4-BE49-F238E27FC236}">
                    <a16:creationId xmlns:a16="http://schemas.microsoft.com/office/drawing/2014/main" id="{39757DB3-B05A-4206-8B21-18793946C76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9" name="Group 53">
              <a:extLst>
                <a:ext uri="{FF2B5EF4-FFF2-40B4-BE49-F238E27FC236}">
                  <a16:creationId xmlns:a16="http://schemas.microsoft.com/office/drawing/2014/main" id="{F00A0A7C-CB5E-41E5-B017-080879576F5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>
                <a:extLst>
                  <a:ext uri="{FF2B5EF4-FFF2-40B4-BE49-F238E27FC236}">
                    <a16:creationId xmlns:a16="http://schemas.microsoft.com/office/drawing/2014/main" id="{097A3B36-B2B1-4A34-AA62-FD38C3E71B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>
                <a:extLst>
                  <a:ext uri="{FF2B5EF4-FFF2-40B4-BE49-F238E27FC236}">
                    <a16:creationId xmlns:a16="http://schemas.microsoft.com/office/drawing/2014/main" id="{1136E42F-8560-4F24-AB53-D483E45BD03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>
                <a:extLst>
                  <a:ext uri="{FF2B5EF4-FFF2-40B4-BE49-F238E27FC236}">
                    <a16:creationId xmlns:a16="http://schemas.microsoft.com/office/drawing/2014/main" id="{F22FA5B7-92E0-4884-A6A0-D717AF075D8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>
                <a:extLst>
                  <a:ext uri="{FF2B5EF4-FFF2-40B4-BE49-F238E27FC236}">
                    <a16:creationId xmlns:a16="http://schemas.microsoft.com/office/drawing/2014/main" id="{070BCD41-45BC-435C-9E32-4F7E3A9998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>
                <a:extLst>
                  <a:ext uri="{FF2B5EF4-FFF2-40B4-BE49-F238E27FC236}">
                    <a16:creationId xmlns:a16="http://schemas.microsoft.com/office/drawing/2014/main" id="{15E0CAE6-D396-4BC3-A7A9-3BBF6CE37A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>
                <a:extLst>
                  <a:ext uri="{FF2B5EF4-FFF2-40B4-BE49-F238E27FC236}">
                    <a16:creationId xmlns:a16="http://schemas.microsoft.com/office/drawing/2014/main" id="{A6A682A9-9F42-4982-A901-607B329C7F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>
                <a:extLst>
                  <a:ext uri="{FF2B5EF4-FFF2-40B4-BE49-F238E27FC236}">
                    <a16:creationId xmlns:a16="http://schemas.microsoft.com/office/drawing/2014/main" id="{08872F55-913D-4760-B602-D252AD36D12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>
                <a:extLst>
                  <a:ext uri="{FF2B5EF4-FFF2-40B4-BE49-F238E27FC236}">
                    <a16:creationId xmlns:a16="http://schemas.microsoft.com/office/drawing/2014/main" id="{6133E914-9104-4DD9-BE8D-C287470F2C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>
                  <a:extLst>
                    <a:ext uri="{FF2B5EF4-FFF2-40B4-BE49-F238E27FC236}">
                      <a16:creationId xmlns:a16="http://schemas.microsoft.com/office/drawing/2014/main" id="{7C9FD474-9998-499A-A57C-23F1B5828E0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9" name="Oval 63">
                  <a:extLst>
                    <a:ext uri="{FF2B5EF4-FFF2-40B4-BE49-F238E27FC236}">
                      <a16:creationId xmlns:a16="http://schemas.microsoft.com/office/drawing/2014/main" id="{DF2E718B-9412-4705-B3B0-8D61D6092F6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20" name="Oval 64">
                  <a:extLst>
                    <a:ext uri="{FF2B5EF4-FFF2-40B4-BE49-F238E27FC236}">
                      <a16:creationId xmlns:a16="http://schemas.microsoft.com/office/drawing/2014/main" id="{361AC632-D2C8-4FE4-AFBD-14812E4D5AA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21" name="Oval 65">
                  <a:extLst>
                    <a:ext uri="{FF2B5EF4-FFF2-40B4-BE49-F238E27FC236}">
                      <a16:creationId xmlns:a16="http://schemas.microsoft.com/office/drawing/2014/main" id="{83263F43-6B11-440F-951E-09352950BF7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</p:grpSp>
        </p:grpSp>
      </p:grpSp>
      <p:sp>
        <p:nvSpPr>
          <p:cNvPr id="3283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283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" name="Rectangle 68">
            <a:extLst>
              <a:ext uri="{FF2B5EF4-FFF2-40B4-BE49-F238E27FC236}">
                <a16:creationId xmlns:a16="http://schemas.microsoft.com/office/drawing/2014/main" id="{A0524FC9-5C7C-4E72-9814-DC1BD162C04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9F7F794A-95C1-46A2-9B1C-8D72FE4B41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4409B811-2ADE-4C3F-ABEC-A7690A16E2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C78D7-846B-4E88-B90D-156A0BA15F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556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F97D6AAA-7916-49FE-8D18-E32070C5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E1B8C34A-4F43-4896-BA46-A403D24E5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63A4711D-E392-43D7-84FD-0FB418F52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33570-50AE-46E7-AC76-ED5373CA12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175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5366DDB9-7CC1-4D74-8D7E-A7920E27DA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91D37DC3-8429-4486-92F4-9D26A5CD19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B4764AA3-2292-412E-A88D-093D02D81D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04FC2-F25A-4D88-96F4-E7976E552E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436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68420CA-E5E5-4610-A2F7-056FD62EF8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F4F545B1-5CA2-4208-8B8E-988D59C041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2DAEB7C8-76FC-4288-B430-D8E4AEFF9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DB37B-8D0A-459B-9381-BBB4CFE12C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582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BCCB10EA-5218-4A52-90D5-CC2B2AF30E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9BBA5228-AF08-41FC-9A41-E9CF0EF851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695FA90C-6F99-47EA-8B83-57DDE459E1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8191E-90C1-4079-9F82-680A1FA56C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75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7BA76A67-DBC7-486D-9AA9-053123C4DD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28D326D-7D09-449E-9BA8-04CA955DE6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90B36003-A82A-49AB-8EEC-0EF3CDB90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DB6A0-1BCB-4CC5-8AA7-7C845339B7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46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90A05EAE-4EFB-4527-93BF-4345506DE9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CFF61494-15DA-4CE0-9786-F7B206C56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F8ACE42A-CB0D-415B-A2F5-ED22EF5D58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D1ED9-9AB4-4E4F-9BD3-FCF0EE76ED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383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25D27FD-B795-47AA-9267-533E1FD0F6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39D408E2-B01F-4B7D-B806-CE49E51069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57C6069E-0D0C-41F3-BED9-CFC9B606D1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35E9D-04D7-4CAE-93C7-C3D153340B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341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D0D8EFE1-24C2-4643-84DF-BAB4F2EE46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B78EA90E-78F8-49FF-9AD0-7891C3090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43CBDF60-1B48-4665-9697-D873C2E7E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65B67-9D3B-488E-8155-F6BF07E4E6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778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00DDA06-64EA-42F3-886A-06E926863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0D3B8AA-ECBF-45A4-AB11-C17C2DC421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C964343E-B3EC-4AA1-9641-716BD616E7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9F137-07D0-4DBA-A17B-3D1EABDA97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661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8875453-E862-4E01-B70B-3F982F4DAE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867961F5-FEBA-4C4C-9ECD-36896BFB08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0FE20D36-75C8-4AC2-AEDD-8B9C33415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978D1-7463-462F-AC40-2D47622F1E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038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>
            <a:extLst>
              <a:ext uri="{FF2B5EF4-FFF2-40B4-BE49-F238E27FC236}">
                <a16:creationId xmlns:a16="http://schemas.microsoft.com/office/drawing/2014/main" id="{42E71129-0847-436C-9EF2-BF04691EBBCF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33E0EC13-A84F-4CC7-BAE7-2584BB7337A8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BEE2C4BC-DB17-4B8D-903A-24283A92772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0758E810-1C01-4FCB-8F3C-8900EE825A0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1750" name="Oval 6">
                <a:extLst>
                  <a:ext uri="{FF2B5EF4-FFF2-40B4-BE49-F238E27FC236}">
                    <a16:creationId xmlns:a16="http://schemas.microsoft.com/office/drawing/2014/main" id="{2F30112B-6DE6-4576-9D7E-00A4B463931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1" name="Oval 7">
                <a:extLst>
                  <a:ext uri="{FF2B5EF4-FFF2-40B4-BE49-F238E27FC236}">
                    <a16:creationId xmlns:a16="http://schemas.microsoft.com/office/drawing/2014/main" id="{2F2FD254-3197-411C-9EBC-99BEAB0A13B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2" name="Oval 8">
                <a:extLst>
                  <a:ext uri="{FF2B5EF4-FFF2-40B4-BE49-F238E27FC236}">
                    <a16:creationId xmlns:a16="http://schemas.microsoft.com/office/drawing/2014/main" id="{A8139010-F32C-4C05-9211-85CB469B253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3" name="Oval 9">
                <a:extLst>
                  <a:ext uri="{FF2B5EF4-FFF2-40B4-BE49-F238E27FC236}">
                    <a16:creationId xmlns:a16="http://schemas.microsoft.com/office/drawing/2014/main" id="{F45026A6-C540-4D46-813D-75A5C7DC41C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4" name="Oval 10">
                <a:extLst>
                  <a:ext uri="{FF2B5EF4-FFF2-40B4-BE49-F238E27FC236}">
                    <a16:creationId xmlns:a16="http://schemas.microsoft.com/office/drawing/2014/main" id="{0321108C-79EA-4DDA-9C28-A4F140CC555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5" name="Freeform 11">
                <a:extLst>
                  <a:ext uri="{FF2B5EF4-FFF2-40B4-BE49-F238E27FC236}">
                    <a16:creationId xmlns:a16="http://schemas.microsoft.com/office/drawing/2014/main" id="{413196DB-D40D-40B3-B82F-9FE5428850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6" name="Freeform 12">
                <a:extLst>
                  <a:ext uri="{FF2B5EF4-FFF2-40B4-BE49-F238E27FC236}">
                    <a16:creationId xmlns:a16="http://schemas.microsoft.com/office/drawing/2014/main" id="{FF7BC06D-570E-4B3C-AFE5-6BD7BC6E34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7" name="Freeform 13">
                <a:extLst>
                  <a:ext uri="{FF2B5EF4-FFF2-40B4-BE49-F238E27FC236}">
                    <a16:creationId xmlns:a16="http://schemas.microsoft.com/office/drawing/2014/main" id="{9BD3DFBE-1826-49E2-84F8-91A05AD9B2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8" name="Freeform 14">
                <a:extLst>
                  <a:ext uri="{FF2B5EF4-FFF2-40B4-BE49-F238E27FC236}">
                    <a16:creationId xmlns:a16="http://schemas.microsoft.com/office/drawing/2014/main" id="{9757D925-AED4-4FB3-A159-4787ACBED0C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9" name="Freeform 15">
                <a:extLst>
                  <a:ext uri="{FF2B5EF4-FFF2-40B4-BE49-F238E27FC236}">
                    <a16:creationId xmlns:a16="http://schemas.microsoft.com/office/drawing/2014/main" id="{9146374C-D679-4517-942B-627ACC9B79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0" name="Oval 16">
                <a:extLst>
                  <a:ext uri="{FF2B5EF4-FFF2-40B4-BE49-F238E27FC236}">
                    <a16:creationId xmlns:a16="http://schemas.microsoft.com/office/drawing/2014/main" id="{6939284F-6D10-4676-94E4-86BED1041F3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67000156-9BF6-4C42-BCA5-DA6D26846E0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1762" name="Oval 18">
                <a:extLst>
                  <a:ext uri="{FF2B5EF4-FFF2-40B4-BE49-F238E27FC236}">
                    <a16:creationId xmlns:a16="http://schemas.microsoft.com/office/drawing/2014/main" id="{9F489261-EDC6-4807-9188-4432FBA6E90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3" name="Oval 19">
                <a:extLst>
                  <a:ext uri="{FF2B5EF4-FFF2-40B4-BE49-F238E27FC236}">
                    <a16:creationId xmlns:a16="http://schemas.microsoft.com/office/drawing/2014/main" id="{E4FEC18A-3FED-4D64-BBF1-7A5151D8B66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4" name="Oval 20">
                <a:extLst>
                  <a:ext uri="{FF2B5EF4-FFF2-40B4-BE49-F238E27FC236}">
                    <a16:creationId xmlns:a16="http://schemas.microsoft.com/office/drawing/2014/main" id="{81BABCA2-5767-488A-98B4-EE27E86EC01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5" name="Oval 21">
                <a:extLst>
                  <a:ext uri="{FF2B5EF4-FFF2-40B4-BE49-F238E27FC236}">
                    <a16:creationId xmlns:a16="http://schemas.microsoft.com/office/drawing/2014/main" id="{FC944B2F-6AB5-4469-B54A-501F08E6F1C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6" name="Oval 22">
                <a:extLst>
                  <a:ext uri="{FF2B5EF4-FFF2-40B4-BE49-F238E27FC236}">
                    <a16:creationId xmlns:a16="http://schemas.microsoft.com/office/drawing/2014/main" id="{BF80BED5-38EE-474B-A5D1-315BE96610A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7" name="Oval 23">
                <a:extLst>
                  <a:ext uri="{FF2B5EF4-FFF2-40B4-BE49-F238E27FC236}">
                    <a16:creationId xmlns:a16="http://schemas.microsoft.com/office/drawing/2014/main" id="{836C9C91-227A-41BB-A01C-D482F419261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8" name="Oval 24">
                <a:extLst>
                  <a:ext uri="{FF2B5EF4-FFF2-40B4-BE49-F238E27FC236}">
                    <a16:creationId xmlns:a16="http://schemas.microsoft.com/office/drawing/2014/main" id="{5A391902-8338-4A2D-A552-93E050B8645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9" name="Oval 25">
                <a:extLst>
                  <a:ext uri="{FF2B5EF4-FFF2-40B4-BE49-F238E27FC236}">
                    <a16:creationId xmlns:a16="http://schemas.microsoft.com/office/drawing/2014/main" id="{08F7CFFD-92BE-46FF-A9EC-D0D33B017EE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0" name="Freeform 26">
                <a:extLst>
                  <a:ext uri="{FF2B5EF4-FFF2-40B4-BE49-F238E27FC236}">
                    <a16:creationId xmlns:a16="http://schemas.microsoft.com/office/drawing/2014/main" id="{92B34829-AFA2-41F2-BAC0-98C7546E62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1" name="Freeform 27">
                <a:extLst>
                  <a:ext uri="{FF2B5EF4-FFF2-40B4-BE49-F238E27FC236}">
                    <a16:creationId xmlns:a16="http://schemas.microsoft.com/office/drawing/2014/main" id="{3D5D1053-1DE4-4DFB-81B0-8C0507D1F34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2" name="Freeform 28">
                <a:extLst>
                  <a:ext uri="{FF2B5EF4-FFF2-40B4-BE49-F238E27FC236}">
                    <a16:creationId xmlns:a16="http://schemas.microsoft.com/office/drawing/2014/main" id="{AFED8FA2-E5E7-4B51-A612-0CCA853512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3" name="Freeform 29">
                <a:extLst>
                  <a:ext uri="{FF2B5EF4-FFF2-40B4-BE49-F238E27FC236}">
                    <a16:creationId xmlns:a16="http://schemas.microsoft.com/office/drawing/2014/main" id="{47987F72-5B87-4341-AF5A-0F5F35CC0DD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92D63071-03D2-4938-A8CD-72F6AA086D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854D795F-5164-4767-A5FC-C0BCA4A68BB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6" name="Freeform 32">
                <a:extLst>
                  <a:ext uri="{FF2B5EF4-FFF2-40B4-BE49-F238E27FC236}">
                    <a16:creationId xmlns:a16="http://schemas.microsoft.com/office/drawing/2014/main" id="{EC0055DE-CC42-4EB5-864B-D7014EDBC5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7" name="Freeform 33">
                <a:extLst>
                  <a:ext uri="{FF2B5EF4-FFF2-40B4-BE49-F238E27FC236}">
                    <a16:creationId xmlns:a16="http://schemas.microsoft.com/office/drawing/2014/main" id="{EF280321-5DE2-4935-BFD3-16DF772C57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8" name="Freeform 34">
                <a:extLst>
                  <a:ext uri="{FF2B5EF4-FFF2-40B4-BE49-F238E27FC236}">
                    <a16:creationId xmlns:a16="http://schemas.microsoft.com/office/drawing/2014/main" id="{C87CD609-E011-498C-81C9-8C96FBE989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1E4E6034-8559-4571-90E8-BAD63E88D9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85D74BFA-CC16-4057-B359-2919EA7EDBC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1781" name="Freeform 37">
                <a:extLst>
                  <a:ext uri="{FF2B5EF4-FFF2-40B4-BE49-F238E27FC236}">
                    <a16:creationId xmlns:a16="http://schemas.microsoft.com/office/drawing/2014/main" id="{ADAC709D-9F86-46CD-87FE-85389D01395B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2" name="Freeform 38">
                <a:extLst>
                  <a:ext uri="{FF2B5EF4-FFF2-40B4-BE49-F238E27FC236}">
                    <a16:creationId xmlns:a16="http://schemas.microsoft.com/office/drawing/2014/main" id="{FE549B56-9C9A-4FC2-ADE9-7A6266F59FE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3" name="Freeform 39">
                <a:extLst>
                  <a:ext uri="{FF2B5EF4-FFF2-40B4-BE49-F238E27FC236}">
                    <a16:creationId xmlns:a16="http://schemas.microsoft.com/office/drawing/2014/main" id="{B6C78C77-BD3D-4DE8-A0DD-1A8E08F9DC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4" name="Freeform 40">
                <a:extLst>
                  <a:ext uri="{FF2B5EF4-FFF2-40B4-BE49-F238E27FC236}">
                    <a16:creationId xmlns:a16="http://schemas.microsoft.com/office/drawing/2014/main" id="{8CA4964D-2C95-4422-91E4-6A71EE0BD6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5" name="Freeform 41">
                <a:extLst>
                  <a:ext uri="{FF2B5EF4-FFF2-40B4-BE49-F238E27FC236}">
                    <a16:creationId xmlns:a16="http://schemas.microsoft.com/office/drawing/2014/main" id="{7C965F33-9F26-4E26-B3BF-2F40A557DA3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6" name="Freeform 42">
                <a:extLst>
                  <a:ext uri="{FF2B5EF4-FFF2-40B4-BE49-F238E27FC236}">
                    <a16:creationId xmlns:a16="http://schemas.microsoft.com/office/drawing/2014/main" id="{5B53AF03-3D1D-46D8-84E6-81239A9A8E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7" name="Freeform 43">
                <a:extLst>
                  <a:ext uri="{FF2B5EF4-FFF2-40B4-BE49-F238E27FC236}">
                    <a16:creationId xmlns:a16="http://schemas.microsoft.com/office/drawing/2014/main" id="{99A2C6B2-91A4-4C02-9EEC-9CEBFEB9B3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A7C9B605-FB7A-4DCE-9D56-2764A8B9CF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89" name="Freeform 45">
                <a:extLst>
                  <a:ext uri="{FF2B5EF4-FFF2-40B4-BE49-F238E27FC236}">
                    <a16:creationId xmlns:a16="http://schemas.microsoft.com/office/drawing/2014/main" id="{C9A88621-39F7-4A5C-BA69-DA50D6EDF3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0" name="Freeform 46">
                <a:extLst>
                  <a:ext uri="{FF2B5EF4-FFF2-40B4-BE49-F238E27FC236}">
                    <a16:creationId xmlns:a16="http://schemas.microsoft.com/office/drawing/2014/main" id="{FD5FEE17-B689-4205-AF77-B10D2EB7AF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1" name="Freeform 47">
                <a:extLst>
                  <a:ext uri="{FF2B5EF4-FFF2-40B4-BE49-F238E27FC236}">
                    <a16:creationId xmlns:a16="http://schemas.microsoft.com/office/drawing/2014/main" id="{05020259-F2A9-47F9-B55B-98AA908AF8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2" name="Oval 48">
                <a:extLst>
                  <a:ext uri="{FF2B5EF4-FFF2-40B4-BE49-F238E27FC236}">
                    <a16:creationId xmlns:a16="http://schemas.microsoft.com/office/drawing/2014/main" id="{282B83E5-1D98-41C2-9603-65F8CD22966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3" name="Oval 49">
                <a:extLst>
                  <a:ext uri="{FF2B5EF4-FFF2-40B4-BE49-F238E27FC236}">
                    <a16:creationId xmlns:a16="http://schemas.microsoft.com/office/drawing/2014/main" id="{80178254-442C-4386-A8E8-4C7A76E24F9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4" name="Oval 50">
                <a:extLst>
                  <a:ext uri="{FF2B5EF4-FFF2-40B4-BE49-F238E27FC236}">
                    <a16:creationId xmlns:a16="http://schemas.microsoft.com/office/drawing/2014/main" id="{A8ED8431-9BC4-441E-AFE4-545F970C38F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5" name="Oval 51">
                <a:extLst>
                  <a:ext uri="{FF2B5EF4-FFF2-40B4-BE49-F238E27FC236}">
                    <a16:creationId xmlns:a16="http://schemas.microsoft.com/office/drawing/2014/main" id="{251B19B2-05D8-40AC-9DC6-4494B733ED6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6" name="Oval 52">
                <a:extLst>
                  <a:ext uri="{FF2B5EF4-FFF2-40B4-BE49-F238E27FC236}">
                    <a16:creationId xmlns:a16="http://schemas.microsoft.com/office/drawing/2014/main" id="{81725679-D918-41C5-A1B6-D720B1E77EF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7" name="Oval 53">
                <a:extLst>
                  <a:ext uri="{FF2B5EF4-FFF2-40B4-BE49-F238E27FC236}">
                    <a16:creationId xmlns:a16="http://schemas.microsoft.com/office/drawing/2014/main" id="{0B97A51A-C3A6-4B9A-8803-2577301CC9B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ED03D8FF-3718-4348-96D0-389B06F5BB1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6B157F43-E570-42C8-B646-38935C3E84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E3D42E67-DE7C-4DEC-B93E-D7FB02AF58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8A5BF6B3-EF5F-4A5E-BDAD-34F8EA03DC0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FC6E98D3-D042-457C-ADA8-B97238F0059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66EADE2B-0709-44F9-BA9A-53DADA39FC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D0DC66DB-976C-47A2-9350-F3DA96930F9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136B54A9-803E-4D72-A316-98F0CFD8766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74DB9034-C85A-4678-B548-6E0C4C8BD1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86AB6EFA-C650-4B59-96DB-457559131B7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058AD0DD-05C0-4A43-93DC-838741FA714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4EB042C1-2481-42FE-ADB0-12BC2AD7C6C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154F5ED2-EE24-4AA2-BCBB-7AC163846FD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</p:grpSp>
        </p:grpSp>
      </p:grpSp>
      <p:sp>
        <p:nvSpPr>
          <p:cNvPr id="31811" name="Rectangle 67">
            <a:extLst>
              <a:ext uri="{FF2B5EF4-FFF2-40B4-BE49-F238E27FC236}">
                <a16:creationId xmlns:a16="http://schemas.microsoft.com/office/drawing/2014/main" id="{2E80931A-32A7-4A99-9432-FCC262135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1812" name="Rectangle 68">
            <a:extLst>
              <a:ext uri="{FF2B5EF4-FFF2-40B4-BE49-F238E27FC236}">
                <a16:creationId xmlns:a16="http://schemas.microsoft.com/office/drawing/2014/main" id="{8269BF46-9ECC-4E51-9B98-8C8E3119E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1813" name="Rectangle 69">
            <a:extLst>
              <a:ext uri="{FF2B5EF4-FFF2-40B4-BE49-F238E27FC236}">
                <a16:creationId xmlns:a16="http://schemas.microsoft.com/office/drawing/2014/main" id="{8BF2D115-4FB7-458D-A38C-00F2E88C00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4" name="Rectangle 70">
            <a:extLst>
              <a:ext uri="{FF2B5EF4-FFF2-40B4-BE49-F238E27FC236}">
                <a16:creationId xmlns:a16="http://schemas.microsoft.com/office/drawing/2014/main" id="{86D42361-E110-4C60-BCC6-9CE0FA6376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5" name="Rectangle 71">
            <a:extLst>
              <a:ext uri="{FF2B5EF4-FFF2-40B4-BE49-F238E27FC236}">
                <a16:creationId xmlns:a16="http://schemas.microsoft.com/office/drawing/2014/main" id="{08BCDA94-71B8-44DE-9571-A249FC7A46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81F354C-6039-4847-814E-4BAE88CB94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3E7083A-A201-45E4-85FC-0734C6462C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Prostorová akustika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B670312-7097-40C9-BE51-2ADE6367B47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PhDr. Petr Kalina, Ph.D.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53371B5-1389-4DE2-89B7-47F76FA9B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Prostorová akustika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41BA77C-7B38-4B2A-8DEF-01B822A66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cs-CZ" sz="2800" dirty="0"/>
              <a:t>zabývá se otázkami, jakým způsobem </a:t>
            </a:r>
            <a:r>
              <a:rPr lang="cs-CZ" sz="2800" dirty="0">
                <a:solidFill>
                  <a:srgbClr val="FFFF00"/>
                </a:solidFill>
              </a:rPr>
              <a:t>akustické vlastnosti prostoru </a:t>
            </a:r>
            <a:r>
              <a:rPr lang="cs-CZ" sz="2800" dirty="0"/>
              <a:t>ovlivňují </a:t>
            </a:r>
            <a:r>
              <a:rPr lang="cs-CZ" sz="2800" dirty="0">
                <a:solidFill>
                  <a:srgbClr val="FFFF00"/>
                </a:solidFill>
              </a:rPr>
              <a:t>reprodukci</a:t>
            </a:r>
            <a:r>
              <a:rPr lang="cs-CZ" sz="2800" dirty="0"/>
              <a:t> a </a:t>
            </a:r>
            <a:r>
              <a:rPr lang="cs-CZ" sz="2800" dirty="0">
                <a:solidFill>
                  <a:srgbClr val="FFFF00"/>
                </a:solidFill>
              </a:rPr>
              <a:t>poslech</a:t>
            </a:r>
            <a:r>
              <a:rPr lang="cs-CZ" sz="2800" dirty="0"/>
              <a:t> zvuku a také tím, co je třeba v prostoru udělat k zajištění </a:t>
            </a:r>
            <a:r>
              <a:rPr lang="cs-CZ" sz="2800" dirty="0">
                <a:solidFill>
                  <a:srgbClr val="FFFF00"/>
                </a:solidFill>
              </a:rPr>
              <a:t>kvalitního poslechu</a:t>
            </a:r>
          </a:p>
          <a:p>
            <a:pPr marL="0" indent="0" eaLnBrk="1" hangingPunct="1">
              <a:buNone/>
              <a:defRPr/>
            </a:pPr>
            <a:endParaRPr lang="cs-CZ" sz="2800" dirty="0"/>
          </a:p>
          <a:p>
            <a:pPr marL="0" indent="0" eaLnBrk="1" hangingPunct="1">
              <a:buNone/>
              <a:defRPr/>
            </a:pPr>
            <a:r>
              <a:rPr lang="cs-CZ" sz="2000" dirty="0"/>
              <a:t>Řeší:</a:t>
            </a:r>
          </a:p>
          <a:p>
            <a:pPr eaLnBrk="1" hangingPunct="1">
              <a:defRPr/>
            </a:pPr>
            <a:r>
              <a:rPr lang="cs-CZ" sz="2000" dirty="0"/>
              <a:t>jakým způsobem zajistit v prostoru optimální </a:t>
            </a:r>
            <a:r>
              <a:rPr lang="cs-CZ" sz="2000" dirty="0">
                <a:solidFill>
                  <a:srgbClr val="FFFF00"/>
                </a:solidFill>
              </a:rPr>
              <a:t>odrážení</a:t>
            </a:r>
            <a:r>
              <a:rPr lang="cs-CZ" sz="2000" dirty="0"/>
              <a:t> zvukových vln</a:t>
            </a:r>
          </a:p>
          <a:p>
            <a:pPr eaLnBrk="1" hangingPunct="1">
              <a:defRPr/>
            </a:pPr>
            <a:r>
              <a:rPr lang="cs-CZ" sz="2000" dirty="0"/>
              <a:t>jakým způsobem zajistit v prostoru optimální </a:t>
            </a:r>
            <a:r>
              <a:rPr lang="cs-CZ" sz="2000" dirty="0">
                <a:solidFill>
                  <a:srgbClr val="FFFF00"/>
                </a:solidFill>
              </a:rPr>
              <a:t>dozvuk</a:t>
            </a:r>
          </a:p>
          <a:p>
            <a:pPr eaLnBrk="1" hangingPunct="1">
              <a:defRPr/>
            </a:pPr>
            <a:r>
              <a:rPr lang="cs-CZ" sz="2000" dirty="0"/>
              <a:t>jakým způsobem </a:t>
            </a:r>
            <a:r>
              <a:rPr lang="cs-CZ" sz="2000" dirty="0">
                <a:solidFill>
                  <a:srgbClr val="FFFF00"/>
                </a:solidFill>
              </a:rPr>
              <a:t>zamezit pronikání zvuku </a:t>
            </a:r>
            <a:r>
              <a:rPr lang="cs-CZ" sz="2000" dirty="0"/>
              <a:t>z vnějších prostor do chráněných vnitřních prostorů určených pro poslech</a:t>
            </a:r>
          </a:p>
          <a:p>
            <a:pPr marL="0" indent="0" eaLnBrk="1" hangingPunct="1">
              <a:buNone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314024-C598-4168-B0ED-57EA4A630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Dozvuk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9C929B-ABD2-4C03-8DE9-A4DF0A696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800" dirty="0"/>
              <a:t>vzniká postupným uticháním odražených vln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Tx/>
              <a:buChar char="-"/>
            </a:pPr>
            <a:r>
              <a:rPr lang="cs-CZ" sz="2800" dirty="0"/>
              <a:t>komorní hudba – kratší dozvuk</a:t>
            </a:r>
          </a:p>
          <a:p>
            <a:pPr>
              <a:buFontTx/>
              <a:buChar char="-"/>
            </a:pPr>
            <a:r>
              <a:rPr lang="cs-CZ" sz="2800" dirty="0"/>
              <a:t>orchestrální nebo varhanní hudba – delší dozvuk</a:t>
            </a:r>
          </a:p>
          <a:p>
            <a:pPr>
              <a:buFontTx/>
              <a:buChar char="-"/>
            </a:pPr>
            <a:endParaRPr lang="cs-CZ" sz="2800" dirty="0"/>
          </a:p>
          <a:p>
            <a:pPr>
              <a:buFontTx/>
              <a:buChar char="-"/>
            </a:pPr>
            <a:r>
              <a:rPr lang="cs-CZ" sz="2800" dirty="0"/>
              <a:t>klasicistní hudba – kratší než 1,5 sekundy</a:t>
            </a:r>
          </a:p>
          <a:p>
            <a:pPr>
              <a:buFontTx/>
              <a:buChar char="-"/>
            </a:pPr>
            <a:r>
              <a:rPr lang="cs-CZ" sz="2800" dirty="0"/>
              <a:t>romantická hudba – kratší než 2,1 sekundy</a:t>
            </a:r>
          </a:p>
          <a:p>
            <a:pPr>
              <a:buFontTx/>
              <a:buChar char="-"/>
            </a:pPr>
            <a:r>
              <a:rPr lang="cs-CZ" sz="2800" dirty="0"/>
              <a:t>populární a jazzová hudba – kolem 0,8 sekundy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Tx/>
              <a:buChar char="-"/>
            </a:pPr>
            <a:endParaRPr lang="cs-CZ" sz="2800" dirty="0"/>
          </a:p>
          <a:p>
            <a:pPr>
              <a:buFontTx/>
              <a:buChar char="-"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6456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2D3AF-8C53-457C-8CE2-7B23008F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Vnímání opakovaných signálů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3AA6FB-7898-4669-8B6E-F020E2950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Splývání</a:t>
            </a:r>
          </a:p>
          <a:p>
            <a:pPr>
              <a:buFontTx/>
              <a:buChar char="-"/>
            </a:pPr>
            <a:r>
              <a:rPr lang="cs-CZ" sz="2000" dirty="0"/>
              <a:t>zpoždění opakovaných signálů je menší než 50 </a:t>
            </a:r>
            <a:r>
              <a:rPr lang="cs-CZ" sz="2000" dirty="0" err="1"/>
              <a:t>ms</a:t>
            </a:r>
            <a:r>
              <a:rPr lang="cs-CZ" sz="2000" dirty="0"/>
              <a:t>.</a:t>
            </a:r>
          </a:p>
          <a:p>
            <a:pPr>
              <a:buFontTx/>
              <a:buChar char="-"/>
            </a:pPr>
            <a:r>
              <a:rPr lang="cs-CZ" sz="2000" dirty="0"/>
              <a:t>lidské ucho vnímá jediný signál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smtClean="0"/>
              <a:t>Směšování (dozvuk)</a:t>
            </a:r>
            <a:endParaRPr lang="cs-CZ" sz="2000" b="1" dirty="0"/>
          </a:p>
          <a:p>
            <a:pPr>
              <a:buFontTx/>
              <a:buChar char="-"/>
            </a:pPr>
            <a:r>
              <a:rPr lang="cs-CZ" sz="2000" dirty="0"/>
              <a:t>zpoždění opakovaných signálů je mezi 50 a 100 </a:t>
            </a:r>
            <a:r>
              <a:rPr lang="cs-CZ" sz="2000" dirty="0" err="1"/>
              <a:t>ms</a:t>
            </a:r>
            <a:r>
              <a:rPr lang="cs-CZ" sz="2000" dirty="0"/>
              <a:t>.</a:t>
            </a:r>
          </a:p>
          <a:p>
            <a:pPr>
              <a:buFontTx/>
              <a:buChar char="-"/>
            </a:pPr>
            <a:r>
              <a:rPr lang="cs-CZ" sz="2000" dirty="0"/>
              <a:t>nejsou slyšet oddělené zvukové signály, ale tyt signály nejsou považovány za signál jediný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Echo / ozvěna</a:t>
            </a:r>
          </a:p>
          <a:p>
            <a:pPr>
              <a:buFontTx/>
              <a:buChar char="-"/>
            </a:pPr>
            <a:r>
              <a:rPr lang="cs-CZ" sz="2000" dirty="0"/>
              <a:t>zpoždění opakovaných signálů je větší než 100 </a:t>
            </a:r>
            <a:r>
              <a:rPr lang="cs-CZ" sz="2000" dirty="0" err="1"/>
              <a:t>ms</a:t>
            </a:r>
            <a:r>
              <a:rPr lang="cs-CZ" sz="2000" dirty="0"/>
              <a:t>. (0,1 sekundy)</a:t>
            </a:r>
          </a:p>
          <a:p>
            <a:pPr>
              <a:buFontTx/>
              <a:buChar char="-"/>
            </a:pPr>
            <a:r>
              <a:rPr lang="cs-CZ" sz="2000" dirty="0"/>
              <a:t>lidské ucho vnímá jednotlivé zvukové signály jako oddělené</a:t>
            </a:r>
          </a:p>
        </p:txBody>
      </p:sp>
    </p:spTree>
    <p:extLst>
      <p:ext uri="{BB962C8B-B14F-4D97-AF65-F5344CB8AC3E}">
        <p14:creationId xmlns:p14="http://schemas.microsoft.com/office/powerpoint/2010/main" val="646003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Faktory ovlivňující dobu dozvuku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objem místnosti</a:t>
            </a:r>
          </a:p>
          <a:p>
            <a:r>
              <a:rPr lang="cs-CZ" sz="2800" dirty="0" smtClean="0"/>
              <a:t>celková pohltivost: stěny místnosti, přítomnost diváků</a:t>
            </a:r>
          </a:p>
          <a:p>
            <a:r>
              <a:rPr lang="cs-CZ" sz="2800" dirty="0" smtClean="0"/>
              <a:t>teplota a vlhkost vzduchu</a:t>
            </a:r>
          </a:p>
          <a:p>
            <a:endParaRPr lang="cs-CZ" sz="2800" dirty="0"/>
          </a:p>
          <a:p>
            <a:r>
              <a:rPr lang="cs-CZ" sz="2800" dirty="0" smtClean="0"/>
              <a:t>pohltivost vysokých frekvencí: textilie, květiny</a:t>
            </a:r>
          </a:p>
          <a:p>
            <a:r>
              <a:rPr lang="cs-CZ" sz="2800" dirty="0" smtClean="0"/>
              <a:t>pohltivost středních frekvencí: nábytek, lidé</a:t>
            </a:r>
          </a:p>
          <a:p>
            <a:r>
              <a:rPr lang="cs-CZ" sz="2800" dirty="0" smtClean="0"/>
              <a:t>pohltivost nízkých frekvencí: dutiny v půdorysu místnosti, okna, textilie</a:t>
            </a:r>
          </a:p>
        </p:txBody>
      </p:sp>
    </p:spTree>
    <p:extLst>
      <p:ext uri="{BB962C8B-B14F-4D97-AF65-F5344CB8AC3E}">
        <p14:creationId xmlns:p14="http://schemas.microsoft.com/office/powerpoint/2010/main" val="94713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39825"/>
          </a:xfrm>
        </p:spPr>
        <p:txBody>
          <a:bodyPr/>
          <a:lstStyle/>
          <a:p>
            <a:r>
              <a:rPr lang="cs-CZ" sz="3600" dirty="0" smtClean="0"/>
              <a:t>Odraz zvukových vln od různých ploch</a:t>
            </a:r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532" y="1052736"/>
            <a:ext cx="2687608" cy="560787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67544" y="2025520"/>
            <a:ext cx="1358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rovná plocha</a:t>
            </a:r>
            <a:endParaRPr lang="cs-CZ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3752041"/>
            <a:ext cx="24657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vydutá (konkávní) plocha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5478562"/>
            <a:ext cx="2669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vypouklá (konvexní) plocha</a:t>
            </a:r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426" y="2250900"/>
            <a:ext cx="2736139" cy="322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62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Mikrofon s parabolou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84" y="1772816"/>
            <a:ext cx="5074164" cy="302433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277" y="3501008"/>
            <a:ext cx="2929508" cy="292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091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C95E102A-DED2-484B-B085-1D827405B1F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6068" y="720740"/>
            <a:ext cx="7850347" cy="5732596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FontTx/>
              <a:buChar char="-"/>
              <a:defRPr/>
            </a:pPr>
            <a:r>
              <a:rPr lang="cs-CZ" sz="4000" dirty="0" smtClean="0"/>
              <a:t>část akustické energie se od stěny </a:t>
            </a:r>
            <a:r>
              <a:rPr lang="cs-CZ" sz="4000" dirty="0" smtClean="0">
                <a:solidFill>
                  <a:srgbClr val="FFFF00"/>
                </a:solidFill>
              </a:rPr>
              <a:t>odrazí</a:t>
            </a:r>
          </a:p>
          <a:p>
            <a:pPr marL="0" indent="0">
              <a:buNone/>
              <a:defRPr/>
            </a:pPr>
            <a:endParaRPr lang="cs-CZ" sz="4000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  <a:defRPr/>
            </a:pPr>
            <a:r>
              <a:rPr lang="cs-CZ" sz="4000" dirty="0" smtClean="0"/>
              <a:t>část akustické energie stěna </a:t>
            </a:r>
            <a:r>
              <a:rPr lang="cs-CZ" sz="4000" dirty="0" smtClean="0">
                <a:solidFill>
                  <a:srgbClr val="FFFF00"/>
                </a:solidFill>
              </a:rPr>
              <a:t>pohltí</a:t>
            </a:r>
          </a:p>
          <a:p>
            <a:pPr marL="0" indent="0">
              <a:buNone/>
              <a:defRPr/>
            </a:pPr>
            <a:endParaRPr lang="cs-CZ" sz="4000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  <a:defRPr/>
            </a:pPr>
            <a:r>
              <a:rPr lang="cs-CZ" sz="4000" dirty="0" smtClean="0"/>
              <a:t>část akustické energie </a:t>
            </a:r>
            <a:r>
              <a:rPr lang="cs-CZ" sz="4000" dirty="0" smtClean="0">
                <a:solidFill>
                  <a:srgbClr val="FFFF00"/>
                </a:solidFill>
              </a:rPr>
              <a:t>přejde za </a:t>
            </a:r>
            <a:r>
              <a:rPr lang="cs-CZ" sz="4000" dirty="0" smtClean="0"/>
              <a:t>stěnu</a:t>
            </a:r>
            <a:endParaRPr lang="cs-CZ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265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Wingdings</vt:lpstr>
      <vt:lpstr>Kruhy na vodě</vt:lpstr>
      <vt:lpstr>Prostorová akustika</vt:lpstr>
      <vt:lpstr>Prostorová akustika</vt:lpstr>
      <vt:lpstr>Dozvuk</vt:lpstr>
      <vt:lpstr>Vnímání opakovaných signálů</vt:lpstr>
      <vt:lpstr>Faktory ovlivňující dobu dozvuku</vt:lpstr>
      <vt:lpstr>Odraz zvukových vln od různých ploch</vt:lpstr>
      <vt:lpstr>Mikrofon s parabolou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Slyšení</dc:title>
  <dc:creator>Petr Kalina</dc:creator>
  <cp:lastModifiedBy>Petr Kalina</cp:lastModifiedBy>
  <cp:revision>8</cp:revision>
  <dcterms:created xsi:type="dcterms:W3CDTF">2020-10-30T10:39:37Z</dcterms:created>
  <dcterms:modified xsi:type="dcterms:W3CDTF">2020-12-11T12:28:07Z</dcterms:modified>
</cp:coreProperties>
</file>