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256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7B474-1AC3-4429-AD52-B0DD797D7D0C}" v="11" dt="2021-10-18T10:50:33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33E7B474-1AC3-4429-AD52-B0DD797D7D0C}"/>
    <pc:docChg chg="modSld">
      <pc:chgData name="Petr Kalina" userId="c562be8a-72c8-4d98-8725-854d52c71664" providerId="ADAL" clId="{33E7B474-1AC3-4429-AD52-B0DD797D7D0C}" dt="2021-10-18T10:50:33.444" v="10" actId="20577"/>
      <pc:docMkLst>
        <pc:docMk/>
      </pc:docMkLst>
      <pc:sldChg chg="modSp">
        <pc:chgData name="Petr Kalina" userId="c562be8a-72c8-4d98-8725-854d52c71664" providerId="ADAL" clId="{33E7B474-1AC3-4429-AD52-B0DD797D7D0C}" dt="2021-10-18T10:50:33.444" v="10" actId="20577"/>
        <pc:sldMkLst>
          <pc:docMk/>
          <pc:sldMk cId="0" sldId="272"/>
        </pc:sldMkLst>
        <pc:graphicFrameChg chg="mod">
          <ac:chgData name="Petr Kalina" userId="c562be8a-72c8-4d98-8725-854d52c71664" providerId="ADAL" clId="{33E7B474-1AC3-4429-AD52-B0DD797D7D0C}" dt="2021-10-18T10:50:33.444" v="10" actId="20577"/>
          <ac:graphicFrameMkLst>
            <pc:docMk/>
            <pc:sldMk cId="0" sldId="272"/>
            <ac:graphicFrameMk id="6" creationId="{55FE26C6-4947-4DBD-8F96-9E328E7B58EB}"/>
          </ac:graphicFrameMkLst>
        </pc:graphicFrameChg>
      </pc:sldChg>
    </pc:docChg>
  </pc:docChgLst>
  <pc:docChgLst>
    <pc:chgData name="Petr Kalina" userId="c562be8a-72c8-4d98-8725-854d52c71664" providerId="ADAL" clId="{03C69DF8-F2D0-4247-B927-967EA3595B38}"/>
    <pc:docChg chg="undo custSel mod addSld modSld">
      <pc:chgData name="Petr Kalina" userId="c562be8a-72c8-4d98-8725-854d52c71664" providerId="ADAL" clId="{03C69DF8-F2D0-4247-B927-967EA3595B38}" dt="2020-10-18T11:40:25.490" v="1260"/>
      <pc:docMkLst>
        <pc:docMk/>
      </pc:docMkLst>
      <pc:sldChg chg="addSp modSp mod modClrScheme chgLayout">
        <pc:chgData name="Petr Kalina" userId="c562be8a-72c8-4d98-8725-854d52c71664" providerId="ADAL" clId="{03C69DF8-F2D0-4247-B927-967EA3595B38}" dt="2020-10-18T11:01:57.639" v="150" actId="1076"/>
        <pc:sldMkLst>
          <pc:docMk/>
          <pc:sldMk cId="0" sldId="262"/>
        </pc:sldMkLst>
        <pc:spChg chg="mod">
          <ac:chgData name="Petr Kalina" userId="c562be8a-72c8-4d98-8725-854d52c71664" providerId="ADAL" clId="{03C69DF8-F2D0-4247-B927-967EA3595B38}" dt="2020-10-18T11:01:46.028" v="146" actId="26606"/>
          <ac:spMkLst>
            <pc:docMk/>
            <pc:sldMk cId="0" sldId="262"/>
            <ac:spMk id="33794" creationId="{F662ABA0-67D4-4AC7-BCDB-0CE6F44ECB59}"/>
          </ac:spMkLst>
        </pc:spChg>
        <pc:spChg chg="mod">
          <ac:chgData name="Petr Kalina" userId="c562be8a-72c8-4d98-8725-854d52c71664" providerId="ADAL" clId="{03C69DF8-F2D0-4247-B927-967EA3595B38}" dt="2020-10-18T11:01:49.941" v="147" actId="1076"/>
          <ac:spMkLst>
            <pc:docMk/>
            <pc:sldMk cId="0" sldId="262"/>
            <ac:spMk id="33795" creationId="{938343A9-618F-410C-934A-612AC1865D59}"/>
          </ac:spMkLst>
        </pc:spChg>
        <pc:picChg chg="add mod">
          <ac:chgData name="Petr Kalina" userId="c562be8a-72c8-4d98-8725-854d52c71664" providerId="ADAL" clId="{03C69DF8-F2D0-4247-B927-967EA3595B38}" dt="2020-10-18T11:01:57.639" v="150" actId="1076"/>
          <ac:picMkLst>
            <pc:docMk/>
            <pc:sldMk cId="0" sldId="262"/>
            <ac:picMk id="3" creationId="{81FB8D71-A2F8-4648-A38D-DDA0E76ECE8D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02:45.766" v="166" actId="26606"/>
        <pc:sldMkLst>
          <pc:docMk/>
          <pc:sldMk cId="0" sldId="263"/>
        </pc:sldMkLst>
        <pc:spChg chg="mod">
          <ac:chgData name="Petr Kalina" userId="c562be8a-72c8-4d98-8725-854d52c71664" providerId="ADAL" clId="{03C69DF8-F2D0-4247-B927-967EA3595B38}" dt="2020-10-18T11:02:45.766" v="166" actId="26606"/>
          <ac:spMkLst>
            <pc:docMk/>
            <pc:sldMk cId="0" sldId="263"/>
            <ac:spMk id="34818" creationId="{58257BFD-326A-4633-9340-1A764EEAE07C}"/>
          </ac:spMkLst>
        </pc:spChg>
        <pc:spChg chg="del mod">
          <ac:chgData name="Petr Kalina" userId="c562be8a-72c8-4d98-8725-854d52c71664" providerId="ADAL" clId="{03C69DF8-F2D0-4247-B927-967EA3595B38}" dt="2020-10-18T11:02:32.649" v="164" actId="478"/>
          <ac:spMkLst>
            <pc:docMk/>
            <pc:sldMk cId="0" sldId="263"/>
            <ac:spMk id="34819" creationId="{5E1A1686-D040-46E6-8C31-D975AD8CC6F1}"/>
          </ac:spMkLst>
        </pc:spChg>
        <pc:picChg chg="add mod">
          <ac:chgData name="Petr Kalina" userId="c562be8a-72c8-4d98-8725-854d52c71664" providerId="ADAL" clId="{03C69DF8-F2D0-4247-B927-967EA3595B38}" dt="2020-10-18T11:02:45.766" v="166" actId="26606"/>
          <ac:picMkLst>
            <pc:docMk/>
            <pc:sldMk cId="0" sldId="263"/>
            <ac:picMk id="3" creationId="{0F37D4BD-23BD-4C51-887D-13B22C9FE4D6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38:51.633" v="1258" actId="26606"/>
        <pc:sldMkLst>
          <pc:docMk/>
          <pc:sldMk cId="0" sldId="264"/>
        </pc:sldMkLst>
        <pc:spChg chg="mod">
          <ac:chgData name="Petr Kalina" userId="c562be8a-72c8-4d98-8725-854d52c71664" providerId="ADAL" clId="{03C69DF8-F2D0-4247-B927-967EA3595B38}" dt="2020-10-18T11:38:51.633" v="1258" actId="26606"/>
          <ac:spMkLst>
            <pc:docMk/>
            <pc:sldMk cId="0" sldId="264"/>
            <ac:spMk id="35842" creationId="{21C2A806-B977-4E41-A66C-2AF6ACDBA5CA}"/>
          </ac:spMkLst>
        </pc:spChg>
        <pc:spChg chg="add del mod">
          <ac:chgData name="Petr Kalina" userId="c562be8a-72c8-4d98-8725-854d52c71664" providerId="ADAL" clId="{03C69DF8-F2D0-4247-B927-967EA3595B38}" dt="2020-10-18T11:38:51.633" v="1258" actId="26606"/>
          <ac:spMkLst>
            <pc:docMk/>
            <pc:sldMk cId="0" sldId="264"/>
            <ac:spMk id="35843" creationId="{98775144-9BFC-45A5-BCFC-1E8A48DFEDA9}"/>
          </ac:spMkLst>
        </pc:spChg>
        <pc:graphicFrameChg chg="add del">
          <ac:chgData name="Petr Kalina" userId="c562be8a-72c8-4d98-8725-854d52c71664" providerId="ADAL" clId="{03C69DF8-F2D0-4247-B927-967EA3595B38}" dt="2020-10-18T11:38:51.633" v="1258" actId="26606"/>
          <ac:graphicFrameMkLst>
            <pc:docMk/>
            <pc:sldMk cId="0" sldId="264"/>
            <ac:graphicFrameMk id="35845" creationId="{074FACAF-BA04-412E-9452-0D3EB14B5447}"/>
          </ac:graphicFrameMkLst>
        </pc:graphicFrameChg>
      </pc:sldChg>
      <pc:sldChg chg="addSp delSp modSp mod modAnim">
        <pc:chgData name="Petr Kalina" userId="c562be8a-72c8-4d98-8725-854d52c71664" providerId="ADAL" clId="{03C69DF8-F2D0-4247-B927-967EA3595B38}" dt="2020-10-18T11:11:19.714" v="531" actId="1076"/>
        <pc:sldMkLst>
          <pc:docMk/>
          <pc:sldMk cId="0" sldId="268"/>
        </pc:sldMkLst>
        <pc:spChg chg="mod">
          <ac:chgData name="Petr Kalina" userId="c562be8a-72c8-4d98-8725-854d52c71664" providerId="ADAL" clId="{03C69DF8-F2D0-4247-B927-967EA3595B38}" dt="2020-10-18T11:11:19.714" v="531" actId="1076"/>
          <ac:spMkLst>
            <pc:docMk/>
            <pc:sldMk cId="0" sldId="268"/>
            <ac:spMk id="2" creationId="{3748B5F5-EA49-4222-B91E-A883B2D0BB33}"/>
          </ac:spMkLst>
        </pc:spChg>
        <pc:spChg chg="add del mod">
          <ac:chgData name="Petr Kalina" userId="c562be8a-72c8-4d98-8725-854d52c71664" providerId="ADAL" clId="{03C69DF8-F2D0-4247-B927-967EA3595B38}" dt="2020-10-18T11:08:26.673" v="520" actId="478"/>
          <ac:spMkLst>
            <pc:docMk/>
            <pc:sldMk cId="0" sldId="268"/>
            <ac:spMk id="4" creationId="{B6989EF4-C229-49E6-A914-2AB338DFD133}"/>
          </ac:spMkLst>
        </pc:spChg>
        <pc:picChg chg="add mod">
          <ac:chgData name="Petr Kalina" userId="c562be8a-72c8-4d98-8725-854d52c71664" providerId="ADAL" clId="{03C69DF8-F2D0-4247-B927-967EA3595B38}" dt="2020-10-18T11:09:46.922" v="529" actId="1076"/>
          <ac:picMkLst>
            <pc:docMk/>
            <pc:sldMk cId="0" sldId="268"/>
            <ac:picMk id="6" creationId="{47F48B69-B725-4C90-B04F-3F0C748AB466}"/>
          </ac:picMkLst>
        </pc:picChg>
        <pc:picChg chg="add mod">
          <ac:chgData name="Petr Kalina" userId="c562be8a-72c8-4d98-8725-854d52c71664" providerId="ADAL" clId="{03C69DF8-F2D0-4247-B927-967EA3595B38}" dt="2020-10-18T11:09:30.970" v="527" actId="1076"/>
          <ac:picMkLst>
            <pc:docMk/>
            <pc:sldMk cId="0" sldId="268"/>
            <ac:picMk id="7" creationId="{3251C592-D396-4E8B-BDD7-371EED581AD5}"/>
          </ac:picMkLst>
        </pc:picChg>
        <pc:picChg chg="add mod">
          <ac:chgData name="Petr Kalina" userId="c562be8a-72c8-4d98-8725-854d52c71664" providerId="ADAL" clId="{03C69DF8-F2D0-4247-B927-967EA3595B38}" dt="2020-10-18T11:09:54.660" v="530" actId="1076"/>
          <ac:picMkLst>
            <pc:docMk/>
            <pc:sldMk cId="0" sldId="268"/>
            <ac:picMk id="8" creationId="{4FFBC76C-D286-4E92-9E4E-B33B88E2A8A3}"/>
          </ac:picMkLst>
        </pc:picChg>
        <pc:picChg chg="del">
          <ac:chgData name="Petr Kalina" userId="c562be8a-72c8-4d98-8725-854d52c71664" providerId="ADAL" clId="{03C69DF8-F2D0-4247-B927-967EA3595B38}" dt="2020-10-18T11:08:21.659" v="519" actId="478"/>
          <ac:picMkLst>
            <pc:docMk/>
            <pc:sldMk cId="0" sldId="268"/>
            <ac:picMk id="7171" creationId="{6D3F00C6-9350-4BDD-9EDB-6FB22672376F}"/>
          </ac:picMkLst>
        </pc:picChg>
      </pc:sldChg>
      <pc:sldChg chg="addSp delSp modSp mod modAnim">
        <pc:chgData name="Petr Kalina" userId="c562be8a-72c8-4d98-8725-854d52c71664" providerId="ADAL" clId="{03C69DF8-F2D0-4247-B927-967EA3595B38}" dt="2020-10-18T11:14:41.755" v="551" actId="26606"/>
        <pc:sldMkLst>
          <pc:docMk/>
          <pc:sldMk cId="0" sldId="269"/>
        </pc:sldMkLst>
        <pc:spChg chg="mod">
          <ac:chgData name="Petr Kalina" userId="c562be8a-72c8-4d98-8725-854d52c71664" providerId="ADAL" clId="{03C69DF8-F2D0-4247-B927-967EA3595B38}" dt="2020-10-18T11:14:41.755" v="551" actId="26606"/>
          <ac:spMkLst>
            <pc:docMk/>
            <pc:sldMk cId="0" sldId="269"/>
            <ac:spMk id="2" creationId="{8BE19CC0-7AE2-484F-8B76-C48DA2CD42F1}"/>
          </ac:spMkLst>
        </pc:spChg>
        <pc:spChg chg="del">
          <ac:chgData name="Petr Kalina" userId="c562be8a-72c8-4d98-8725-854d52c71664" providerId="ADAL" clId="{03C69DF8-F2D0-4247-B927-967EA3595B38}" dt="2020-10-18T11:11:45.853" v="546" actId="478"/>
          <ac:spMkLst>
            <pc:docMk/>
            <pc:sldMk cId="0" sldId="269"/>
            <ac:spMk id="3" creationId="{59D605E5-BC4C-4B88-A3E0-071EE23F6309}"/>
          </ac:spMkLst>
        </pc:spChg>
        <pc:spChg chg="add del mod">
          <ac:chgData name="Petr Kalina" userId="c562be8a-72c8-4d98-8725-854d52c71664" providerId="ADAL" clId="{03C69DF8-F2D0-4247-B927-967EA3595B38}" dt="2020-10-18T11:11:49.961" v="547" actId="478"/>
          <ac:spMkLst>
            <pc:docMk/>
            <pc:sldMk cId="0" sldId="269"/>
            <ac:spMk id="6" creationId="{833630DD-8463-4ACE-8470-19DBCA816898}"/>
          </ac:spMkLst>
        </pc:spChg>
        <pc:picChg chg="del mod">
          <ac:chgData name="Petr Kalina" userId="c562be8a-72c8-4d98-8725-854d52c71664" providerId="ADAL" clId="{03C69DF8-F2D0-4247-B927-967EA3595B38}" dt="2020-10-18T11:12:22.057" v="550" actId="478"/>
          <ac:picMkLst>
            <pc:docMk/>
            <pc:sldMk cId="0" sldId="269"/>
            <ac:picMk id="4" creationId="{9F365060-767D-488E-BDC5-B02F3C63A9CA}"/>
          </ac:picMkLst>
        </pc:picChg>
        <pc:picChg chg="add mod">
          <ac:chgData name="Petr Kalina" userId="c562be8a-72c8-4d98-8725-854d52c71664" providerId="ADAL" clId="{03C69DF8-F2D0-4247-B927-967EA3595B38}" dt="2020-10-18T11:14:41.755" v="551" actId="26606"/>
          <ac:picMkLst>
            <pc:docMk/>
            <pc:sldMk cId="0" sldId="269"/>
            <ac:picMk id="8" creationId="{5591BB16-12DF-4644-82C4-45BD959938BB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18:55.763" v="593" actId="26606"/>
        <pc:sldMkLst>
          <pc:docMk/>
          <pc:sldMk cId="0" sldId="270"/>
        </pc:sldMkLst>
        <pc:spChg chg="mod">
          <ac:chgData name="Petr Kalina" userId="c562be8a-72c8-4d98-8725-854d52c71664" providerId="ADAL" clId="{03C69DF8-F2D0-4247-B927-967EA3595B38}" dt="2020-10-18T11:18:55.763" v="593" actId="26606"/>
          <ac:spMkLst>
            <pc:docMk/>
            <pc:sldMk cId="0" sldId="270"/>
            <ac:spMk id="2" creationId="{E2907131-3000-4487-BAD4-5D2F59C3ED90}"/>
          </ac:spMkLst>
        </pc:spChg>
        <pc:spChg chg="del">
          <ac:chgData name="Petr Kalina" userId="c562be8a-72c8-4d98-8725-854d52c71664" providerId="ADAL" clId="{03C69DF8-F2D0-4247-B927-967EA3595B38}" dt="2020-10-18T11:18:37.146" v="590" actId="478"/>
          <ac:spMkLst>
            <pc:docMk/>
            <pc:sldMk cId="0" sldId="270"/>
            <ac:spMk id="3" creationId="{55467FF2-31F6-49B7-9F69-E3CDC57973E7}"/>
          </ac:spMkLst>
        </pc:spChg>
        <pc:spChg chg="add del mod">
          <ac:chgData name="Petr Kalina" userId="c562be8a-72c8-4d98-8725-854d52c71664" providerId="ADAL" clId="{03C69DF8-F2D0-4247-B927-967EA3595B38}" dt="2020-10-18T11:18:40.247" v="591" actId="478"/>
          <ac:spMkLst>
            <pc:docMk/>
            <pc:sldMk cId="0" sldId="270"/>
            <ac:spMk id="5" creationId="{EE43418D-0FB5-4493-9ABB-5E90A9F4D485}"/>
          </ac:spMkLst>
        </pc:spChg>
        <pc:picChg chg="add mod">
          <ac:chgData name="Petr Kalina" userId="c562be8a-72c8-4d98-8725-854d52c71664" providerId="ADAL" clId="{03C69DF8-F2D0-4247-B927-967EA3595B38}" dt="2020-10-18T11:18:55.763" v="593" actId="26606"/>
          <ac:picMkLst>
            <pc:docMk/>
            <pc:sldMk cId="0" sldId="270"/>
            <ac:picMk id="7" creationId="{61442ACC-7EB5-46B4-B676-A12D7AAF3CFB}"/>
          </ac:picMkLst>
        </pc:picChg>
      </pc:sldChg>
      <pc:sldChg chg="addSp delSp modSp mod modAnim">
        <pc:chgData name="Petr Kalina" userId="c562be8a-72c8-4d98-8725-854d52c71664" providerId="ADAL" clId="{03C69DF8-F2D0-4247-B927-967EA3595B38}" dt="2020-10-18T11:26:29.049" v="827" actId="1076"/>
        <pc:sldMkLst>
          <pc:docMk/>
          <pc:sldMk cId="0" sldId="271"/>
        </pc:sldMkLst>
        <pc:spChg chg="mod">
          <ac:chgData name="Petr Kalina" userId="c562be8a-72c8-4d98-8725-854d52c71664" providerId="ADAL" clId="{03C69DF8-F2D0-4247-B927-967EA3595B38}" dt="2020-10-18T11:23:42.182" v="817" actId="26606"/>
          <ac:spMkLst>
            <pc:docMk/>
            <pc:sldMk cId="0" sldId="271"/>
            <ac:spMk id="2" creationId="{14527C5C-429F-4C1E-853D-2F61D0A7E775}"/>
          </ac:spMkLst>
        </pc:spChg>
        <pc:spChg chg="add del mod">
          <ac:chgData name="Petr Kalina" userId="c562be8a-72c8-4d98-8725-854d52c71664" providerId="ADAL" clId="{03C69DF8-F2D0-4247-B927-967EA3595B38}" dt="2020-10-18T11:23:42.182" v="817" actId="26606"/>
          <ac:spMkLst>
            <pc:docMk/>
            <pc:sldMk cId="0" sldId="271"/>
            <ac:spMk id="4" creationId="{EEE340F3-1444-429C-B33C-070364C4A5DE}"/>
          </ac:spMkLst>
        </pc:spChg>
        <pc:graphicFrameChg chg="add mod">
          <ac:chgData name="Petr Kalina" userId="c562be8a-72c8-4d98-8725-854d52c71664" providerId="ADAL" clId="{03C69DF8-F2D0-4247-B927-967EA3595B38}" dt="2020-10-18T11:24:16.561" v="818" actId="14100"/>
          <ac:graphicFrameMkLst>
            <pc:docMk/>
            <pc:sldMk cId="0" sldId="271"/>
            <ac:graphicFrameMk id="6" creationId="{59F31FC9-5460-4265-BD21-D134624C64A2}"/>
          </ac:graphicFrameMkLst>
        </pc:graphicFrameChg>
        <pc:picChg chg="add mod">
          <ac:chgData name="Petr Kalina" userId="c562be8a-72c8-4d98-8725-854d52c71664" providerId="ADAL" clId="{03C69DF8-F2D0-4247-B927-967EA3595B38}" dt="2020-10-18T11:26:16.660" v="826" actId="1076"/>
          <ac:picMkLst>
            <pc:docMk/>
            <pc:sldMk cId="0" sldId="271"/>
            <ac:picMk id="5" creationId="{6C0F1357-6524-4180-956C-042CC5A5CCF6}"/>
          </ac:picMkLst>
        </pc:picChg>
        <pc:picChg chg="add mod">
          <ac:chgData name="Petr Kalina" userId="c562be8a-72c8-4d98-8725-854d52c71664" providerId="ADAL" clId="{03C69DF8-F2D0-4247-B927-967EA3595B38}" dt="2020-10-18T11:26:29.049" v="827" actId="1076"/>
          <ac:picMkLst>
            <pc:docMk/>
            <pc:sldMk cId="0" sldId="271"/>
            <ac:picMk id="7" creationId="{FD4F2BFA-CF5C-4FE6-89E3-7A7293291B8E}"/>
          </ac:picMkLst>
        </pc:picChg>
        <pc:picChg chg="del">
          <ac:chgData name="Petr Kalina" userId="c562be8a-72c8-4d98-8725-854d52c71664" providerId="ADAL" clId="{03C69DF8-F2D0-4247-B927-967EA3595B38}" dt="2020-10-18T11:19:26.133" v="594" actId="478"/>
          <ac:picMkLst>
            <pc:docMk/>
            <pc:sldMk cId="0" sldId="271"/>
            <ac:picMk id="10243" creationId="{32F244BA-1548-464B-9244-3F9A458C9406}"/>
          </ac:picMkLst>
        </pc:picChg>
      </pc:sldChg>
      <pc:sldChg chg="addSp delSp modSp mod">
        <pc:chgData name="Petr Kalina" userId="c562be8a-72c8-4d98-8725-854d52c71664" providerId="ADAL" clId="{03C69DF8-F2D0-4247-B927-967EA3595B38}" dt="2020-10-18T11:40:25.490" v="1260"/>
        <pc:sldMkLst>
          <pc:docMk/>
          <pc:sldMk cId="0" sldId="272"/>
        </pc:sldMkLst>
        <pc:spChg chg="mod">
          <ac:chgData name="Petr Kalina" userId="c562be8a-72c8-4d98-8725-854d52c71664" providerId="ADAL" clId="{03C69DF8-F2D0-4247-B927-967EA3595B38}" dt="2020-10-18T11:39:02.510" v="1259" actId="26606"/>
          <ac:spMkLst>
            <pc:docMk/>
            <pc:sldMk cId="0" sldId="272"/>
            <ac:spMk id="2" creationId="{9967D33A-BA72-48A5-A4CC-5887A491F973}"/>
          </ac:spMkLst>
        </pc:spChg>
        <pc:spChg chg="add del mod">
          <ac:chgData name="Petr Kalina" userId="c562be8a-72c8-4d98-8725-854d52c71664" providerId="ADAL" clId="{03C69DF8-F2D0-4247-B927-967EA3595B38}" dt="2020-10-18T11:39:02.510" v="1259" actId="26606"/>
          <ac:spMkLst>
            <pc:docMk/>
            <pc:sldMk cId="0" sldId="272"/>
            <ac:spMk id="3" creationId="{0F196231-BDA4-4F2E-ACA6-3B4478716A9D}"/>
          </ac:spMkLst>
        </pc:spChg>
        <pc:graphicFrameChg chg="add del">
          <ac:chgData name="Petr Kalina" userId="c562be8a-72c8-4d98-8725-854d52c71664" providerId="ADAL" clId="{03C69DF8-F2D0-4247-B927-967EA3595B38}" dt="2020-10-18T11:31:10.441" v="1071" actId="26606"/>
          <ac:graphicFrameMkLst>
            <pc:docMk/>
            <pc:sldMk cId="0" sldId="272"/>
            <ac:graphicFrameMk id="5" creationId="{08F134BA-2240-4291-A4E6-8D28A3E358E2}"/>
          </ac:graphicFrameMkLst>
        </pc:graphicFrameChg>
        <pc:graphicFrameChg chg="add mod">
          <ac:chgData name="Petr Kalina" userId="c562be8a-72c8-4d98-8725-854d52c71664" providerId="ADAL" clId="{03C69DF8-F2D0-4247-B927-967EA3595B38}" dt="2020-10-18T11:40:25.490" v="1260"/>
          <ac:graphicFrameMkLst>
            <pc:docMk/>
            <pc:sldMk cId="0" sldId="272"/>
            <ac:graphicFrameMk id="6" creationId="{55FE26C6-4947-4DBD-8F96-9E328E7B58EB}"/>
          </ac:graphicFrameMkLst>
        </pc:graphicFrameChg>
      </pc:sldChg>
      <pc:sldChg chg="addSp delSp modSp new mod">
        <pc:chgData name="Petr Kalina" userId="c562be8a-72c8-4d98-8725-854d52c71664" providerId="ADAL" clId="{03C69DF8-F2D0-4247-B927-967EA3595B38}" dt="2020-10-18T11:36:59.482" v="1256" actId="26606"/>
        <pc:sldMkLst>
          <pc:docMk/>
          <pc:sldMk cId="2378577609" sldId="273"/>
        </pc:sldMkLst>
        <pc:spChg chg="mod">
          <ac:chgData name="Petr Kalina" userId="c562be8a-72c8-4d98-8725-854d52c71664" providerId="ADAL" clId="{03C69DF8-F2D0-4247-B927-967EA3595B38}" dt="2020-10-18T11:35:46.737" v="1246" actId="26606"/>
          <ac:spMkLst>
            <pc:docMk/>
            <pc:sldMk cId="2378577609" sldId="273"/>
            <ac:spMk id="2" creationId="{6CEAE3C2-29D3-46BB-B930-1D212218FE84}"/>
          </ac:spMkLst>
        </pc:spChg>
        <pc:spChg chg="del mod">
          <ac:chgData name="Petr Kalina" userId="c562be8a-72c8-4d98-8725-854d52c71664" providerId="ADAL" clId="{03C69DF8-F2D0-4247-B927-967EA3595B38}" dt="2020-10-18T11:35:46.737" v="1246" actId="26606"/>
          <ac:spMkLst>
            <pc:docMk/>
            <pc:sldMk cId="2378577609" sldId="273"/>
            <ac:spMk id="3" creationId="{B9F93D38-3A56-4E2F-99FE-D2D293A7A3C6}"/>
          </ac:spMkLst>
        </pc:spChg>
        <pc:graphicFrameChg chg="add mod modGraphic">
          <ac:chgData name="Petr Kalina" userId="c562be8a-72c8-4d98-8725-854d52c71664" providerId="ADAL" clId="{03C69DF8-F2D0-4247-B927-967EA3595B38}" dt="2020-10-18T11:36:59.482" v="1256" actId="26606"/>
          <ac:graphicFrameMkLst>
            <pc:docMk/>
            <pc:sldMk cId="2378577609" sldId="273"/>
            <ac:graphicFrameMk id="5" creationId="{369B5CD9-6A50-439A-ADB0-8788612F86D8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DB9E1-0C99-47B5-9EF3-FFC8EC7B658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4D49BAB-599B-4BF6-914A-DA9EA63CC82A}">
      <dgm:prSet/>
      <dgm:spPr/>
      <dgm:t>
        <a:bodyPr/>
        <a:lstStyle/>
        <a:p>
          <a:r>
            <a:rPr lang="cs-CZ"/>
            <a:t>hluky a šelesty mechaniky hudebního nástroje</a:t>
          </a:r>
          <a:endParaRPr lang="en-US"/>
        </a:p>
      </dgm:t>
    </dgm:pt>
    <dgm:pt modelId="{65BCD897-EECC-44F0-96E9-341174541DAD}" type="parTrans" cxnId="{330BFAE2-3A9D-4612-8E94-A7E94349C0D9}">
      <dgm:prSet/>
      <dgm:spPr/>
      <dgm:t>
        <a:bodyPr/>
        <a:lstStyle/>
        <a:p>
          <a:endParaRPr lang="en-US"/>
        </a:p>
      </dgm:t>
    </dgm:pt>
    <dgm:pt modelId="{BEB6D1C5-1479-4038-A7D4-27F0771565BA}" type="sibTrans" cxnId="{330BFAE2-3A9D-4612-8E94-A7E94349C0D9}">
      <dgm:prSet/>
      <dgm:spPr/>
      <dgm:t>
        <a:bodyPr/>
        <a:lstStyle/>
        <a:p>
          <a:endParaRPr lang="en-US"/>
        </a:p>
      </dgm:t>
    </dgm:pt>
    <dgm:pt modelId="{18B980FB-14DD-4BB6-AF0E-ADAFE9711134}">
      <dgm:prSet/>
      <dgm:spPr/>
      <dgm:t>
        <a:bodyPr/>
        <a:lstStyle/>
        <a:p>
          <a:r>
            <a:rPr lang="cs-CZ" dirty="0"/>
            <a:t>zvuky související s </a:t>
          </a:r>
          <a:r>
            <a:rPr lang="cs-CZ" dirty="0" err="1"/>
            <a:t>nakmitávacím</a:t>
          </a:r>
          <a:r>
            <a:rPr lang="cs-CZ" dirty="0"/>
            <a:t> a </a:t>
          </a:r>
          <a:r>
            <a:rPr lang="cs-CZ" dirty="0" err="1"/>
            <a:t>dokmitávacím</a:t>
          </a:r>
          <a:r>
            <a:rPr lang="cs-CZ" dirty="0"/>
            <a:t> procesem tvorby tónů na nástroji</a:t>
          </a:r>
          <a:endParaRPr lang="en-US" dirty="0"/>
        </a:p>
      </dgm:t>
    </dgm:pt>
    <dgm:pt modelId="{53A5696A-1484-4E93-8CEB-91459045C1F2}" type="parTrans" cxnId="{C2D64B38-864D-4A56-BA43-050BC491C3D7}">
      <dgm:prSet/>
      <dgm:spPr/>
      <dgm:t>
        <a:bodyPr/>
        <a:lstStyle/>
        <a:p>
          <a:endParaRPr lang="en-US"/>
        </a:p>
      </dgm:t>
    </dgm:pt>
    <dgm:pt modelId="{B89D73AD-AD4A-4E66-BDAE-F18980777073}" type="sibTrans" cxnId="{C2D64B38-864D-4A56-BA43-050BC491C3D7}">
      <dgm:prSet/>
      <dgm:spPr/>
      <dgm:t>
        <a:bodyPr/>
        <a:lstStyle/>
        <a:p>
          <a:endParaRPr lang="en-US"/>
        </a:p>
      </dgm:t>
    </dgm:pt>
    <dgm:pt modelId="{EC2DF5B4-2306-434E-BC97-A47731F1BD50}" type="pres">
      <dgm:prSet presAssocID="{003DB9E1-0C99-47B5-9EF3-FFC8EC7B658A}" presName="root" presStyleCnt="0">
        <dgm:presLayoutVars>
          <dgm:dir/>
          <dgm:resizeHandles val="exact"/>
        </dgm:presLayoutVars>
      </dgm:prSet>
      <dgm:spPr/>
    </dgm:pt>
    <dgm:pt modelId="{D2CA6842-29E2-431D-B76B-18BC9139CDDF}" type="pres">
      <dgm:prSet presAssocID="{74D49BAB-599B-4BF6-914A-DA9EA63CC82A}" presName="compNode" presStyleCnt="0"/>
      <dgm:spPr/>
    </dgm:pt>
    <dgm:pt modelId="{4B9D52D4-D441-479E-8F6A-49A9EF2AF6C7}" type="pres">
      <dgm:prSet presAssocID="{74D49BAB-599B-4BF6-914A-DA9EA63CC82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stroje"/>
        </a:ext>
      </dgm:extLst>
    </dgm:pt>
    <dgm:pt modelId="{AE901A2F-4C17-46A4-AB95-D2D127B56E8B}" type="pres">
      <dgm:prSet presAssocID="{74D49BAB-599B-4BF6-914A-DA9EA63CC82A}" presName="spaceRect" presStyleCnt="0"/>
      <dgm:spPr/>
    </dgm:pt>
    <dgm:pt modelId="{925A9DBA-AAB2-41D3-8727-E1B735E9E235}" type="pres">
      <dgm:prSet presAssocID="{74D49BAB-599B-4BF6-914A-DA9EA63CC82A}" presName="textRect" presStyleLbl="revTx" presStyleIdx="0" presStyleCnt="2">
        <dgm:presLayoutVars>
          <dgm:chMax val="1"/>
          <dgm:chPref val="1"/>
        </dgm:presLayoutVars>
      </dgm:prSet>
      <dgm:spPr/>
    </dgm:pt>
    <dgm:pt modelId="{0F114C8D-8DEC-46AC-ACF4-E4982DF5D7AE}" type="pres">
      <dgm:prSet presAssocID="{BEB6D1C5-1479-4038-A7D4-27F0771565BA}" presName="sibTrans" presStyleCnt="0"/>
      <dgm:spPr/>
    </dgm:pt>
    <dgm:pt modelId="{1BDFC6CA-5A4C-40F3-8CC1-F76A5C657531}" type="pres">
      <dgm:prSet presAssocID="{18B980FB-14DD-4BB6-AF0E-ADAFE9711134}" presName="compNode" presStyleCnt="0"/>
      <dgm:spPr/>
    </dgm:pt>
    <dgm:pt modelId="{9890AC3B-020C-4504-B50C-A1551EF4AB3B}" type="pres">
      <dgm:prSet presAssocID="{18B980FB-14DD-4BB6-AF0E-ADAFE97111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dba"/>
        </a:ext>
      </dgm:extLst>
    </dgm:pt>
    <dgm:pt modelId="{7A02D7D0-6D9B-4A0E-8CE1-FEB6C425E415}" type="pres">
      <dgm:prSet presAssocID="{18B980FB-14DD-4BB6-AF0E-ADAFE9711134}" presName="spaceRect" presStyleCnt="0"/>
      <dgm:spPr/>
    </dgm:pt>
    <dgm:pt modelId="{B7410796-A618-4194-A1C7-2AFFA737AD56}" type="pres">
      <dgm:prSet presAssocID="{18B980FB-14DD-4BB6-AF0E-ADAFE971113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2D64B38-864D-4A56-BA43-050BC491C3D7}" srcId="{003DB9E1-0C99-47B5-9EF3-FFC8EC7B658A}" destId="{18B980FB-14DD-4BB6-AF0E-ADAFE9711134}" srcOrd="1" destOrd="0" parTransId="{53A5696A-1484-4E93-8CEB-91459045C1F2}" sibTransId="{B89D73AD-AD4A-4E66-BDAE-F18980777073}"/>
    <dgm:cxn modelId="{449E2A5C-7C03-4038-B905-6C5B7EC634B6}" type="presOf" srcId="{18B980FB-14DD-4BB6-AF0E-ADAFE9711134}" destId="{B7410796-A618-4194-A1C7-2AFFA737AD56}" srcOrd="0" destOrd="0" presId="urn:microsoft.com/office/officeart/2018/2/layout/IconLabelList"/>
    <dgm:cxn modelId="{45C64947-D252-4C71-A206-22BBB09E58D0}" type="presOf" srcId="{003DB9E1-0C99-47B5-9EF3-FFC8EC7B658A}" destId="{EC2DF5B4-2306-434E-BC97-A47731F1BD50}" srcOrd="0" destOrd="0" presId="urn:microsoft.com/office/officeart/2018/2/layout/IconLabelList"/>
    <dgm:cxn modelId="{6B98C7AA-1681-4CB2-8872-7BA71EBE1161}" type="presOf" srcId="{74D49BAB-599B-4BF6-914A-DA9EA63CC82A}" destId="{925A9DBA-AAB2-41D3-8727-E1B735E9E235}" srcOrd="0" destOrd="0" presId="urn:microsoft.com/office/officeart/2018/2/layout/IconLabelList"/>
    <dgm:cxn modelId="{330BFAE2-3A9D-4612-8E94-A7E94349C0D9}" srcId="{003DB9E1-0C99-47B5-9EF3-FFC8EC7B658A}" destId="{74D49BAB-599B-4BF6-914A-DA9EA63CC82A}" srcOrd="0" destOrd="0" parTransId="{65BCD897-EECC-44F0-96E9-341174541DAD}" sibTransId="{BEB6D1C5-1479-4038-A7D4-27F0771565BA}"/>
    <dgm:cxn modelId="{32EE361D-3A07-4AFB-BADC-F60F97169E75}" type="presParOf" srcId="{EC2DF5B4-2306-434E-BC97-A47731F1BD50}" destId="{D2CA6842-29E2-431D-B76B-18BC9139CDDF}" srcOrd="0" destOrd="0" presId="urn:microsoft.com/office/officeart/2018/2/layout/IconLabelList"/>
    <dgm:cxn modelId="{101383D5-776C-464A-9892-7E8668AA4577}" type="presParOf" srcId="{D2CA6842-29E2-431D-B76B-18BC9139CDDF}" destId="{4B9D52D4-D441-479E-8F6A-49A9EF2AF6C7}" srcOrd="0" destOrd="0" presId="urn:microsoft.com/office/officeart/2018/2/layout/IconLabelList"/>
    <dgm:cxn modelId="{65761A20-7697-4056-96AB-5B482F274C06}" type="presParOf" srcId="{D2CA6842-29E2-431D-B76B-18BC9139CDDF}" destId="{AE901A2F-4C17-46A4-AB95-D2D127B56E8B}" srcOrd="1" destOrd="0" presId="urn:microsoft.com/office/officeart/2018/2/layout/IconLabelList"/>
    <dgm:cxn modelId="{06E1CA69-E7D5-4FD9-BD75-380309DBD2B4}" type="presParOf" srcId="{D2CA6842-29E2-431D-B76B-18BC9139CDDF}" destId="{925A9DBA-AAB2-41D3-8727-E1B735E9E235}" srcOrd="2" destOrd="0" presId="urn:microsoft.com/office/officeart/2018/2/layout/IconLabelList"/>
    <dgm:cxn modelId="{63229FC9-39EF-4F77-8489-2EF702EA6776}" type="presParOf" srcId="{EC2DF5B4-2306-434E-BC97-A47731F1BD50}" destId="{0F114C8D-8DEC-46AC-ACF4-E4982DF5D7AE}" srcOrd="1" destOrd="0" presId="urn:microsoft.com/office/officeart/2018/2/layout/IconLabelList"/>
    <dgm:cxn modelId="{92CBF9C3-FEF6-43E0-B2F5-1CEFC36E9B65}" type="presParOf" srcId="{EC2DF5B4-2306-434E-BC97-A47731F1BD50}" destId="{1BDFC6CA-5A4C-40F3-8CC1-F76A5C657531}" srcOrd="2" destOrd="0" presId="urn:microsoft.com/office/officeart/2018/2/layout/IconLabelList"/>
    <dgm:cxn modelId="{78E54012-B005-4C23-A4DB-2D7E79E82838}" type="presParOf" srcId="{1BDFC6CA-5A4C-40F3-8CC1-F76A5C657531}" destId="{9890AC3B-020C-4504-B50C-A1551EF4AB3B}" srcOrd="0" destOrd="0" presId="urn:microsoft.com/office/officeart/2018/2/layout/IconLabelList"/>
    <dgm:cxn modelId="{715095FE-06B1-42DE-B6F6-862054F7929A}" type="presParOf" srcId="{1BDFC6CA-5A4C-40F3-8CC1-F76A5C657531}" destId="{7A02D7D0-6D9B-4A0E-8CE1-FEB6C425E415}" srcOrd="1" destOrd="0" presId="urn:microsoft.com/office/officeart/2018/2/layout/IconLabelList"/>
    <dgm:cxn modelId="{B75F3C2A-0F2B-4F31-A6B0-3CAB6CE732DA}" type="presParOf" srcId="{1BDFC6CA-5A4C-40F3-8CC1-F76A5C657531}" destId="{B7410796-A618-4194-A1C7-2AFFA737AD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659AE-0978-48D1-82A6-9EB1A8F7E59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6983DA8-FAAB-4C89-927C-4D9D0EEADFB3}">
      <dgm:prSet/>
      <dgm:spPr/>
      <dgm:t>
        <a:bodyPr/>
        <a:lstStyle/>
        <a:p>
          <a:r>
            <a:rPr lang="cs-CZ"/>
            <a:t>výška: je dána frekvencí</a:t>
          </a:r>
          <a:endParaRPr lang="en-US"/>
        </a:p>
      </dgm:t>
    </dgm:pt>
    <dgm:pt modelId="{1AD10F88-9049-4FFB-A322-EC53902A2B45}" type="parTrans" cxnId="{6722586D-F58F-40AE-A928-526F1DF1F58B}">
      <dgm:prSet/>
      <dgm:spPr/>
      <dgm:t>
        <a:bodyPr/>
        <a:lstStyle/>
        <a:p>
          <a:endParaRPr lang="en-US"/>
        </a:p>
      </dgm:t>
    </dgm:pt>
    <dgm:pt modelId="{53D848BA-6AA9-4AF7-9B9C-C0A2804E2006}" type="sibTrans" cxnId="{6722586D-F58F-40AE-A928-526F1DF1F58B}">
      <dgm:prSet/>
      <dgm:spPr/>
      <dgm:t>
        <a:bodyPr/>
        <a:lstStyle/>
        <a:p>
          <a:endParaRPr lang="en-US"/>
        </a:p>
      </dgm:t>
    </dgm:pt>
    <dgm:pt modelId="{397EA4D3-F3EB-4F23-8CC9-8CACE3FAFF55}">
      <dgm:prSet/>
      <dgm:spPr/>
      <dgm:t>
        <a:bodyPr/>
        <a:lstStyle/>
        <a:p>
          <a:r>
            <a:rPr lang="cs-CZ"/>
            <a:t>síla: je dána amplitudou</a:t>
          </a:r>
          <a:endParaRPr lang="en-US"/>
        </a:p>
      </dgm:t>
    </dgm:pt>
    <dgm:pt modelId="{2A6F7449-BFD5-47E2-9541-E7F4135D31C2}" type="parTrans" cxnId="{F61A1D5B-522E-494A-91A0-C1426B20D233}">
      <dgm:prSet/>
      <dgm:spPr/>
      <dgm:t>
        <a:bodyPr/>
        <a:lstStyle/>
        <a:p>
          <a:endParaRPr lang="en-US"/>
        </a:p>
      </dgm:t>
    </dgm:pt>
    <dgm:pt modelId="{B01A457D-09B9-4ED3-B99C-387101D327BE}" type="sibTrans" cxnId="{F61A1D5B-522E-494A-91A0-C1426B20D233}">
      <dgm:prSet/>
      <dgm:spPr/>
      <dgm:t>
        <a:bodyPr/>
        <a:lstStyle/>
        <a:p>
          <a:endParaRPr lang="en-US"/>
        </a:p>
      </dgm:t>
    </dgm:pt>
    <dgm:pt modelId="{6A2AC9ED-9D2C-4569-B95F-36DB428629C3}">
      <dgm:prSet/>
      <dgm:spPr/>
      <dgm:t>
        <a:bodyPr/>
        <a:lstStyle/>
        <a:p>
          <a:r>
            <a:rPr lang="cs-CZ"/>
            <a:t>barva: je dána především složením harmonického spektra</a:t>
          </a:r>
          <a:endParaRPr lang="en-US"/>
        </a:p>
      </dgm:t>
    </dgm:pt>
    <dgm:pt modelId="{2B5B0C85-D82C-493E-9956-7D8E7CCC5F02}" type="parTrans" cxnId="{6E6AE84B-84CD-462F-AB65-E58758DFA75C}">
      <dgm:prSet/>
      <dgm:spPr/>
      <dgm:t>
        <a:bodyPr/>
        <a:lstStyle/>
        <a:p>
          <a:endParaRPr lang="en-US"/>
        </a:p>
      </dgm:t>
    </dgm:pt>
    <dgm:pt modelId="{F8734A92-B8BE-49B4-8ACB-690E0F7CA658}" type="sibTrans" cxnId="{6E6AE84B-84CD-462F-AB65-E58758DFA75C}">
      <dgm:prSet/>
      <dgm:spPr/>
      <dgm:t>
        <a:bodyPr/>
        <a:lstStyle/>
        <a:p>
          <a:endParaRPr lang="en-US"/>
        </a:p>
      </dgm:t>
    </dgm:pt>
    <dgm:pt modelId="{2AD53A84-CD5B-42B2-8A8F-B875E4FFB435}">
      <dgm:prSet/>
      <dgm:spPr/>
      <dgm:t>
        <a:bodyPr/>
        <a:lstStyle/>
        <a:p>
          <a:r>
            <a:rPr lang="cs-CZ" dirty="0"/>
            <a:t>délka: je dána dobou kmitání ve slyšitelné amplitudě</a:t>
          </a:r>
          <a:endParaRPr lang="en-US" dirty="0"/>
        </a:p>
      </dgm:t>
    </dgm:pt>
    <dgm:pt modelId="{5054B1F6-9201-4FB9-83BA-1AF299F2C86D}" type="parTrans" cxnId="{BE9A6002-7BBF-40B7-B9F3-CDED5DD9CE19}">
      <dgm:prSet/>
      <dgm:spPr/>
      <dgm:t>
        <a:bodyPr/>
        <a:lstStyle/>
        <a:p>
          <a:endParaRPr lang="en-US"/>
        </a:p>
      </dgm:t>
    </dgm:pt>
    <dgm:pt modelId="{FB615689-811A-4C3F-AE17-D2B9827D1C10}" type="sibTrans" cxnId="{BE9A6002-7BBF-40B7-B9F3-CDED5DD9CE19}">
      <dgm:prSet/>
      <dgm:spPr/>
      <dgm:t>
        <a:bodyPr/>
        <a:lstStyle/>
        <a:p>
          <a:endParaRPr lang="en-US"/>
        </a:p>
      </dgm:t>
    </dgm:pt>
    <dgm:pt modelId="{7B2A9D7F-84DB-483B-9594-986432FE72F3}" type="pres">
      <dgm:prSet presAssocID="{3F2659AE-0978-48D1-82A6-9EB1A8F7E598}" presName="root" presStyleCnt="0">
        <dgm:presLayoutVars>
          <dgm:dir/>
          <dgm:resizeHandles val="exact"/>
        </dgm:presLayoutVars>
      </dgm:prSet>
      <dgm:spPr/>
    </dgm:pt>
    <dgm:pt modelId="{6B36AD02-0415-4AB4-BFA9-9EBE059860A3}" type="pres">
      <dgm:prSet presAssocID="{86983DA8-FAAB-4C89-927C-4D9D0EEADFB3}" presName="compNode" presStyleCnt="0"/>
      <dgm:spPr/>
    </dgm:pt>
    <dgm:pt modelId="{A02F532F-A3E4-4162-809C-D5D8B15C4DFB}" type="pres">
      <dgm:prSet presAssocID="{86983DA8-FAAB-4C89-927C-4D9D0EEADFB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ry"/>
        </a:ext>
      </dgm:extLst>
    </dgm:pt>
    <dgm:pt modelId="{AC85D8C6-F0F9-42F5-B5CB-35A67CDD1F04}" type="pres">
      <dgm:prSet presAssocID="{86983DA8-FAAB-4C89-927C-4D9D0EEADFB3}" presName="spaceRect" presStyleCnt="0"/>
      <dgm:spPr/>
    </dgm:pt>
    <dgm:pt modelId="{AD4BEA91-7DA3-4210-B76F-044F55A5B7C0}" type="pres">
      <dgm:prSet presAssocID="{86983DA8-FAAB-4C89-927C-4D9D0EEADFB3}" presName="textRect" presStyleLbl="revTx" presStyleIdx="0" presStyleCnt="4">
        <dgm:presLayoutVars>
          <dgm:chMax val="1"/>
          <dgm:chPref val="1"/>
        </dgm:presLayoutVars>
      </dgm:prSet>
      <dgm:spPr/>
    </dgm:pt>
    <dgm:pt modelId="{44A570A7-4971-40E9-B179-34298439680C}" type="pres">
      <dgm:prSet presAssocID="{53D848BA-6AA9-4AF7-9B9C-C0A2804E2006}" presName="sibTrans" presStyleCnt="0"/>
      <dgm:spPr/>
    </dgm:pt>
    <dgm:pt modelId="{D4F21B3E-9FF8-4F07-84B9-30C7CD2825D7}" type="pres">
      <dgm:prSet presAssocID="{397EA4D3-F3EB-4F23-8CC9-8CACE3FAFF55}" presName="compNode" presStyleCnt="0"/>
      <dgm:spPr/>
    </dgm:pt>
    <dgm:pt modelId="{1D3B387F-2D7C-473E-9688-3E7CA4C19A9B}" type="pres">
      <dgm:prSet presAssocID="{397EA4D3-F3EB-4F23-8CC9-8CACE3FAFF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ktrikář"/>
        </a:ext>
      </dgm:extLst>
    </dgm:pt>
    <dgm:pt modelId="{08151D7C-066D-41CB-BF88-29C1CFCCF1F1}" type="pres">
      <dgm:prSet presAssocID="{397EA4D3-F3EB-4F23-8CC9-8CACE3FAFF55}" presName="spaceRect" presStyleCnt="0"/>
      <dgm:spPr/>
    </dgm:pt>
    <dgm:pt modelId="{96316D9D-B4A8-4C12-8A6C-FF4F0DA1D0ED}" type="pres">
      <dgm:prSet presAssocID="{397EA4D3-F3EB-4F23-8CC9-8CACE3FAFF55}" presName="textRect" presStyleLbl="revTx" presStyleIdx="1" presStyleCnt="4">
        <dgm:presLayoutVars>
          <dgm:chMax val="1"/>
          <dgm:chPref val="1"/>
        </dgm:presLayoutVars>
      </dgm:prSet>
      <dgm:spPr/>
    </dgm:pt>
    <dgm:pt modelId="{28D14C88-00A9-44CD-9EC6-A033E63F4C6E}" type="pres">
      <dgm:prSet presAssocID="{B01A457D-09B9-4ED3-B99C-387101D327BE}" presName="sibTrans" presStyleCnt="0"/>
      <dgm:spPr/>
    </dgm:pt>
    <dgm:pt modelId="{23CBC6D2-A644-4278-89D4-7DE66364A505}" type="pres">
      <dgm:prSet presAssocID="{6A2AC9ED-9D2C-4569-B95F-36DB428629C3}" presName="compNode" presStyleCnt="0"/>
      <dgm:spPr/>
    </dgm:pt>
    <dgm:pt modelId="{19A6C176-3485-47C5-AD55-996B3610211A}" type="pres">
      <dgm:prSet presAssocID="{6A2AC9ED-9D2C-4569-B95F-36DB428629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a"/>
        </a:ext>
      </dgm:extLst>
    </dgm:pt>
    <dgm:pt modelId="{89AB03B7-CA89-47FC-A105-BC05C7DDE156}" type="pres">
      <dgm:prSet presAssocID="{6A2AC9ED-9D2C-4569-B95F-36DB428629C3}" presName="spaceRect" presStyleCnt="0"/>
      <dgm:spPr/>
    </dgm:pt>
    <dgm:pt modelId="{61058ABF-9051-4085-AFFE-3C766BF899B3}" type="pres">
      <dgm:prSet presAssocID="{6A2AC9ED-9D2C-4569-B95F-36DB428629C3}" presName="textRect" presStyleLbl="revTx" presStyleIdx="2" presStyleCnt="4">
        <dgm:presLayoutVars>
          <dgm:chMax val="1"/>
          <dgm:chPref val="1"/>
        </dgm:presLayoutVars>
      </dgm:prSet>
      <dgm:spPr/>
    </dgm:pt>
    <dgm:pt modelId="{DD8F396B-3236-4047-9814-ACDB132C2D17}" type="pres">
      <dgm:prSet presAssocID="{F8734A92-B8BE-49B4-8ACB-690E0F7CA658}" presName="sibTrans" presStyleCnt="0"/>
      <dgm:spPr/>
    </dgm:pt>
    <dgm:pt modelId="{1A5EA0DD-6435-4379-B54E-3D5724A76C89}" type="pres">
      <dgm:prSet presAssocID="{2AD53A84-CD5B-42B2-8A8F-B875E4FFB435}" presName="compNode" presStyleCnt="0"/>
      <dgm:spPr/>
    </dgm:pt>
    <dgm:pt modelId="{6D7F6CA9-9788-4C4C-8273-6EF6758C8A19}" type="pres">
      <dgm:prSet presAssocID="{2AD53A84-CD5B-42B2-8A8F-B875E4FFB4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Úpravna oděvů"/>
        </a:ext>
      </dgm:extLst>
    </dgm:pt>
    <dgm:pt modelId="{D7905535-A807-412D-B232-C87B026C44FC}" type="pres">
      <dgm:prSet presAssocID="{2AD53A84-CD5B-42B2-8A8F-B875E4FFB435}" presName="spaceRect" presStyleCnt="0"/>
      <dgm:spPr/>
    </dgm:pt>
    <dgm:pt modelId="{42780768-8A70-4648-ABCA-8013780A8162}" type="pres">
      <dgm:prSet presAssocID="{2AD53A84-CD5B-42B2-8A8F-B875E4FFB43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E9A6002-7BBF-40B7-B9F3-CDED5DD9CE19}" srcId="{3F2659AE-0978-48D1-82A6-9EB1A8F7E598}" destId="{2AD53A84-CD5B-42B2-8A8F-B875E4FFB435}" srcOrd="3" destOrd="0" parTransId="{5054B1F6-9201-4FB9-83BA-1AF299F2C86D}" sibTransId="{FB615689-811A-4C3F-AE17-D2B9827D1C10}"/>
    <dgm:cxn modelId="{23441416-1F25-451D-925F-9218159139B3}" type="presOf" srcId="{397EA4D3-F3EB-4F23-8CC9-8CACE3FAFF55}" destId="{96316D9D-B4A8-4C12-8A6C-FF4F0DA1D0ED}" srcOrd="0" destOrd="0" presId="urn:microsoft.com/office/officeart/2018/2/layout/IconLabelList"/>
    <dgm:cxn modelId="{9D597326-B195-4125-8781-9D7ACCD0FFFE}" type="presOf" srcId="{6A2AC9ED-9D2C-4569-B95F-36DB428629C3}" destId="{61058ABF-9051-4085-AFFE-3C766BF899B3}" srcOrd="0" destOrd="0" presId="urn:microsoft.com/office/officeart/2018/2/layout/IconLabelList"/>
    <dgm:cxn modelId="{C6386638-CFEC-4F66-8618-ADEA9991E14B}" type="presOf" srcId="{2AD53A84-CD5B-42B2-8A8F-B875E4FFB435}" destId="{42780768-8A70-4648-ABCA-8013780A8162}" srcOrd="0" destOrd="0" presId="urn:microsoft.com/office/officeart/2018/2/layout/IconLabelList"/>
    <dgm:cxn modelId="{F61A1D5B-522E-494A-91A0-C1426B20D233}" srcId="{3F2659AE-0978-48D1-82A6-9EB1A8F7E598}" destId="{397EA4D3-F3EB-4F23-8CC9-8CACE3FAFF55}" srcOrd="1" destOrd="0" parTransId="{2A6F7449-BFD5-47E2-9541-E7F4135D31C2}" sibTransId="{B01A457D-09B9-4ED3-B99C-387101D327BE}"/>
    <dgm:cxn modelId="{CEBD0A47-E38B-42EF-9BCC-ACEF2B4C8C77}" type="presOf" srcId="{86983DA8-FAAB-4C89-927C-4D9D0EEADFB3}" destId="{AD4BEA91-7DA3-4210-B76F-044F55A5B7C0}" srcOrd="0" destOrd="0" presId="urn:microsoft.com/office/officeart/2018/2/layout/IconLabelList"/>
    <dgm:cxn modelId="{6E6AE84B-84CD-462F-AB65-E58758DFA75C}" srcId="{3F2659AE-0978-48D1-82A6-9EB1A8F7E598}" destId="{6A2AC9ED-9D2C-4569-B95F-36DB428629C3}" srcOrd="2" destOrd="0" parTransId="{2B5B0C85-D82C-493E-9956-7D8E7CCC5F02}" sibTransId="{F8734A92-B8BE-49B4-8ACB-690E0F7CA658}"/>
    <dgm:cxn modelId="{6722586D-F58F-40AE-A928-526F1DF1F58B}" srcId="{3F2659AE-0978-48D1-82A6-9EB1A8F7E598}" destId="{86983DA8-FAAB-4C89-927C-4D9D0EEADFB3}" srcOrd="0" destOrd="0" parTransId="{1AD10F88-9049-4FFB-A322-EC53902A2B45}" sibTransId="{53D848BA-6AA9-4AF7-9B9C-C0A2804E2006}"/>
    <dgm:cxn modelId="{3903A7A0-643E-4AEF-B951-1C0306F043CD}" type="presOf" srcId="{3F2659AE-0978-48D1-82A6-9EB1A8F7E598}" destId="{7B2A9D7F-84DB-483B-9594-986432FE72F3}" srcOrd="0" destOrd="0" presId="urn:microsoft.com/office/officeart/2018/2/layout/IconLabelList"/>
    <dgm:cxn modelId="{963492EF-F61C-4BD2-A063-93FDACF471EE}" type="presParOf" srcId="{7B2A9D7F-84DB-483B-9594-986432FE72F3}" destId="{6B36AD02-0415-4AB4-BFA9-9EBE059860A3}" srcOrd="0" destOrd="0" presId="urn:microsoft.com/office/officeart/2018/2/layout/IconLabelList"/>
    <dgm:cxn modelId="{CF60B314-9188-4EF3-B2CC-53A36FB11641}" type="presParOf" srcId="{6B36AD02-0415-4AB4-BFA9-9EBE059860A3}" destId="{A02F532F-A3E4-4162-809C-D5D8B15C4DFB}" srcOrd="0" destOrd="0" presId="urn:microsoft.com/office/officeart/2018/2/layout/IconLabelList"/>
    <dgm:cxn modelId="{8A99E224-9C87-45F5-AB51-C39F3E688A2F}" type="presParOf" srcId="{6B36AD02-0415-4AB4-BFA9-9EBE059860A3}" destId="{AC85D8C6-F0F9-42F5-B5CB-35A67CDD1F04}" srcOrd="1" destOrd="0" presId="urn:microsoft.com/office/officeart/2018/2/layout/IconLabelList"/>
    <dgm:cxn modelId="{64B35615-2484-4444-8A44-DB0B5F3DB27B}" type="presParOf" srcId="{6B36AD02-0415-4AB4-BFA9-9EBE059860A3}" destId="{AD4BEA91-7DA3-4210-B76F-044F55A5B7C0}" srcOrd="2" destOrd="0" presId="urn:microsoft.com/office/officeart/2018/2/layout/IconLabelList"/>
    <dgm:cxn modelId="{816EE691-DD6A-4F3D-88D7-EB990667C5CF}" type="presParOf" srcId="{7B2A9D7F-84DB-483B-9594-986432FE72F3}" destId="{44A570A7-4971-40E9-B179-34298439680C}" srcOrd="1" destOrd="0" presId="urn:microsoft.com/office/officeart/2018/2/layout/IconLabelList"/>
    <dgm:cxn modelId="{8C3E0DF3-2A40-4E7D-843C-6F741EEF88B9}" type="presParOf" srcId="{7B2A9D7F-84DB-483B-9594-986432FE72F3}" destId="{D4F21B3E-9FF8-4F07-84B9-30C7CD2825D7}" srcOrd="2" destOrd="0" presId="urn:microsoft.com/office/officeart/2018/2/layout/IconLabelList"/>
    <dgm:cxn modelId="{C22B9F1E-B995-48E2-B6ED-DE79DF230F38}" type="presParOf" srcId="{D4F21B3E-9FF8-4F07-84B9-30C7CD2825D7}" destId="{1D3B387F-2D7C-473E-9688-3E7CA4C19A9B}" srcOrd="0" destOrd="0" presId="urn:microsoft.com/office/officeart/2018/2/layout/IconLabelList"/>
    <dgm:cxn modelId="{C4932FAA-3C51-42EA-8F3A-F04D94FA1300}" type="presParOf" srcId="{D4F21B3E-9FF8-4F07-84B9-30C7CD2825D7}" destId="{08151D7C-066D-41CB-BF88-29C1CFCCF1F1}" srcOrd="1" destOrd="0" presId="urn:microsoft.com/office/officeart/2018/2/layout/IconLabelList"/>
    <dgm:cxn modelId="{69995B87-8594-4518-B5C2-E1A70929D6AD}" type="presParOf" srcId="{D4F21B3E-9FF8-4F07-84B9-30C7CD2825D7}" destId="{96316D9D-B4A8-4C12-8A6C-FF4F0DA1D0ED}" srcOrd="2" destOrd="0" presId="urn:microsoft.com/office/officeart/2018/2/layout/IconLabelList"/>
    <dgm:cxn modelId="{2DBD5B88-3E32-4C18-BCDA-2BCEE28F17FF}" type="presParOf" srcId="{7B2A9D7F-84DB-483B-9594-986432FE72F3}" destId="{28D14C88-00A9-44CD-9EC6-A033E63F4C6E}" srcOrd="3" destOrd="0" presId="urn:microsoft.com/office/officeart/2018/2/layout/IconLabelList"/>
    <dgm:cxn modelId="{3B32AF40-CCBF-4F6A-A4D9-8AAF3AE7180E}" type="presParOf" srcId="{7B2A9D7F-84DB-483B-9594-986432FE72F3}" destId="{23CBC6D2-A644-4278-89D4-7DE66364A505}" srcOrd="4" destOrd="0" presId="urn:microsoft.com/office/officeart/2018/2/layout/IconLabelList"/>
    <dgm:cxn modelId="{2020DC5A-C80D-4558-BE30-1A1C8049D7F1}" type="presParOf" srcId="{23CBC6D2-A644-4278-89D4-7DE66364A505}" destId="{19A6C176-3485-47C5-AD55-996B3610211A}" srcOrd="0" destOrd="0" presId="urn:microsoft.com/office/officeart/2018/2/layout/IconLabelList"/>
    <dgm:cxn modelId="{4ED56C25-18C0-4638-ADBF-8409E5DDCE57}" type="presParOf" srcId="{23CBC6D2-A644-4278-89D4-7DE66364A505}" destId="{89AB03B7-CA89-47FC-A105-BC05C7DDE156}" srcOrd="1" destOrd="0" presId="urn:microsoft.com/office/officeart/2018/2/layout/IconLabelList"/>
    <dgm:cxn modelId="{0CA9247B-144F-4B3B-9234-08386328D953}" type="presParOf" srcId="{23CBC6D2-A644-4278-89D4-7DE66364A505}" destId="{61058ABF-9051-4085-AFFE-3C766BF899B3}" srcOrd="2" destOrd="0" presId="urn:microsoft.com/office/officeart/2018/2/layout/IconLabelList"/>
    <dgm:cxn modelId="{92A85B4F-82BB-4183-813F-5F5FBF5C5C11}" type="presParOf" srcId="{7B2A9D7F-84DB-483B-9594-986432FE72F3}" destId="{DD8F396B-3236-4047-9814-ACDB132C2D17}" srcOrd="5" destOrd="0" presId="urn:microsoft.com/office/officeart/2018/2/layout/IconLabelList"/>
    <dgm:cxn modelId="{C96EC7A8-D114-49E5-A91B-78603E972C7F}" type="presParOf" srcId="{7B2A9D7F-84DB-483B-9594-986432FE72F3}" destId="{1A5EA0DD-6435-4379-B54E-3D5724A76C89}" srcOrd="6" destOrd="0" presId="urn:microsoft.com/office/officeart/2018/2/layout/IconLabelList"/>
    <dgm:cxn modelId="{89348DED-B345-4671-AF5C-CAB434377BA4}" type="presParOf" srcId="{1A5EA0DD-6435-4379-B54E-3D5724A76C89}" destId="{6D7F6CA9-9788-4C4C-8273-6EF6758C8A19}" srcOrd="0" destOrd="0" presId="urn:microsoft.com/office/officeart/2018/2/layout/IconLabelList"/>
    <dgm:cxn modelId="{8C8FEDC0-80E1-49B3-A417-B0419AACCE83}" type="presParOf" srcId="{1A5EA0DD-6435-4379-B54E-3D5724A76C89}" destId="{D7905535-A807-412D-B232-C87B026C44FC}" srcOrd="1" destOrd="0" presId="urn:microsoft.com/office/officeart/2018/2/layout/IconLabelList"/>
    <dgm:cxn modelId="{DC4EF719-48FC-42FF-89B0-856BDB23122D}" type="presParOf" srcId="{1A5EA0DD-6435-4379-B54E-3D5724A76C89}" destId="{42780768-8A70-4648-ABCA-8013780A81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ACF5E-3AD1-46DE-9DAB-F11D74F98489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86824D-65B9-4362-9675-41B621D56231}">
      <dgm:prSet/>
      <dgm:spPr/>
      <dgm:t>
        <a:bodyPr/>
        <a:lstStyle/>
        <a:p>
          <a:r>
            <a:rPr lang="cs-CZ"/>
            <a:t>oktáva 		2:1</a:t>
          </a:r>
          <a:endParaRPr lang="en-US"/>
        </a:p>
      </dgm:t>
    </dgm:pt>
    <dgm:pt modelId="{D2CB6CF4-F63A-4E7A-A34F-237AD2787B63}" type="parTrans" cxnId="{CDFB0329-6A92-4FAB-881F-E43BEFF7A294}">
      <dgm:prSet/>
      <dgm:spPr/>
      <dgm:t>
        <a:bodyPr/>
        <a:lstStyle/>
        <a:p>
          <a:endParaRPr lang="en-US"/>
        </a:p>
      </dgm:t>
    </dgm:pt>
    <dgm:pt modelId="{505C0A8D-ED13-4320-A0D7-9DC1A3C18EB9}" type="sibTrans" cxnId="{CDFB0329-6A92-4FAB-881F-E43BEFF7A294}">
      <dgm:prSet/>
      <dgm:spPr/>
      <dgm:t>
        <a:bodyPr/>
        <a:lstStyle/>
        <a:p>
          <a:endParaRPr lang="en-US"/>
        </a:p>
      </dgm:t>
    </dgm:pt>
    <dgm:pt modelId="{AA37B59D-6160-4881-811C-D16B70207114}">
      <dgm:prSet/>
      <dgm:spPr/>
      <dgm:t>
        <a:bodyPr/>
        <a:lstStyle/>
        <a:p>
          <a:r>
            <a:rPr lang="cs-CZ"/>
            <a:t>kvinta		3:2</a:t>
          </a:r>
          <a:endParaRPr lang="en-US"/>
        </a:p>
      </dgm:t>
    </dgm:pt>
    <dgm:pt modelId="{B838D620-0CF8-429D-83B2-88452C3E12BE}" type="parTrans" cxnId="{138229DE-9D31-4845-8A7A-786AA9E266F4}">
      <dgm:prSet/>
      <dgm:spPr/>
      <dgm:t>
        <a:bodyPr/>
        <a:lstStyle/>
        <a:p>
          <a:endParaRPr lang="en-US"/>
        </a:p>
      </dgm:t>
    </dgm:pt>
    <dgm:pt modelId="{0FB60936-5E97-44CC-8A7E-48204C71AB8F}" type="sibTrans" cxnId="{138229DE-9D31-4845-8A7A-786AA9E266F4}">
      <dgm:prSet/>
      <dgm:spPr/>
      <dgm:t>
        <a:bodyPr/>
        <a:lstStyle/>
        <a:p>
          <a:endParaRPr lang="en-US"/>
        </a:p>
      </dgm:t>
    </dgm:pt>
    <dgm:pt modelId="{C0A0F4FF-3C4B-4B7F-BA64-289E526B9B8B}">
      <dgm:prSet/>
      <dgm:spPr/>
      <dgm:t>
        <a:bodyPr/>
        <a:lstStyle/>
        <a:p>
          <a:r>
            <a:rPr lang="cs-CZ"/>
            <a:t>kvarta		4:3</a:t>
          </a:r>
          <a:endParaRPr lang="en-US"/>
        </a:p>
      </dgm:t>
    </dgm:pt>
    <dgm:pt modelId="{167EA644-BFA1-4A22-A80D-DA371665A6FB}" type="parTrans" cxnId="{6A4DEC7F-3DFA-418D-B7C2-0691C284D671}">
      <dgm:prSet/>
      <dgm:spPr/>
      <dgm:t>
        <a:bodyPr/>
        <a:lstStyle/>
        <a:p>
          <a:endParaRPr lang="en-US"/>
        </a:p>
      </dgm:t>
    </dgm:pt>
    <dgm:pt modelId="{E5023F15-AB68-4F64-BA48-B021DF11E60C}" type="sibTrans" cxnId="{6A4DEC7F-3DFA-418D-B7C2-0691C284D671}">
      <dgm:prSet/>
      <dgm:spPr/>
      <dgm:t>
        <a:bodyPr/>
        <a:lstStyle/>
        <a:p>
          <a:endParaRPr lang="en-US"/>
        </a:p>
      </dgm:t>
    </dgm:pt>
    <dgm:pt modelId="{2B401CF7-859B-454A-B234-949E0F5E6BCE}">
      <dgm:prSet/>
      <dgm:spPr/>
      <dgm:t>
        <a:bodyPr/>
        <a:lstStyle/>
        <a:p>
          <a:r>
            <a:rPr lang="cs-CZ"/>
            <a:t>tercie		5:4</a:t>
          </a:r>
          <a:endParaRPr lang="en-US"/>
        </a:p>
      </dgm:t>
    </dgm:pt>
    <dgm:pt modelId="{C93919D7-85B1-4940-9160-6671DD818503}" type="parTrans" cxnId="{FB106B78-8372-4638-BB92-8F6585C01A87}">
      <dgm:prSet/>
      <dgm:spPr/>
      <dgm:t>
        <a:bodyPr/>
        <a:lstStyle/>
        <a:p>
          <a:endParaRPr lang="en-US"/>
        </a:p>
      </dgm:t>
    </dgm:pt>
    <dgm:pt modelId="{B0BE1CB5-D61D-4A87-9501-ED3725262A98}" type="sibTrans" cxnId="{FB106B78-8372-4638-BB92-8F6585C01A87}">
      <dgm:prSet/>
      <dgm:spPr/>
      <dgm:t>
        <a:bodyPr/>
        <a:lstStyle/>
        <a:p>
          <a:endParaRPr lang="en-US"/>
        </a:p>
      </dgm:t>
    </dgm:pt>
    <dgm:pt modelId="{C411E39D-D521-409F-8C81-4084B7426BE6}">
      <dgm:prSet/>
      <dgm:spPr/>
      <dgm:t>
        <a:bodyPr/>
        <a:lstStyle/>
        <a:p>
          <a:r>
            <a:rPr lang="cs-CZ"/>
            <a:t>sexta		5:3</a:t>
          </a:r>
          <a:endParaRPr lang="en-US"/>
        </a:p>
      </dgm:t>
    </dgm:pt>
    <dgm:pt modelId="{42A5464B-3B33-49BB-837B-3D39A1B8597C}" type="parTrans" cxnId="{C2E53769-4A91-4D36-9EF7-4C2B1D30A6F5}">
      <dgm:prSet/>
      <dgm:spPr/>
      <dgm:t>
        <a:bodyPr/>
        <a:lstStyle/>
        <a:p>
          <a:endParaRPr lang="en-US"/>
        </a:p>
      </dgm:t>
    </dgm:pt>
    <dgm:pt modelId="{383660FD-FA4F-44EC-982D-6F46B48511A1}" type="sibTrans" cxnId="{C2E53769-4A91-4D36-9EF7-4C2B1D30A6F5}">
      <dgm:prSet/>
      <dgm:spPr/>
      <dgm:t>
        <a:bodyPr/>
        <a:lstStyle/>
        <a:p>
          <a:endParaRPr lang="en-US"/>
        </a:p>
      </dgm:t>
    </dgm:pt>
    <dgm:pt modelId="{681ADFD9-E2EF-42BD-9745-908C64B874D7}">
      <dgm:prSet/>
      <dgm:spPr/>
      <dgm:t>
        <a:bodyPr/>
        <a:lstStyle/>
        <a:p>
          <a:r>
            <a:rPr lang="cs-CZ" dirty="0"/>
            <a:t>----</a:t>
          </a:r>
          <a:endParaRPr lang="en-US" dirty="0"/>
        </a:p>
      </dgm:t>
    </dgm:pt>
    <dgm:pt modelId="{3B2AAD55-5F7E-44DF-937A-1991B486BF8C}" type="parTrans" cxnId="{526D0285-E069-4453-94F4-F2ECEF382B41}">
      <dgm:prSet/>
      <dgm:spPr/>
      <dgm:t>
        <a:bodyPr/>
        <a:lstStyle/>
        <a:p>
          <a:endParaRPr lang="en-US"/>
        </a:p>
      </dgm:t>
    </dgm:pt>
    <dgm:pt modelId="{70F635E6-3B9E-4700-9057-E3C1DF47EF62}" type="sibTrans" cxnId="{526D0285-E069-4453-94F4-F2ECEF382B41}">
      <dgm:prSet/>
      <dgm:spPr/>
      <dgm:t>
        <a:bodyPr/>
        <a:lstStyle/>
        <a:p>
          <a:endParaRPr lang="en-US"/>
        </a:p>
      </dgm:t>
    </dgm:pt>
    <dgm:pt modelId="{49A3EB52-F64F-47A1-B539-AA26EC613109}">
      <dgm:prSet/>
      <dgm:spPr/>
      <dgm:t>
        <a:bodyPr/>
        <a:lstStyle/>
        <a:p>
          <a:r>
            <a:rPr lang="cs-CZ" dirty="0"/>
            <a:t>septima	15:8</a:t>
          </a:r>
          <a:endParaRPr lang="en-US" dirty="0"/>
        </a:p>
      </dgm:t>
    </dgm:pt>
    <dgm:pt modelId="{BCC27C3A-8B5B-4BEF-B030-42B2943A4875}" type="parTrans" cxnId="{954AD9AA-4344-4965-8A67-71F47A600F09}">
      <dgm:prSet/>
      <dgm:spPr/>
      <dgm:t>
        <a:bodyPr/>
        <a:lstStyle/>
        <a:p>
          <a:endParaRPr lang="en-US"/>
        </a:p>
      </dgm:t>
    </dgm:pt>
    <dgm:pt modelId="{A772E99C-CB5D-4A50-B349-0FAA08DC3D6A}" type="sibTrans" cxnId="{954AD9AA-4344-4965-8A67-71F47A600F09}">
      <dgm:prSet/>
      <dgm:spPr/>
      <dgm:t>
        <a:bodyPr/>
        <a:lstStyle/>
        <a:p>
          <a:endParaRPr lang="en-US"/>
        </a:p>
      </dgm:t>
    </dgm:pt>
    <dgm:pt modelId="{5A350E24-684E-4CF0-A399-0EC533F61B77}">
      <dgm:prSet/>
      <dgm:spPr/>
      <dgm:t>
        <a:bodyPr/>
        <a:lstStyle/>
        <a:p>
          <a:r>
            <a:rPr lang="cs-CZ" dirty="0"/>
            <a:t>tritonus	45:32</a:t>
          </a:r>
          <a:endParaRPr lang="en-US" dirty="0"/>
        </a:p>
      </dgm:t>
    </dgm:pt>
    <dgm:pt modelId="{4FA43118-CC0F-43C6-964E-B72A96B954F7}" type="parTrans" cxnId="{413D151B-3E52-4B01-AEBA-B1AEF9439AC0}">
      <dgm:prSet/>
      <dgm:spPr/>
      <dgm:t>
        <a:bodyPr/>
        <a:lstStyle/>
        <a:p>
          <a:endParaRPr lang="en-US"/>
        </a:p>
      </dgm:t>
    </dgm:pt>
    <dgm:pt modelId="{13B9BD34-49B3-4559-B6FF-8DCA74CCD156}" type="sibTrans" cxnId="{413D151B-3E52-4B01-AEBA-B1AEF9439AC0}">
      <dgm:prSet/>
      <dgm:spPr/>
      <dgm:t>
        <a:bodyPr/>
        <a:lstStyle/>
        <a:p>
          <a:endParaRPr lang="en-US"/>
        </a:p>
      </dgm:t>
    </dgm:pt>
    <dgm:pt modelId="{FAB8D749-161B-415F-90DD-CAC4BFDFD3D5}">
      <dgm:prSet/>
      <dgm:spPr/>
      <dgm:t>
        <a:bodyPr/>
        <a:lstStyle/>
        <a:p>
          <a:r>
            <a:rPr lang="cs-CZ" dirty="0"/>
            <a:t>sekunda	9:8</a:t>
          </a:r>
          <a:endParaRPr lang="en-US" dirty="0"/>
        </a:p>
      </dgm:t>
    </dgm:pt>
    <dgm:pt modelId="{6E4993A8-FB03-4734-9274-8C9696BCDCAF}" type="sibTrans" cxnId="{FF0E6174-721A-4001-9D52-5C4E4C929999}">
      <dgm:prSet/>
      <dgm:spPr/>
      <dgm:t>
        <a:bodyPr/>
        <a:lstStyle/>
        <a:p>
          <a:endParaRPr lang="en-US"/>
        </a:p>
      </dgm:t>
    </dgm:pt>
    <dgm:pt modelId="{EAEFEEE5-8685-46CB-949E-02F5B2EC2DEF}" type="parTrans" cxnId="{FF0E6174-721A-4001-9D52-5C4E4C929999}">
      <dgm:prSet/>
      <dgm:spPr/>
      <dgm:t>
        <a:bodyPr/>
        <a:lstStyle/>
        <a:p>
          <a:endParaRPr lang="en-US"/>
        </a:p>
      </dgm:t>
    </dgm:pt>
    <dgm:pt modelId="{8AE0A8F6-D34D-4AD9-87D8-FA2803F5DEA6}" type="pres">
      <dgm:prSet presAssocID="{B39ACF5E-3AD1-46DE-9DAB-F11D74F98489}" presName="diagram" presStyleCnt="0">
        <dgm:presLayoutVars>
          <dgm:dir/>
          <dgm:resizeHandles val="exact"/>
        </dgm:presLayoutVars>
      </dgm:prSet>
      <dgm:spPr/>
    </dgm:pt>
    <dgm:pt modelId="{29AAC973-4C60-4EED-9DBD-D2C8BB2239E6}" type="pres">
      <dgm:prSet presAssocID="{5086824D-65B9-4362-9675-41B621D56231}" presName="node" presStyleLbl="node1" presStyleIdx="0" presStyleCnt="6">
        <dgm:presLayoutVars>
          <dgm:bulletEnabled val="1"/>
        </dgm:presLayoutVars>
      </dgm:prSet>
      <dgm:spPr/>
    </dgm:pt>
    <dgm:pt modelId="{F10D7618-078C-448A-BE72-95EBBF119F52}" type="pres">
      <dgm:prSet presAssocID="{505C0A8D-ED13-4320-A0D7-9DC1A3C18EB9}" presName="sibTrans" presStyleCnt="0"/>
      <dgm:spPr/>
    </dgm:pt>
    <dgm:pt modelId="{1DB3D80B-B805-485E-BE1D-4B1E14EC50DF}" type="pres">
      <dgm:prSet presAssocID="{AA37B59D-6160-4881-811C-D16B70207114}" presName="node" presStyleLbl="node1" presStyleIdx="1" presStyleCnt="6">
        <dgm:presLayoutVars>
          <dgm:bulletEnabled val="1"/>
        </dgm:presLayoutVars>
      </dgm:prSet>
      <dgm:spPr/>
    </dgm:pt>
    <dgm:pt modelId="{07F8FDE5-710A-4B13-AD45-F27BC90BC004}" type="pres">
      <dgm:prSet presAssocID="{0FB60936-5E97-44CC-8A7E-48204C71AB8F}" presName="sibTrans" presStyleCnt="0"/>
      <dgm:spPr/>
    </dgm:pt>
    <dgm:pt modelId="{19FA6511-2DA0-4C0E-868F-459860966AB9}" type="pres">
      <dgm:prSet presAssocID="{C0A0F4FF-3C4B-4B7F-BA64-289E526B9B8B}" presName="node" presStyleLbl="node1" presStyleIdx="2" presStyleCnt="6">
        <dgm:presLayoutVars>
          <dgm:bulletEnabled val="1"/>
        </dgm:presLayoutVars>
      </dgm:prSet>
      <dgm:spPr/>
    </dgm:pt>
    <dgm:pt modelId="{BDEA0FE5-4ACC-4089-A498-6E864E8A2029}" type="pres">
      <dgm:prSet presAssocID="{E5023F15-AB68-4F64-BA48-B021DF11E60C}" presName="sibTrans" presStyleCnt="0"/>
      <dgm:spPr/>
    </dgm:pt>
    <dgm:pt modelId="{779C4EF5-BEA5-4F0B-A450-34E671CAF67E}" type="pres">
      <dgm:prSet presAssocID="{2B401CF7-859B-454A-B234-949E0F5E6BCE}" presName="node" presStyleLbl="node1" presStyleIdx="3" presStyleCnt="6">
        <dgm:presLayoutVars>
          <dgm:bulletEnabled val="1"/>
        </dgm:presLayoutVars>
      </dgm:prSet>
      <dgm:spPr/>
    </dgm:pt>
    <dgm:pt modelId="{C6DCED91-C353-4534-98FF-19B29600D571}" type="pres">
      <dgm:prSet presAssocID="{B0BE1CB5-D61D-4A87-9501-ED3725262A98}" presName="sibTrans" presStyleCnt="0"/>
      <dgm:spPr/>
    </dgm:pt>
    <dgm:pt modelId="{863C5B94-BBB3-4B8D-B61B-385FCCEC6FAC}" type="pres">
      <dgm:prSet presAssocID="{C411E39D-D521-409F-8C81-4084B7426BE6}" presName="node" presStyleLbl="node1" presStyleIdx="4" presStyleCnt="6">
        <dgm:presLayoutVars>
          <dgm:bulletEnabled val="1"/>
        </dgm:presLayoutVars>
      </dgm:prSet>
      <dgm:spPr/>
    </dgm:pt>
    <dgm:pt modelId="{1D3321FC-E981-4A1F-AD7B-4B267BE524AC}" type="pres">
      <dgm:prSet presAssocID="{383660FD-FA4F-44EC-982D-6F46B48511A1}" presName="sibTrans" presStyleCnt="0"/>
      <dgm:spPr/>
    </dgm:pt>
    <dgm:pt modelId="{C4F53E28-CAF8-4082-9395-9F9CFF50A6C3}" type="pres">
      <dgm:prSet presAssocID="{681ADFD9-E2EF-42BD-9745-908C64B874D7}" presName="node" presStyleLbl="node1" presStyleIdx="5" presStyleCnt="6">
        <dgm:presLayoutVars>
          <dgm:bulletEnabled val="1"/>
        </dgm:presLayoutVars>
      </dgm:prSet>
      <dgm:spPr/>
    </dgm:pt>
  </dgm:ptLst>
  <dgm:cxnLst>
    <dgm:cxn modelId="{C8538F03-9012-4E7A-AE01-5E6E6E465A32}" type="presOf" srcId="{C0A0F4FF-3C4B-4B7F-BA64-289E526B9B8B}" destId="{19FA6511-2DA0-4C0E-868F-459860966AB9}" srcOrd="0" destOrd="0" presId="urn:microsoft.com/office/officeart/2005/8/layout/default"/>
    <dgm:cxn modelId="{DDECAD04-9808-43C3-B310-E7978891A486}" type="presOf" srcId="{C411E39D-D521-409F-8C81-4084B7426BE6}" destId="{863C5B94-BBB3-4B8D-B61B-385FCCEC6FAC}" srcOrd="0" destOrd="0" presId="urn:microsoft.com/office/officeart/2005/8/layout/default"/>
    <dgm:cxn modelId="{413D151B-3E52-4B01-AEBA-B1AEF9439AC0}" srcId="{681ADFD9-E2EF-42BD-9745-908C64B874D7}" destId="{5A350E24-684E-4CF0-A399-0EC533F61B77}" srcOrd="2" destOrd="0" parTransId="{4FA43118-CC0F-43C6-964E-B72A96B954F7}" sibTransId="{13B9BD34-49B3-4559-B6FF-8DCA74CCD156}"/>
    <dgm:cxn modelId="{CDFB0329-6A92-4FAB-881F-E43BEFF7A294}" srcId="{B39ACF5E-3AD1-46DE-9DAB-F11D74F98489}" destId="{5086824D-65B9-4362-9675-41B621D56231}" srcOrd="0" destOrd="0" parTransId="{D2CB6CF4-F63A-4E7A-A34F-237AD2787B63}" sibTransId="{505C0A8D-ED13-4320-A0D7-9DC1A3C18EB9}"/>
    <dgm:cxn modelId="{BD7C7741-246A-4D84-856D-C4E2064EA9CF}" type="presOf" srcId="{2B401CF7-859B-454A-B234-949E0F5E6BCE}" destId="{779C4EF5-BEA5-4F0B-A450-34E671CAF67E}" srcOrd="0" destOrd="0" presId="urn:microsoft.com/office/officeart/2005/8/layout/default"/>
    <dgm:cxn modelId="{C2E53769-4A91-4D36-9EF7-4C2B1D30A6F5}" srcId="{B39ACF5E-3AD1-46DE-9DAB-F11D74F98489}" destId="{C411E39D-D521-409F-8C81-4084B7426BE6}" srcOrd="4" destOrd="0" parTransId="{42A5464B-3B33-49BB-837B-3D39A1B8597C}" sibTransId="{383660FD-FA4F-44EC-982D-6F46B48511A1}"/>
    <dgm:cxn modelId="{1F09484B-3CD8-452B-82B9-9809E6520509}" type="presOf" srcId="{FAB8D749-161B-415F-90DD-CAC4BFDFD3D5}" destId="{C4F53E28-CAF8-4082-9395-9F9CFF50A6C3}" srcOrd="0" destOrd="1" presId="urn:microsoft.com/office/officeart/2005/8/layout/default"/>
    <dgm:cxn modelId="{F01E484D-756A-4C68-BD4F-7DCC451BAE0E}" type="presOf" srcId="{49A3EB52-F64F-47A1-B539-AA26EC613109}" destId="{C4F53E28-CAF8-4082-9395-9F9CFF50A6C3}" srcOrd="0" destOrd="2" presId="urn:microsoft.com/office/officeart/2005/8/layout/default"/>
    <dgm:cxn modelId="{FF0E6174-721A-4001-9D52-5C4E4C929999}" srcId="{681ADFD9-E2EF-42BD-9745-908C64B874D7}" destId="{FAB8D749-161B-415F-90DD-CAC4BFDFD3D5}" srcOrd="0" destOrd="0" parTransId="{EAEFEEE5-8685-46CB-949E-02F5B2EC2DEF}" sibTransId="{6E4993A8-FB03-4734-9274-8C9696BCDCAF}"/>
    <dgm:cxn modelId="{4FC13C77-7379-494A-B25C-39D7994D323A}" type="presOf" srcId="{B39ACF5E-3AD1-46DE-9DAB-F11D74F98489}" destId="{8AE0A8F6-D34D-4AD9-87D8-FA2803F5DEA6}" srcOrd="0" destOrd="0" presId="urn:microsoft.com/office/officeart/2005/8/layout/default"/>
    <dgm:cxn modelId="{FB106B78-8372-4638-BB92-8F6585C01A87}" srcId="{B39ACF5E-3AD1-46DE-9DAB-F11D74F98489}" destId="{2B401CF7-859B-454A-B234-949E0F5E6BCE}" srcOrd="3" destOrd="0" parTransId="{C93919D7-85B1-4940-9160-6671DD818503}" sibTransId="{B0BE1CB5-D61D-4A87-9501-ED3725262A98}"/>
    <dgm:cxn modelId="{7A43A359-4D2F-4499-8F53-FADC0401FAAB}" type="presOf" srcId="{5A350E24-684E-4CF0-A399-0EC533F61B77}" destId="{C4F53E28-CAF8-4082-9395-9F9CFF50A6C3}" srcOrd="0" destOrd="3" presId="urn:microsoft.com/office/officeart/2005/8/layout/default"/>
    <dgm:cxn modelId="{6A4DEC7F-3DFA-418D-B7C2-0691C284D671}" srcId="{B39ACF5E-3AD1-46DE-9DAB-F11D74F98489}" destId="{C0A0F4FF-3C4B-4B7F-BA64-289E526B9B8B}" srcOrd="2" destOrd="0" parTransId="{167EA644-BFA1-4A22-A80D-DA371665A6FB}" sibTransId="{E5023F15-AB68-4F64-BA48-B021DF11E60C}"/>
    <dgm:cxn modelId="{526D0285-E069-4453-94F4-F2ECEF382B41}" srcId="{B39ACF5E-3AD1-46DE-9DAB-F11D74F98489}" destId="{681ADFD9-E2EF-42BD-9745-908C64B874D7}" srcOrd="5" destOrd="0" parTransId="{3B2AAD55-5F7E-44DF-937A-1991B486BF8C}" sibTransId="{70F635E6-3B9E-4700-9057-E3C1DF47EF62}"/>
    <dgm:cxn modelId="{D4E7EB9C-E4CB-48E2-8781-1D244A7EC680}" type="presOf" srcId="{681ADFD9-E2EF-42BD-9745-908C64B874D7}" destId="{C4F53E28-CAF8-4082-9395-9F9CFF50A6C3}" srcOrd="0" destOrd="0" presId="urn:microsoft.com/office/officeart/2005/8/layout/default"/>
    <dgm:cxn modelId="{22E669A3-AF2F-4FDD-8D62-E1510A81D75F}" type="presOf" srcId="{AA37B59D-6160-4881-811C-D16B70207114}" destId="{1DB3D80B-B805-485E-BE1D-4B1E14EC50DF}" srcOrd="0" destOrd="0" presId="urn:microsoft.com/office/officeart/2005/8/layout/default"/>
    <dgm:cxn modelId="{954AD9AA-4344-4965-8A67-71F47A600F09}" srcId="{681ADFD9-E2EF-42BD-9745-908C64B874D7}" destId="{49A3EB52-F64F-47A1-B539-AA26EC613109}" srcOrd="1" destOrd="0" parTransId="{BCC27C3A-8B5B-4BEF-B030-42B2943A4875}" sibTransId="{A772E99C-CB5D-4A50-B349-0FAA08DC3D6A}"/>
    <dgm:cxn modelId="{FD0B3ECA-66D9-47F5-B8E4-A6FC85E75B46}" type="presOf" srcId="{5086824D-65B9-4362-9675-41B621D56231}" destId="{29AAC973-4C60-4EED-9DBD-D2C8BB2239E6}" srcOrd="0" destOrd="0" presId="urn:microsoft.com/office/officeart/2005/8/layout/default"/>
    <dgm:cxn modelId="{138229DE-9D31-4845-8A7A-786AA9E266F4}" srcId="{B39ACF5E-3AD1-46DE-9DAB-F11D74F98489}" destId="{AA37B59D-6160-4881-811C-D16B70207114}" srcOrd="1" destOrd="0" parTransId="{B838D620-0CF8-429D-83B2-88452C3E12BE}" sibTransId="{0FB60936-5E97-44CC-8A7E-48204C71AB8F}"/>
    <dgm:cxn modelId="{B6EB029D-3FEA-44D2-9752-8AB25641999B}" type="presParOf" srcId="{8AE0A8F6-D34D-4AD9-87D8-FA2803F5DEA6}" destId="{29AAC973-4C60-4EED-9DBD-D2C8BB2239E6}" srcOrd="0" destOrd="0" presId="urn:microsoft.com/office/officeart/2005/8/layout/default"/>
    <dgm:cxn modelId="{DAC586DF-4164-4463-B1C2-A243AE4D7F96}" type="presParOf" srcId="{8AE0A8F6-D34D-4AD9-87D8-FA2803F5DEA6}" destId="{F10D7618-078C-448A-BE72-95EBBF119F52}" srcOrd="1" destOrd="0" presId="urn:microsoft.com/office/officeart/2005/8/layout/default"/>
    <dgm:cxn modelId="{30D99DD8-53D5-4C82-B27A-127327A6279C}" type="presParOf" srcId="{8AE0A8F6-D34D-4AD9-87D8-FA2803F5DEA6}" destId="{1DB3D80B-B805-485E-BE1D-4B1E14EC50DF}" srcOrd="2" destOrd="0" presId="urn:microsoft.com/office/officeart/2005/8/layout/default"/>
    <dgm:cxn modelId="{42E6A7ED-B714-4180-8464-D334A2CB7642}" type="presParOf" srcId="{8AE0A8F6-D34D-4AD9-87D8-FA2803F5DEA6}" destId="{07F8FDE5-710A-4B13-AD45-F27BC90BC004}" srcOrd="3" destOrd="0" presId="urn:microsoft.com/office/officeart/2005/8/layout/default"/>
    <dgm:cxn modelId="{1CA64AE3-A999-4AC8-9B6C-21B055066FC9}" type="presParOf" srcId="{8AE0A8F6-D34D-4AD9-87D8-FA2803F5DEA6}" destId="{19FA6511-2DA0-4C0E-868F-459860966AB9}" srcOrd="4" destOrd="0" presId="urn:microsoft.com/office/officeart/2005/8/layout/default"/>
    <dgm:cxn modelId="{073F79A5-23BD-495C-A02C-ACE3226CB6B7}" type="presParOf" srcId="{8AE0A8F6-D34D-4AD9-87D8-FA2803F5DEA6}" destId="{BDEA0FE5-4ACC-4089-A498-6E864E8A2029}" srcOrd="5" destOrd="0" presId="urn:microsoft.com/office/officeart/2005/8/layout/default"/>
    <dgm:cxn modelId="{E70876BD-ADA5-4352-B818-1F370CD7E1BC}" type="presParOf" srcId="{8AE0A8F6-D34D-4AD9-87D8-FA2803F5DEA6}" destId="{779C4EF5-BEA5-4F0B-A450-34E671CAF67E}" srcOrd="6" destOrd="0" presId="urn:microsoft.com/office/officeart/2005/8/layout/default"/>
    <dgm:cxn modelId="{6FC7A39D-A2D9-4E6C-AAE8-843C6E435A99}" type="presParOf" srcId="{8AE0A8F6-D34D-4AD9-87D8-FA2803F5DEA6}" destId="{C6DCED91-C353-4534-98FF-19B29600D571}" srcOrd="7" destOrd="0" presId="urn:microsoft.com/office/officeart/2005/8/layout/default"/>
    <dgm:cxn modelId="{D1A3F2C9-0384-4628-8DF7-FE45A9B48229}" type="presParOf" srcId="{8AE0A8F6-D34D-4AD9-87D8-FA2803F5DEA6}" destId="{863C5B94-BBB3-4B8D-B61B-385FCCEC6FAC}" srcOrd="8" destOrd="0" presId="urn:microsoft.com/office/officeart/2005/8/layout/default"/>
    <dgm:cxn modelId="{72BADDEE-E893-47D1-9CFA-9BCD904FCEED}" type="presParOf" srcId="{8AE0A8F6-D34D-4AD9-87D8-FA2803F5DEA6}" destId="{1D3321FC-E981-4A1F-AD7B-4B267BE524AC}" srcOrd="9" destOrd="0" presId="urn:microsoft.com/office/officeart/2005/8/layout/default"/>
    <dgm:cxn modelId="{C9824DDA-1481-4439-8E7E-FE54BE2A2E24}" type="presParOf" srcId="{8AE0A8F6-D34D-4AD9-87D8-FA2803F5DEA6}" destId="{C4F53E28-CAF8-4082-9395-9F9CFF50A6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D52D4-D441-479E-8F6A-49A9EF2AF6C7}">
      <dsp:nvSpPr>
        <dsp:cNvPr id="0" name=""/>
        <dsp:cNvSpPr/>
      </dsp:nvSpPr>
      <dsp:spPr>
        <a:xfrm>
          <a:off x="1052690" y="537329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A9DBA-AAB2-41D3-8727-E1B735E9E235}">
      <dsp:nvSpPr>
        <dsp:cNvPr id="0" name=""/>
        <dsp:cNvSpPr/>
      </dsp:nvSpPr>
      <dsp:spPr>
        <a:xfrm>
          <a:off x="16284" y="2659702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hluky a šelesty mechaniky hudebního nástroje</a:t>
          </a:r>
          <a:endParaRPr lang="en-US" sz="1800" kern="1200"/>
        </a:p>
      </dsp:txBody>
      <dsp:txXfrm>
        <a:off x="16284" y="2659702"/>
        <a:ext cx="3768750" cy="720000"/>
      </dsp:txXfrm>
    </dsp:sp>
    <dsp:sp modelId="{9890AC3B-020C-4504-B50C-A1551EF4AB3B}">
      <dsp:nvSpPr>
        <dsp:cNvPr id="0" name=""/>
        <dsp:cNvSpPr/>
      </dsp:nvSpPr>
      <dsp:spPr>
        <a:xfrm>
          <a:off x="5480971" y="537329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10796-A618-4194-A1C7-2AFFA737AD56}">
      <dsp:nvSpPr>
        <dsp:cNvPr id="0" name=""/>
        <dsp:cNvSpPr/>
      </dsp:nvSpPr>
      <dsp:spPr>
        <a:xfrm>
          <a:off x="4444565" y="2659702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zvuky související s </a:t>
          </a:r>
          <a:r>
            <a:rPr lang="cs-CZ" sz="1800" kern="1200" dirty="0" err="1"/>
            <a:t>nakmitávacím</a:t>
          </a:r>
          <a:r>
            <a:rPr lang="cs-CZ" sz="1800" kern="1200" dirty="0"/>
            <a:t> a </a:t>
          </a:r>
          <a:r>
            <a:rPr lang="cs-CZ" sz="1800" kern="1200" dirty="0" err="1"/>
            <a:t>dokmitávacím</a:t>
          </a:r>
          <a:r>
            <a:rPr lang="cs-CZ" sz="1800" kern="1200" dirty="0"/>
            <a:t> procesem tvorby tónů na nástroji</a:t>
          </a:r>
          <a:endParaRPr lang="en-US" sz="1800" kern="1200" dirty="0"/>
        </a:p>
      </dsp:txBody>
      <dsp:txXfrm>
        <a:off x="4444565" y="2659702"/>
        <a:ext cx="37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532F-A3E4-4162-809C-D5D8B15C4DFB}">
      <dsp:nvSpPr>
        <dsp:cNvPr id="0" name=""/>
        <dsp:cNvSpPr/>
      </dsp:nvSpPr>
      <dsp:spPr>
        <a:xfrm>
          <a:off x="537299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BEA91-7DA3-4210-B76F-044F55A5B7C0}">
      <dsp:nvSpPr>
        <dsp:cNvPr id="0" name=""/>
        <dsp:cNvSpPr/>
      </dsp:nvSpPr>
      <dsp:spPr>
        <a:xfrm>
          <a:off x="42299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výška: je dána frekvencí</a:t>
          </a:r>
          <a:endParaRPr lang="en-US" sz="1400" kern="1200"/>
        </a:p>
      </dsp:txBody>
      <dsp:txXfrm>
        <a:off x="42299" y="2443760"/>
        <a:ext cx="1800000" cy="720000"/>
      </dsp:txXfrm>
    </dsp:sp>
    <dsp:sp modelId="{1D3B387F-2D7C-473E-9688-3E7CA4C19A9B}">
      <dsp:nvSpPr>
        <dsp:cNvPr id="0" name=""/>
        <dsp:cNvSpPr/>
      </dsp:nvSpPr>
      <dsp:spPr>
        <a:xfrm>
          <a:off x="265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16D9D-B4A8-4C12-8A6C-FF4F0DA1D0ED}">
      <dsp:nvSpPr>
        <dsp:cNvPr id="0" name=""/>
        <dsp:cNvSpPr/>
      </dsp:nvSpPr>
      <dsp:spPr>
        <a:xfrm>
          <a:off x="215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síla: je dána amplitudou</a:t>
          </a:r>
          <a:endParaRPr lang="en-US" sz="1400" kern="1200"/>
        </a:p>
      </dsp:txBody>
      <dsp:txXfrm>
        <a:off x="2157300" y="2443760"/>
        <a:ext cx="1800000" cy="720000"/>
      </dsp:txXfrm>
    </dsp:sp>
    <dsp:sp modelId="{19A6C176-3485-47C5-AD55-996B3610211A}">
      <dsp:nvSpPr>
        <dsp:cNvPr id="0" name=""/>
        <dsp:cNvSpPr/>
      </dsp:nvSpPr>
      <dsp:spPr>
        <a:xfrm>
          <a:off x="4767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58ABF-9051-4085-AFFE-3C766BF899B3}">
      <dsp:nvSpPr>
        <dsp:cNvPr id="0" name=""/>
        <dsp:cNvSpPr/>
      </dsp:nvSpPr>
      <dsp:spPr>
        <a:xfrm>
          <a:off x="4272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barva: je dána především složením harmonického spektra</a:t>
          </a:r>
          <a:endParaRPr lang="en-US" sz="1400" kern="1200"/>
        </a:p>
      </dsp:txBody>
      <dsp:txXfrm>
        <a:off x="4272300" y="2443760"/>
        <a:ext cx="1800000" cy="720000"/>
      </dsp:txXfrm>
    </dsp:sp>
    <dsp:sp modelId="{6D7F6CA9-9788-4C4C-8273-6EF6758C8A19}">
      <dsp:nvSpPr>
        <dsp:cNvPr id="0" name=""/>
        <dsp:cNvSpPr/>
      </dsp:nvSpPr>
      <dsp:spPr>
        <a:xfrm>
          <a:off x="688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80768-8A70-4648-ABCA-8013780A8162}">
      <dsp:nvSpPr>
        <dsp:cNvPr id="0" name=""/>
        <dsp:cNvSpPr/>
      </dsp:nvSpPr>
      <dsp:spPr>
        <a:xfrm>
          <a:off x="638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délka: je dána dobou kmitání ve slyšitelné amplitudě</a:t>
          </a:r>
          <a:endParaRPr lang="en-US" sz="1400" kern="1200" dirty="0"/>
        </a:p>
      </dsp:txBody>
      <dsp:txXfrm>
        <a:off x="6387300" y="244376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AC973-4C60-4EED-9DBD-D2C8BB2239E6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oktáva 		2:1</a:t>
          </a:r>
          <a:endParaRPr lang="en-US" sz="2400" kern="1200"/>
        </a:p>
      </dsp:txBody>
      <dsp:txXfrm>
        <a:off x="0" y="591343"/>
        <a:ext cx="2571749" cy="1543050"/>
      </dsp:txXfrm>
    </dsp:sp>
    <dsp:sp modelId="{1DB3D80B-B805-485E-BE1D-4B1E14EC50DF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kvinta		3:2</a:t>
          </a:r>
          <a:endParaRPr lang="en-US" sz="2400" kern="1200"/>
        </a:p>
      </dsp:txBody>
      <dsp:txXfrm>
        <a:off x="2828925" y="591343"/>
        <a:ext cx="2571749" cy="1543050"/>
      </dsp:txXfrm>
    </dsp:sp>
    <dsp:sp modelId="{19FA6511-2DA0-4C0E-868F-459860966AB9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kvarta		4:3</a:t>
          </a:r>
          <a:endParaRPr lang="en-US" sz="2400" kern="1200"/>
        </a:p>
      </dsp:txBody>
      <dsp:txXfrm>
        <a:off x="5657849" y="591343"/>
        <a:ext cx="2571749" cy="1543050"/>
      </dsp:txXfrm>
    </dsp:sp>
    <dsp:sp modelId="{779C4EF5-BEA5-4F0B-A450-34E671CAF67E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tercie		5:4</a:t>
          </a:r>
          <a:endParaRPr lang="en-US" sz="2400" kern="1200"/>
        </a:p>
      </dsp:txBody>
      <dsp:txXfrm>
        <a:off x="0" y="2391569"/>
        <a:ext cx="2571749" cy="1543050"/>
      </dsp:txXfrm>
    </dsp:sp>
    <dsp:sp modelId="{863C5B94-BBB3-4B8D-B61B-385FCCEC6FAC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sexta		5:3</a:t>
          </a:r>
          <a:endParaRPr lang="en-US" sz="2400" kern="1200"/>
        </a:p>
      </dsp:txBody>
      <dsp:txXfrm>
        <a:off x="2828925" y="2391569"/>
        <a:ext cx="2571749" cy="1543050"/>
      </dsp:txXfrm>
    </dsp:sp>
    <dsp:sp modelId="{C4F53E28-CAF8-4082-9395-9F9CFF50A6C3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----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sekunda	9:8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septima	15:8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tritonus	45:32</a:t>
          </a:r>
          <a:endParaRPr lang="en-US" sz="1900" kern="1200" dirty="0"/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1E20476-B439-464D-8F67-BFFA2624560D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8911EF2-48C1-4251-9C15-5694C94844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7597412-352C-4518-9FBA-2A2166A5A7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BA2D2FB6-FD8A-4C88-A177-4CDB75C480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37EBEA00-6B01-4F9C-9CB5-4A0C1E1315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A2142B44-97F2-4C3D-968A-AD43A078FE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C87AB215-1A09-4183-AABD-578C8FB3EEA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76A4B168-15E3-4CD3-8F2F-668ABD87747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0DAEE20-E929-4137-A99C-75AB263D24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5586F44E-4DAB-4ABC-A7AF-B3D25D6DF8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E9CA53EB-D37A-45C5-87EB-5C97602BE4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406240FF-AF31-4E9A-AD23-39906DC133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C30A2F2F-E728-4FC0-A784-79F7462C11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F43D52DC-B277-4FFF-BD7B-FBC9561867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EE47BB75-47C8-460A-BEC3-55F72EB270A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D23F4E90-FB9B-476A-B06E-0B6C45198A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C4EE4CA8-7267-48D6-863F-7E77358D50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3CBAB045-2B50-4269-97E3-9E000E23C8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B00315BE-EB96-4E61-9CCF-3F71B9B146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D40B0159-C538-4E86-9527-61C77DB30A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3B694B56-0B40-43CD-9468-6C6173BC91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A5CFA3F2-ADCD-4F7E-AF0F-7E0C9FCCA3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E0FB7684-74CC-47A6-93DA-AA9EE36CFB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EFC0710E-B13B-4ED5-A0B1-B227F1C3BF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79EEF743-02BC-4249-9D7E-755BD942D7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45F894B0-4180-44DB-BA95-822C596812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2556234D-6A0C-4D2F-BD56-9087F69C3B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C84EA6BB-4FAC-4A57-88A4-FE548F1FAE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E27FF90F-6303-4845-8ACC-6124121884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35014067-80ED-4098-B0F5-877256E2E7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31104A47-2003-4C28-992A-43DB88FA37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7261383B-7031-417E-A57C-8B31500355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8E8274D3-9A67-4397-8F44-BDDD71AB6D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70E9FD72-F8F3-4A6D-9674-00294E24FA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BE2921B7-618D-422F-84AE-8FEB74213E8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FB604C34-6098-41A0-B75A-7BD8E369BA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916258A4-CD4F-4B13-9D01-182274DA02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4BD815DD-7F63-4515-B9D8-27FC233782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5D396E9F-C6C0-474B-9715-17EF5F4D26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99A2C959-DD7E-41B2-B3F7-B943A9BF8B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F26CD557-CB0C-4172-84C3-0A1CD562E2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29CBF256-4E15-4884-A309-DB95FF0CF7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1287D606-9292-45F1-B8A5-E31DBCB6A1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A3317B5D-5EE3-46F5-8809-3EB3B6A9C2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003FAF6A-3BF7-4623-A608-35822946B8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B2133754-2A2A-4621-941C-530251892B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B13A2587-1B1A-4E2D-80C4-A89E985F98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467263E6-1812-4148-A041-6C8BA9E5C8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E9FB0847-5A00-4D9B-853A-532ACE30BE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C11718CC-1E57-44C1-9F84-28E5DC7A55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9DC98620-E80B-4DDB-AB20-4269520664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513AB7A6-CA71-4730-B0AD-68C301700F8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FC5CDA5E-5993-4C99-8D15-B86C0600DB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AB90A844-EAB2-4892-BD94-ECA5926817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EEBBBD06-7E22-426E-AA86-E7B8A511A7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897C7DAF-4216-44A2-AA86-2BD6AA927A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9D337BAF-ADFA-44BA-8133-05829CB265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89F4EA1A-CCCA-4C67-BD34-829956D0BA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B35F2CDD-EF37-46E2-8166-87252C79B8C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194A5267-3CE9-49DC-90AD-95D462863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670EA731-C492-43F3-AC73-D45E01B4E5B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CFB6A16F-E38F-43E4-89CE-94A7EA663E5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C37B58FB-80A6-42DF-8A5B-DC2227254B5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666DF408-8A59-46A4-B849-6FEE5D1307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</p:grpSp>
        </p:grpSp>
      </p:grpSp>
      <p:sp>
        <p:nvSpPr>
          <p:cNvPr id="328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28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AB4BAB4D-C035-4084-9905-492F766DD8E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288B7954-72FD-47B2-969B-9C5AFFA2E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9BB70E44-A44F-48DE-9440-D26F340D8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7565-1653-473B-A051-FF2B8731D5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250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F51CC51-FAD5-44FA-A865-497DB5994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97A84F4-9099-4181-B791-2B65832BC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C6B3D1A-19C1-433C-9C2C-B0245B8F8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1F16-4AF5-47AE-87E3-32B96974F8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408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A885293B-5198-4DCE-BB60-81AB4BD3A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6E04C83-26F6-45B5-8F34-F10619B25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BA729762-B2C7-426A-A12E-03534CDB7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7E8D-1788-463A-AF5F-3A5C611FBE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751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3F01E04-B1B5-4805-9E1B-C9A509F9F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ADB79439-7182-423D-B1FF-AB1552E84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ABA5B5E-109A-4174-9106-598DB0D06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76EAC-FECA-4B72-8B5F-4E8A2F5632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239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A168529-B29D-4DCC-B509-850B5D9C4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D333C95-1BDA-4829-934F-A0D489DC6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17511835-593D-46DC-B6B4-51FA332AE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9636-80BC-46FD-A202-E2D1F35DB1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59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6D142F60-CEAD-4E0D-9466-86518AFC4F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95F5CA0-990A-4D3A-BCDA-F993F126D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CBD62116-0F7B-4ABF-8E69-BD6A5CBAF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245D9-E157-4FD6-8154-A0B97D0148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89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5CC0C24-DD0F-4105-9AF2-ECE38C530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026BAEBD-8144-4CDE-B1DA-67A55047B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EAF9A2BE-C3E6-4B9F-B28F-F3BD3DBC7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611F-5942-4A8B-9689-6A12EFA851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065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0880B48-611A-4898-B068-C3A3B15A8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9F5EA0E1-1222-4256-BBC2-622B86BF3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2C0BCF9D-40F7-4B37-B77D-D1F3B6721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E01E1-47D1-4B8C-8922-C682BDB40D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48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F5856BE7-79BA-4C7B-8884-3BF0BBA05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7AD99BE7-CAC3-4E8D-BF23-519C120A9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CDD4795B-E3BA-4B91-8606-0D33C147F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C941-F1CB-478C-AEA0-FAE91FDF38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12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42D4894-26B5-484A-B067-EE23B2097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D67AA76A-9BB2-4617-B432-1E7F96368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8F6F6D3C-ABF8-4FBA-99CC-7915BDB1C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E2D5-9258-4E0A-84D6-9441746A80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64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B9C4135-F811-483B-B054-761951971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9D55957-8CEC-4142-87CB-427012F98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4495F132-80A4-4CFC-BA70-E84DD2751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BA20-B1DB-4E5C-8163-678B1DC35B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237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>
            <a:extLst>
              <a:ext uri="{FF2B5EF4-FFF2-40B4-BE49-F238E27FC236}">
                <a16:creationId xmlns:a16="http://schemas.microsoft.com/office/drawing/2014/main" id="{88C36694-DFF2-4769-A6DB-87E8F6654806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B7203B49-6435-4A56-8B12-B2BB73725EC5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8C468628-4AAC-42DD-A0F6-95004721AB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4DDA3FF0-64AE-4460-B8BE-81F7B6D59C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750" name="Oval 6">
                <a:extLst>
                  <a:ext uri="{FF2B5EF4-FFF2-40B4-BE49-F238E27FC236}">
                    <a16:creationId xmlns:a16="http://schemas.microsoft.com/office/drawing/2014/main" id="{6A1FA5E2-91C5-445E-B60C-E8005B6857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1" name="Oval 7">
                <a:extLst>
                  <a:ext uri="{FF2B5EF4-FFF2-40B4-BE49-F238E27FC236}">
                    <a16:creationId xmlns:a16="http://schemas.microsoft.com/office/drawing/2014/main" id="{C32FC86B-9359-4FC5-93B1-50FCFEBCC27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2" name="Oval 8">
                <a:extLst>
                  <a:ext uri="{FF2B5EF4-FFF2-40B4-BE49-F238E27FC236}">
                    <a16:creationId xmlns:a16="http://schemas.microsoft.com/office/drawing/2014/main" id="{ED9E368A-B167-4C05-9797-9C7A314948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3" name="Oval 9">
                <a:extLst>
                  <a:ext uri="{FF2B5EF4-FFF2-40B4-BE49-F238E27FC236}">
                    <a16:creationId xmlns:a16="http://schemas.microsoft.com/office/drawing/2014/main" id="{7BADDE1D-27D9-4369-A617-04BB1B34AD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4" name="Oval 10">
                <a:extLst>
                  <a:ext uri="{FF2B5EF4-FFF2-40B4-BE49-F238E27FC236}">
                    <a16:creationId xmlns:a16="http://schemas.microsoft.com/office/drawing/2014/main" id="{C4D9E97E-266C-4CF8-9345-0AE157D2E2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5" name="Freeform 11">
                <a:extLst>
                  <a:ext uri="{FF2B5EF4-FFF2-40B4-BE49-F238E27FC236}">
                    <a16:creationId xmlns:a16="http://schemas.microsoft.com/office/drawing/2014/main" id="{2612C2B9-7DE3-4BED-86A6-9538F4C58D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6" name="Freeform 12">
                <a:extLst>
                  <a:ext uri="{FF2B5EF4-FFF2-40B4-BE49-F238E27FC236}">
                    <a16:creationId xmlns:a16="http://schemas.microsoft.com/office/drawing/2014/main" id="{0EDD87FB-DBAE-40FF-AA5A-ED4EBEC1D6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7" name="Freeform 13">
                <a:extLst>
                  <a:ext uri="{FF2B5EF4-FFF2-40B4-BE49-F238E27FC236}">
                    <a16:creationId xmlns:a16="http://schemas.microsoft.com/office/drawing/2014/main" id="{22593E6E-758D-44C0-BA4C-E7FC170D6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8" name="Freeform 14">
                <a:extLst>
                  <a:ext uri="{FF2B5EF4-FFF2-40B4-BE49-F238E27FC236}">
                    <a16:creationId xmlns:a16="http://schemas.microsoft.com/office/drawing/2014/main" id="{ED3D3C02-86A4-49B4-A98C-07223C419D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59" name="Freeform 15">
                <a:extLst>
                  <a:ext uri="{FF2B5EF4-FFF2-40B4-BE49-F238E27FC236}">
                    <a16:creationId xmlns:a16="http://schemas.microsoft.com/office/drawing/2014/main" id="{69828216-BB89-4B5A-B243-EFCEDAFD43E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0" name="Oval 16">
                <a:extLst>
                  <a:ext uri="{FF2B5EF4-FFF2-40B4-BE49-F238E27FC236}">
                    <a16:creationId xmlns:a16="http://schemas.microsoft.com/office/drawing/2014/main" id="{4C44CB58-CBD8-4906-A927-85E6AFF9B3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8EC36CC6-3AD7-47E6-8273-4286971B1A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762" name="Oval 18">
                <a:extLst>
                  <a:ext uri="{FF2B5EF4-FFF2-40B4-BE49-F238E27FC236}">
                    <a16:creationId xmlns:a16="http://schemas.microsoft.com/office/drawing/2014/main" id="{0EA0C77D-0555-4F3A-AFF1-593D886018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3" name="Oval 19">
                <a:extLst>
                  <a:ext uri="{FF2B5EF4-FFF2-40B4-BE49-F238E27FC236}">
                    <a16:creationId xmlns:a16="http://schemas.microsoft.com/office/drawing/2014/main" id="{EDEA07C9-C54B-4A8F-A49F-E4AF075EB7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4" name="Oval 20">
                <a:extLst>
                  <a:ext uri="{FF2B5EF4-FFF2-40B4-BE49-F238E27FC236}">
                    <a16:creationId xmlns:a16="http://schemas.microsoft.com/office/drawing/2014/main" id="{096EBE12-FF17-4177-AE61-E2E940961C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5" name="Oval 21">
                <a:extLst>
                  <a:ext uri="{FF2B5EF4-FFF2-40B4-BE49-F238E27FC236}">
                    <a16:creationId xmlns:a16="http://schemas.microsoft.com/office/drawing/2014/main" id="{3FA36788-284A-4518-8A7B-AAFFF8D92F8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6" name="Oval 22">
                <a:extLst>
                  <a:ext uri="{FF2B5EF4-FFF2-40B4-BE49-F238E27FC236}">
                    <a16:creationId xmlns:a16="http://schemas.microsoft.com/office/drawing/2014/main" id="{E3E7A086-9A08-453F-974F-4A0ECF51AEF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7" name="Oval 23">
                <a:extLst>
                  <a:ext uri="{FF2B5EF4-FFF2-40B4-BE49-F238E27FC236}">
                    <a16:creationId xmlns:a16="http://schemas.microsoft.com/office/drawing/2014/main" id="{C78FC2F9-4F69-4B4A-9F93-159AE78F48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8" name="Oval 24">
                <a:extLst>
                  <a:ext uri="{FF2B5EF4-FFF2-40B4-BE49-F238E27FC236}">
                    <a16:creationId xmlns:a16="http://schemas.microsoft.com/office/drawing/2014/main" id="{41058C95-EA41-4C16-955D-7B6267834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69" name="Oval 25">
                <a:extLst>
                  <a:ext uri="{FF2B5EF4-FFF2-40B4-BE49-F238E27FC236}">
                    <a16:creationId xmlns:a16="http://schemas.microsoft.com/office/drawing/2014/main" id="{9DD5BC76-24CC-48D0-9C50-7639630F0A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0" name="Freeform 26">
                <a:extLst>
                  <a:ext uri="{FF2B5EF4-FFF2-40B4-BE49-F238E27FC236}">
                    <a16:creationId xmlns:a16="http://schemas.microsoft.com/office/drawing/2014/main" id="{EE57E86F-9343-4D33-8C38-7F3B6C9A04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1" name="Freeform 27">
                <a:extLst>
                  <a:ext uri="{FF2B5EF4-FFF2-40B4-BE49-F238E27FC236}">
                    <a16:creationId xmlns:a16="http://schemas.microsoft.com/office/drawing/2014/main" id="{3C3D2B9C-093C-46F8-9678-682FAB28A0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2" name="Freeform 28">
                <a:extLst>
                  <a:ext uri="{FF2B5EF4-FFF2-40B4-BE49-F238E27FC236}">
                    <a16:creationId xmlns:a16="http://schemas.microsoft.com/office/drawing/2014/main" id="{E64A4EC5-BA2B-4DA6-AA13-365008D0E9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3" name="Freeform 29">
                <a:extLst>
                  <a:ext uri="{FF2B5EF4-FFF2-40B4-BE49-F238E27FC236}">
                    <a16:creationId xmlns:a16="http://schemas.microsoft.com/office/drawing/2014/main" id="{71BFBEC1-368A-43F6-BFDF-DB243F98856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9F7B3BA1-A081-43B8-8F9F-9A9419BA08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75B96253-5EA4-4766-A91D-8A4BD4A9B2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76" name="Freeform 32">
                <a:extLst>
                  <a:ext uri="{FF2B5EF4-FFF2-40B4-BE49-F238E27FC236}">
                    <a16:creationId xmlns:a16="http://schemas.microsoft.com/office/drawing/2014/main" id="{B4D04479-C2D3-4F37-8565-66741080C7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7" name="Freeform 33">
                <a:extLst>
                  <a:ext uri="{FF2B5EF4-FFF2-40B4-BE49-F238E27FC236}">
                    <a16:creationId xmlns:a16="http://schemas.microsoft.com/office/drawing/2014/main" id="{824CB318-202B-417E-B919-A0EF438A20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78" name="Freeform 34">
                <a:extLst>
                  <a:ext uri="{FF2B5EF4-FFF2-40B4-BE49-F238E27FC236}">
                    <a16:creationId xmlns:a16="http://schemas.microsoft.com/office/drawing/2014/main" id="{49BF8392-A0FC-4F46-945D-241851D3D6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60B4217F-B3EA-4F8C-A74B-9BDD48730D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87736055-4C3B-442A-9BEB-39E19EA2CF8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781" name="Freeform 37">
                <a:extLst>
                  <a:ext uri="{FF2B5EF4-FFF2-40B4-BE49-F238E27FC236}">
                    <a16:creationId xmlns:a16="http://schemas.microsoft.com/office/drawing/2014/main" id="{462543A8-5CE9-4091-862E-772586652C14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2" name="Freeform 38">
                <a:extLst>
                  <a:ext uri="{FF2B5EF4-FFF2-40B4-BE49-F238E27FC236}">
                    <a16:creationId xmlns:a16="http://schemas.microsoft.com/office/drawing/2014/main" id="{31362337-34AB-47FE-96DD-50A5EDA456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3" name="Freeform 39">
                <a:extLst>
                  <a:ext uri="{FF2B5EF4-FFF2-40B4-BE49-F238E27FC236}">
                    <a16:creationId xmlns:a16="http://schemas.microsoft.com/office/drawing/2014/main" id="{EB046253-BC49-4AE3-BA4A-ED7AF1C53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4" name="Freeform 40">
                <a:extLst>
                  <a:ext uri="{FF2B5EF4-FFF2-40B4-BE49-F238E27FC236}">
                    <a16:creationId xmlns:a16="http://schemas.microsoft.com/office/drawing/2014/main" id="{EC0DC854-1FB4-486C-B25B-491A42CFE9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5" name="Freeform 41">
                <a:extLst>
                  <a:ext uri="{FF2B5EF4-FFF2-40B4-BE49-F238E27FC236}">
                    <a16:creationId xmlns:a16="http://schemas.microsoft.com/office/drawing/2014/main" id="{BD8E2E4F-B67E-4763-AFA0-D9F8C1D6E2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6" name="Freeform 42">
                <a:extLst>
                  <a:ext uri="{FF2B5EF4-FFF2-40B4-BE49-F238E27FC236}">
                    <a16:creationId xmlns:a16="http://schemas.microsoft.com/office/drawing/2014/main" id="{CBDEA3A3-C84C-4AAA-917B-F4605F5F76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87" name="Freeform 43">
                <a:extLst>
                  <a:ext uri="{FF2B5EF4-FFF2-40B4-BE49-F238E27FC236}">
                    <a16:creationId xmlns:a16="http://schemas.microsoft.com/office/drawing/2014/main" id="{DA0E3B75-68CD-48A5-B5E1-D896D881D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1D6FC9E4-507C-426F-A871-B4D45B20D8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89" name="Freeform 45">
                <a:extLst>
                  <a:ext uri="{FF2B5EF4-FFF2-40B4-BE49-F238E27FC236}">
                    <a16:creationId xmlns:a16="http://schemas.microsoft.com/office/drawing/2014/main" id="{321F61A2-CCA4-416C-A379-09708E3BB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0" name="Freeform 46">
                <a:extLst>
                  <a:ext uri="{FF2B5EF4-FFF2-40B4-BE49-F238E27FC236}">
                    <a16:creationId xmlns:a16="http://schemas.microsoft.com/office/drawing/2014/main" id="{C8B32732-61B7-4CD9-9D6F-ABA7F0BA48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1" name="Freeform 47">
                <a:extLst>
                  <a:ext uri="{FF2B5EF4-FFF2-40B4-BE49-F238E27FC236}">
                    <a16:creationId xmlns:a16="http://schemas.microsoft.com/office/drawing/2014/main" id="{76F6388E-7A8A-43CA-8FC5-A802D10DEE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2" name="Oval 48">
                <a:extLst>
                  <a:ext uri="{FF2B5EF4-FFF2-40B4-BE49-F238E27FC236}">
                    <a16:creationId xmlns:a16="http://schemas.microsoft.com/office/drawing/2014/main" id="{B55D62E1-FF04-4A23-8B46-E2138924C9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3" name="Oval 49">
                <a:extLst>
                  <a:ext uri="{FF2B5EF4-FFF2-40B4-BE49-F238E27FC236}">
                    <a16:creationId xmlns:a16="http://schemas.microsoft.com/office/drawing/2014/main" id="{F362D448-57F1-45AF-A9E1-6330953E50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4" name="Oval 50">
                <a:extLst>
                  <a:ext uri="{FF2B5EF4-FFF2-40B4-BE49-F238E27FC236}">
                    <a16:creationId xmlns:a16="http://schemas.microsoft.com/office/drawing/2014/main" id="{C125226F-478C-4AE3-910D-0687AD7F83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5" name="Oval 51">
                <a:extLst>
                  <a:ext uri="{FF2B5EF4-FFF2-40B4-BE49-F238E27FC236}">
                    <a16:creationId xmlns:a16="http://schemas.microsoft.com/office/drawing/2014/main" id="{CDFDC963-72B4-4D70-9434-7B9B6ACC588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6" name="Oval 52">
                <a:extLst>
                  <a:ext uri="{FF2B5EF4-FFF2-40B4-BE49-F238E27FC236}">
                    <a16:creationId xmlns:a16="http://schemas.microsoft.com/office/drawing/2014/main" id="{F209E5D1-9CB4-4DCA-82E3-3279535118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797" name="Oval 53">
                <a:extLst>
                  <a:ext uri="{FF2B5EF4-FFF2-40B4-BE49-F238E27FC236}">
                    <a16:creationId xmlns:a16="http://schemas.microsoft.com/office/drawing/2014/main" id="{BDEDB1F9-4F37-4BDE-9473-778DAE6F0E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CEB46DE1-441B-4823-94A9-CF52418A2B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3D2AE462-46B4-4C0B-87E0-33BB43882B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46AD4B3A-2338-42AD-9811-8BD2FC8CBB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4829A65E-9EA9-4B55-897E-DD743E3C04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2F34F254-2716-4EAF-8ADE-51D5909AD12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5F9351B3-2410-4C0A-8D7D-B26CA8D76C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F29F2801-9551-42AA-85E5-FC622519E1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F543CFAF-2373-4054-867E-4F224C5DC0A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FE6A9A5D-9341-455E-9B34-73BB846298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F5C2DD13-E33E-4F8A-8FC9-8F2CB51137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6E67F009-876B-45A4-847A-96160EA3AC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07AFF65F-BEB1-4C10-990C-8106AF18D52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F2C30CA1-BFC2-4D26-9648-A5A8E18BC1D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cs-CZ" altLang="cs-CZ"/>
                </a:p>
              </p:txBody>
            </p:sp>
          </p:grpSp>
        </p:grpSp>
      </p:grpSp>
      <p:sp>
        <p:nvSpPr>
          <p:cNvPr id="31811" name="Rectangle 67">
            <a:extLst>
              <a:ext uri="{FF2B5EF4-FFF2-40B4-BE49-F238E27FC236}">
                <a16:creationId xmlns:a16="http://schemas.microsoft.com/office/drawing/2014/main" id="{7F8EAC72-6519-4807-8422-5733BD0D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1812" name="Rectangle 68">
            <a:extLst>
              <a:ext uri="{FF2B5EF4-FFF2-40B4-BE49-F238E27FC236}">
                <a16:creationId xmlns:a16="http://schemas.microsoft.com/office/drawing/2014/main" id="{8219C79B-70CC-4653-9C5A-53198CE54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1813" name="Rectangle 69">
            <a:extLst>
              <a:ext uri="{FF2B5EF4-FFF2-40B4-BE49-F238E27FC236}">
                <a16:creationId xmlns:a16="http://schemas.microsoft.com/office/drawing/2014/main" id="{9B3BD9E0-E858-4AD3-AD62-22EE6A6B6E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814" name="Rectangle 70">
            <a:extLst>
              <a:ext uri="{FF2B5EF4-FFF2-40B4-BE49-F238E27FC236}">
                <a16:creationId xmlns:a16="http://schemas.microsoft.com/office/drawing/2014/main" id="{A7010629-B6F2-4C33-8A7E-5D1B1210E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1815" name="Rectangle 71">
            <a:extLst>
              <a:ext uri="{FF2B5EF4-FFF2-40B4-BE49-F238E27FC236}">
                <a16:creationId xmlns:a16="http://schemas.microsoft.com/office/drawing/2014/main" id="{C9DCB7A7-B95E-4E7E-9CC9-B821CF35A6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2134975-BDB2-4020-873A-53B8A3A90D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media" Target="../media/media4.mp3"/><Relationship Id="rId7" Type="http://schemas.openxmlformats.org/officeDocument/2006/relationships/diagramLayout" Target="../diagrams/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audio" Target="../media/media4.mp3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8501E2-0684-49DF-BC4F-8AE139F0E5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Složený kmit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0C2803-413C-4883-AD55-DE4766CAFF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PhDr. Petr Kalina,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AE3C2-29D3-46BB-B930-1D212218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Poměr frekvencí tónových intervalů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69B5CD9-6A50-439A-ADB0-8788612F8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634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57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662ABA0-67D4-4AC7-BCDB-0CE6F44EC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Složený kmit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38343A9-618F-410C-934A-612AC1865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12168"/>
            <a:ext cx="8229600" cy="1396752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cs-CZ" sz="2800" b="1" dirty="0"/>
              <a:t>skládá se z několika sinusových (jednoduchých) kmitů různých frekvencí, které vnímáme jako jediný tón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FB8D71-A2F8-4648-A38D-DDA0E76E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40" y="2852936"/>
            <a:ext cx="5080120" cy="3855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8257BFD-326A-4633-9340-1A764EEAE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cs-CZ" dirty="0"/>
              <a:t>Složený kmit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37D4BD-23BD-4C51-887D-13B22C9FE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0" y="1600200"/>
            <a:ext cx="685751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1C2A806-B977-4E41-A66C-2AF6ACDB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Alikvotní tóny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8775144-9BFC-45A5-BCFC-1E8A48DFE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ostatní tóny, které zaznívají zároveň se základním tónem, jsou tzv. </a:t>
            </a:r>
            <a:r>
              <a:rPr lang="cs-CZ" sz="2400" b="1" dirty="0"/>
              <a:t>harmonické / parciální / alikvotní tóny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jsou uspořádány v harmonické řadě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směrem vzhůru se jejich intervaly postupně snižují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frekvence alikvotních je vždy násobkem frekvence tónu základního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8B5F5-EA49-4222-B91E-A883B2D0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4484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cs-CZ" dirty="0"/>
              <a:t>Alikvotní tóny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F48B69-B725-4C90-B04F-3F0C748AB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9" y="1411867"/>
            <a:ext cx="7528161" cy="4034265"/>
          </a:xfrm>
          <a:prstGeom prst="rect">
            <a:avLst/>
          </a:prstGeom>
        </p:spPr>
      </p:pic>
      <p:pic>
        <p:nvPicPr>
          <p:cNvPr id="7" name="harmonická řada">
            <a:hlinkClick r:id="" action="ppaction://media"/>
            <a:extLst>
              <a:ext uri="{FF2B5EF4-FFF2-40B4-BE49-F238E27FC236}">
                <a16:creationId xmlns:a16="http://schemas.microsoft.com/office/drawing/2014/main" id="{3251C592-D396-4E8B-BDD7-371EED581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9752" y="5661248"/>
            <a:ext cx="609600" cy="609600"/>
          </a:xfrm>
          <a:prstGeom prst="rect">
            <a:avLst/>
          </a:prstGeom>
        </p:spPr>
      </p:pic>
      <p:pic>
        <p:nvPicPr>
          <p:cNvPr id="8" name="harmonická řada v souzvuku">
            <a:hlinkClick r:id="" action="ppaction://media"/>
            <a:extLst>
              <a:ext uri="{FF2B5EF4-FFF2-40B4-BE49-F238E27FC236}">
                <a16:creationId xmlns:a16="http://schemas.microsoft.com/office/drawing/2014/main" id="{4FFBC76C-D286-4E92-9E4E-B33B88E2A8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4650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19CC0-7AE2-484F-8B76-C48DA2CD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cs-CZ" dirty="0"/>
              <a:t>Alikvotní tóny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91BB16-12DF-4644-82C4-45BD9599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3" y="1600200"/>
            <a:ext cx="732949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07131-3000-4487-BAD4-5D2F59C3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cs-CZ" sz="4100"/>
              <a:t>Alikvotní tónové spektrum houslí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442ACC-7EB5-46B4-B676-A12D7AAF3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17" y="1600200"/>
            <a:ext cx="65593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27C5C-429F-4C1E-853D-2F61D0A7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700"/>
              <a:t>Další faktory ovlivňující barvu zvuku hudebního nástroje</a:t>
            </a:r>
          </a:p>
        </p:txBody>
      </p:sp>
      <p:graphicFrame>
        <p:nvGraphicFramePr>
          <p:cNvPr id="6" name="Zástupný obsah 3">
            <a:extLst>
              <a:ext uri="{FF2B5EF4-FFF2-40B4-BE49-F238E27FC236}">
                <a16:creationId xmlns:a16="http://schemas.microsoft.com/office/drawing/2014/main" id="{59F31FC9-5460-4265-BD21-D134624C6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081319"/>
              </p:ext>
            </p:extLst>
          </p:nvPr>
        </p:nvGraphicFramePr>
        <p:xfrm>
          <a:off x="457200" y="1600201"/>
          <a:ext cx="8229600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akustika r">
            <a:hlinkClick r:id="" action="ppaction://media"/>
            <a:extLst>
              <a:ext uri="{FF2B5EF4-FFF2-40B4-BE49-F238E27FC236}">
                <a16:creationId xmlns:a16="http://schemas.microsoft.com/office/drawing/2014/main" id="{6C0F1357-6524-4180-956C-042CC5A5CC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76056" y="5438331"/>
            <a:ext cx="609600" cy="609600"/>
          </a:xfrm>
          <a:prstGeom prst="rect">
            <a:avLst/>
          </a:prstGeom>
        </p:spPr>
      </p:pic>
      <p:pic>
        <p:nvPicPr>
          <p:cNvPr id="7" name="akustika rr">
            <a:hlinkClick r:id="" action="ppaction://media"/>
            <a:extLst>
              <a:ext uri="{FF2B5EF4-FFF2-40B4-BE49-F238E27FC236}">
                <a16:creationId xmlns:a16="http://schemas.microsoft.com/office/drawing/2014/main" id="{FD4F2BFA-CF5C-4FE6-89E3-7A7293291B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12360" y="54383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7D33A-BA72-48A5-A4CC-5887A491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cs-CZ" dirty="0"/>
              <a:t>Základní vlastnosti tónu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55FE26C6-4947-4DBD-8F96-9E328E7B5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5673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Kruhy na vodě">
  <a:themeElements>
    <a:clrScheme name="Kruhy na vodě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ruhy na vodě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uhy na vodě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hy na vodě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hy na vodě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C276C6-4821-4FAF-BFFB-1F73D804B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9F6EE-FEA8-4CB0-8753-ED4236AA9070}">
  <ds:schemaRefs>
    <ds:schemaRef ds:uri="http://purl.org/dc/elements/1.1/"/>
    <ds:schemaRef ds:uri="54009e06-620e-4fd8-b78b-e302f16c71e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18DD98-2B70-419A-97CC-BD954C9302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Předvádění na obrazovce (4:3)</PresentationFormat>
  <Paragraphs>34</Paragraphs>
  <Slides>10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Wingdings</vt:lpstr>
      <vt:lpstr>Kruhy na vodě</vt:lpstr>
      <vt:lpstr>Složený kmit</vt:lpstr>
      <vt:lpstr>Složený kmit</vt:lpstr>
      <vt:lpstr>Složený kmit</vt:lpstr>
      <vt:lpstr>Alikvotní tóny</vt:lpstr>
      <vt:lpstr>Alikvotní tóny</vt:lpstr>
      <vt:lpstr>Alikvotní tóny</vt:lpstr>
      <vt:lpstr>Alikvotní tónové spektrum houslí</vt:lpstr>
      <vt:lpstr>Další faktory ovlivňující barvu zvuku hudebního nástroje</vt:lpstr>
      <vt:lpstr>Základní vlastnosti tónu</vt:lpstr>
      <vt:lpstr>Poměr frekvencí tónových intervalů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Složený kmit</dc:title>
  <dc:creator>Petr Kalina</dc:creator>
  <cp:lastModifiedBy>Petr Kalina</cp:lastModifiedBy>
  <cp:revision>1</cp:revision>
  <dcterms:created xsi:type="dcterms:W3CDTF">2020-10-18T11:18:55Z</dcterms:created>
  <dcterms:modified xsi:type="dcterms:W3CDTF">2021-10-18T10:50:44Z</dcterms:modified>
</cp:coreProperties>
</file>