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5" r:id="rId1"/>
  </p:sldMasterIdLst>
  <p:sldIdLst>
    <p:sldId id="256" r:id="rId2"/>
    <p:sldId id="262" r:id="rId3"/>
    <p:sldId id="263" r:id="rId4"/>
    <p:sldId id="264" r:id="rId5"/>
    <p:sldId id="268" r:id="rId6"/>
    <p:sldId id="269" r:id="rId7"/>
    <p:sldId id="273" r:id="rId8"/>
    <p:sldId id="279" r:id="rId9"/>
    <p:sldId id="274" r:id="rId10"/>
    <p:sldId id="272" r:id="rId11"/>
    <p:sldId id="275" r:id="rId12"/>
    <p:sldId id="276" r:id="rId13"/>
    <p:sldId id="278" r:id="rId14"/>
  </p:sldIdLst>
  <p:sldSz cx="9144000" cy="6858000" type="screen4x3"/>
  <p:notesSz cx="6858000" cy="91440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1BD559C-787B-41E1-8219-6CF974F92C12}" v="1" dt="2023-10-16T08:39:30.06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038" y="9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tr Kalina" userId="c562be8a-72c8-4d98-8725-854d52c71664" providerId="ADAL" clId="{A8F91AC5-200B-4DBE-992C-98B636A9FDCF}"/>
    <pc:docChg chg="undo custSel addSld delSld">
      <pc:chgData name="Petr Kalina" userId="c562be8a-72c8-4d98-8725-854d52c71664" providerId="ADAL" clId="{A8F91AC5-200B-4DBE-992C-98B636A9FDCF}" dt="2021-05-13T13:00:03.119" v="1" actId="47"/>
      <pc:docMkLst>
        <pc:docMk/>
      </pc:docMkLst>
      <pc:sldChg chg="add del">
        <pc:chgData name="Petr Kalina" userId="c562be8a-72c8-4d98-8725-854d52c71664" providerId="ADAL" clId="{A8F91AC5-200B-4DBE-992C-98B636A9FDCF}" dt="2021-05-13T13:00:03.119" v="1" actId="47"/>
        <pc:sldMkLst>
          <pc:docMk/>
          <pc:sldMk cId="0" sldId="262"/>
        </pc:sldMkLst>
      </pc:sldChg>
    </pc:docChg>
  </pc:docChgLst>
  <pc:docChgLst>
    <pc:chgData name="Petr Kalina" userId="c562be8a-72c8-4d98-8725-854d52c71664" providerId="ADAL" clId="{F04CE3F3-29D0-45F3-90ED-F34F738A6421}"/>
    <pc:docChg chg="modSld">
      <pc:chgData name="Petr Kalina" userId="c562be8a-72c8-4d98-8725-854d52c71664" providerId="ADAL" clId="{F04CE3F3-29D0-45F3-90ED-F34F738A6421}" dt="2021-11-01T12:04:27.988" v="36" actId="20577"/>
      <pc:docMkLst>
        <pc:docMk/>
      </pc:docMkLst>
      <pc:sldChg chg="modSp mod">
        <pc:chgData name="Petr Kalina" userId="c562be8a-72c8-4d98-8725-854d52c71664" providerId="ADAL" clId="{F04CE3F3-29D0-45F3-90ED-F34F738A6421}" dt="2021-11-01T12:04:27.988" v="36" actId="20577"/>
        <pc:sldMkLst>
          <pc:docMk/>
          <pc:sldMk cId="0" sldId="263"/>
        </pc:sldMkLst>
        <pc:spChg chg="mod">
          <ac:chgData name="Petr Kalina" userId="c562be8a-72c8-4d98-8725-854d52c71664" providerId="ADAL" clId="{F04CE3F3-29D0-45F3-90ED-F34F738A6421}" dt="2021-11-01T12:04:27.988" v="36" actId="20577"/>
          <ac:spMkLst>
            <pc:docMk/>
            <pc:sldMk cId="0" sldId="263"/>
            <ac:spMk id="34819" creationId="{C95E102A-DED2-484B-B085-1D827405B1FC}"/>
          </ac:spMkLst>
        </pc:spChg>
      </pc:sldChg>
    </pc:docChg>
  </pc:docChgLst>
  <pc:docChgLst>
    <pc:chgData name="Petr Kalina" userId="c562be8a-72c8-4d98-8725-854d52c71664" providerId="ADAL" clId="{A609E0E5-DA6D-4AED-A154-871AC0F3C54C}"/>
    <pc:docChg chg="undo custSel mod addSld delSld modSld">
      <pc:chgData name="Petr Kalina" userId="c562be8a-72c8-4d98-8725-854d52c71664" providerId="ADAL" clId="{A609E0E5-DA6D-4AED-A154-871AC0F3C54C}" dt="2020-10-30T11:17:43.767" v="2349" actId="20577"/>
      <pc:docMkLst>
        <pc:docMk/>
      </pc:docMkLst>
      <pc:sldChg chg="addSp delSp modSp mod modClrScheme chgLayout">
        <pc:chgData name="Petr Kalina" userId="c562be8a-72c8-4d98-8725-854d52c71664" providerId="ADAL" clId="{A609E0E5-DA6D-4AED-A154-871AC0F3C54C}" dt="2020-10-30T10:30:32.721" v="312" actId="1076"/>
        <pc:sldMkLst>
          <pc:docMk/>
          <pc:sldMk cId="0" sldId="263"/>
        </pc:sldMkLst>
        <pc:spChg chg="add del mod">
          <ac:chgData name="Petr Kalina" userId="c562be8a-72c8-4d98-8725-854d52c71664" providerId="ADAL" clId="{A609E0E5-DA6D-4AED-A154-871AC0F3C54C}" dt="2020-10-30T10:22:35.675" v="2" actId="478"/>
          <ac:spMkLst>
            <pc:docMk/>
            <pc:sldMk cId="0" sldId="263"/>
            <ac:spMk id="3" creationId="{1EB29C75-8B1C-4643-B4C9-190A78F2413E}"/>
          </ac:spMkLst>
        </pc:spChg>
        <pc:spChg chg="add mod">
          <ac:chgData name="Petr Kalina" userId="c562be8a-72c8-4d98-8725-854d52c71664" providerId="ADAL" clId="{A609E0E5-DA6D-4AED-A154-871AC0F3C54C}" dt="2020-10-30T10:30:01.246" v="309" actId="1076"/>
          <ac:spMkLst>
            <pc:docMk/>
            <pc:sldMk cId="0" sldId="263"/>
            <ac:spMk id="4" creationId="{012184CF-6F9A-41DE-B501-B6D0CA98DB93}"/>
          </ac:spMkLst>
        </pc:spChg>
        <pc:spChg chg="add mod">
          <ac:chgData name="Petr Kalina" userId="c562be8a-72c8-4d98-8725-854d52c71664" providerId="ADAL" clId="{A609E0E5-DA6D-4AED-A154-871AC0F3C54C}" dt="2020-10-30T10:30:32.721" v="312" actId="1076"/>
          <ac:spMkLst>
            <pc:docMk/>
            <pc:sldMk cId="0" sldId="263"/>
            <ac:spMk id="5" creationId="{60287026-C865-439F-B0DF-A62B1F9565CD}"/>
          </ac:spMkLst>
        </pc:spChg>
        <pc:spChg chg="add del mod">
          <ac:chgData name="Petr Kalina" userId="c562be8a-72c8-4d98-8725-854d52c71664" providerId="ADAL" clId="{A609E0E5-DA6D-4AED-A154-871AC0F3C54C}" dt="2020-10-30T10:26:53.386" v="200" actId="478"/>
          <ac:spMkLst>
            <pc:docMk/>
            <pc:sldMk cId="0" sldId="263"/>
            <ac:spMk id="72" creationId="{A610608F-24C7-4D04-8B21-422E8BB82CE6}"/>
          </ac:spMkLst>
        </pc:spChg>
        <pc:spChg chg="del mod">
          <ac:chgData name="Petr Kalina" userId="c562be8a-72c8-4d98-8725-854d52c71664" providerId="ADAL" clId="{A609E0E5-DA6D-4AED-A154-871AC0F3C54C}" dt="2020-10-30T10:22:31.022" v="1" actId="478"/>
          <ac:spMkLst>
            <pc:docMk/>
            <pc:sldMk cId="0" sldId="263"/>
            <ac:spMk id="34818" creationId="{6916BE9E-B055-4FD5-982E-59DA7659E027}"/>
          </ac:spMkLst>
        </pc:spChg>
        <pc:spChg chg="mod">
          <ac:chgData name="Petr Kalina" userId="c562be8a-72c8-4d98-8725-854d52c71664" providerId="ADAL" clId="{A609E0E5-DA6D-4AED-A154-871AC0F3C54C}" dt="2020-10-30T10:29:52.203" v="308" actId="1076"/>
          <ac:spMkLst>
            <pc:docMk/>
            <pc:sldMk cId="0" sldId="263"/>
            <ac:spMk id="34819" creationId="{C95E102A-DED2-484B-B085-1D827405B1FC}"/>
          </ac:spMkLst>
        </pc:spChg>
      </pc:sldChg>
      <pc:sldChg chg="addSp delSp modSp mod">
        <pc:chgData name="Petr Kalina" userId="c562be8a-72c8-4d98-8725-854d52c71664" providerId="ADAL" clId="{A609E0E5-DA6D-4AED-A154-871AC0F3C54C}" dt="2020-10-30T10:36:25.686" v="510" actId="1076"/>
        <pc:sldMkLst>
          <pc:docMk/>
          <pc:sldMk cId="0" sldId="264"/>
        </pc:sldMkLst>
        <pc:spChg chg="add mod">
          <ac:chgData name="Petr Kalina" userId="c562be8a-72c8-4d98-8725-854d52c71664" providerId="ADAL" clId="{A609E0E5-DA6D-4AED-A154-871AC0F3C54C}" dt="2020-10-30T10:31:46.992" v="357" actId="1076"/>
          <ac:spMkLst>
            <pc:docMk/>
            <pc:sldMk cId="0" sldId="264"/>
            <ac:spMk id="2" creationId="{A15610EB-E6C0-4D35-A3D7-58B9D01DD8BF}"/>
          </ac:spMkLst>
        </pc:spChg>
        <pc:spChg chg="add mod">
          <ac:chgData name="Petr Kalina" userId="c562be8a-72c8-4d98-8725-854d52c71664" providerId="ADAL" clId="{A609E0E5-DA6D-4AED-A154-871AC0F3C54C}" dt="2020-10-30T10:32:32.676" v="373" actId="1076"/>
          <ac:spMkLst>
            <pc:docMk/>
            <pc:sldMk cId="0" sldId="264"/>
            <ac:spMk id="3" creationId="{BE80BF74-1C38-49CC-B0F4-DE0374F597A1}"/>
          </ac:spMkLst>
        </pc:spChg>
        <pc:spChg chg="add mod">
          <ac:chgData name="Petr Kalina" userId="c562be8a-72c8-4d98-8725-854d52c71664" providerId="ADAL" clId="{A609E0E5-DA6D-4AED-A154-871AC0F3C54C}" dt="2020-10-30T10:35:48.632" v="506" actId="1076"/>
          <ac:spMkLst>
            <pc:docMk/>
            <pc:sldMk cId="0" sldId="264"/>
            <ac:spMk id="4" creationId="{D4C15F85-9932-486F-98BF-BC06C7DC280B}"/>
          </ac:spMkLst>
        </pc:spChg>
        <pc:spChg chg="add del">
          <ac:chgData name="Petr Kalina" userId="c562be8a-72c8-4d98-8725-854d52c71664" providerId="ADAL" clId="{A609E0E5-DA6D-4AED-A154-871AC0F3C54C}" dt="2020-10-30T10:34:10.041" v="451" actId="11529"/>
          <ac:spMkLst>
            <pc:docMk/>
            <pc:sldMk cId="0" sldId="264"/>
            <ac:spMk id="5" creationId="{010E122C-5D7E-489F-A921-8C57A758F11C}"/>
          </ac:spMkLst>
        </pc:spChg>
        <pc:spChg chg="add mod">
          <ac:chgData name="Petr Kalina" userId="c562be8a-72c8-4d98-8725-854d52c71664" providerId="ADAL" clId="{A609E0E5-DA6D-4AED-A154-871AC0F3C54C}" dt="2020-10-30T10:35:44.866" v="505" actId="1076"/>
          <ac:spMkLst>
            <pc:docMk/>
            <pc:sldMk cId="0" sldId="264"/>
            <ac:spMk id="6" creationId="{D383DFDB-24F8-4307-856F-B63229E29481}"/>
          </ac:spMkLst>
        </pc:spChg>
        <pc:spChg chg="add mod">
          <ac:chgData name="Petr Kalina" userId="c562be8a-72c8-4d98-8725-854d52c71664" providerId="ADAL" clId="{A609E0E5-DA6D-4AED-A154-871AC0F3C54C}" dt="2020-10-30T10:35:53.102" v="507" actId="1076"/>
          <ac:spMkLst>
            <pc:docMk/>
            <pc:sldMk cId="0" sldId="264"/>
            <ac:spMk id="7" creationId="{2876A043-2A73-46A7-AA4E-14A138D9356C}"/>
          </ac:spMkLst>
        </pc:spChg>
        <pc:spChg chg="mod">
          <ac:chgData name="Petr Kalina" userId="c562be8a-72c8-4d98-8725-854d52c71664" providerId="ADAL" clId="{A609E0E5-DA6D-4AED-A154-871AC0F3C54C}" dt="2020-10-30T10:31:12.461" v="345" actId="20577"/>
          <ac:spMkLst>
            <pc:docMk/>
            <pc:sldMk cId="0" sldId="264"/>
            <ac:spMk id="35842" creationId="{3DBAB740-CB24-407A-B3F5-F6AD3C326D06}"/>
          </ac:spMkLst>
        </pc:spChg>
        <pc:spChg chg="mod">
          <ac:chgData name="Petr Kalina" userId="c562be8a-72c8-4d98-8725-854d52c71664" providerId="ADAL" clId="{A609E0E5-DA6D-4AED-A154-871AC0F3C54C}" dt="2020-10-30T10:36:25.686" v="510" actId="1076"/>
          <ac:spMkLst>
            <pc:docMk/>
            <pc:sldMk cId="0" sldId="264"/>
            <ac:spMk id="35843" creationId="{BB1BF95E-6813-475B-96D4-56681C1B8636}"/>
          </ac:spMkLst>
        </pc:spChg>
      </pc:sldChg>
      <pc:sldChg chg="addSp delSp modSp mod">
        <pc:chgData name="Petr Kalina" userId="c562be8a-72c8-4d98-8725-854d52c71664" providerId="ADAL" clId="{A609E0E5-DA6D-4AED-A154-871AC0F3C54C}" dt="2020-10-30T10:39:37.679" v="520" actId="26606"/>
        <pc:sldMkLst>
          <pc:docMk/>
          <pc:sldMk cId="0" sldId="268"/>
        </pc:sldMkLst>
        <pc:spChg chg="mod">
          <ac:chgData name="Petr Kalina" userId="c562be8a-72c8-4d98-8725-854d52c71664" providerId="ADAL" clId="{A609E0E5-DA6D-4AED-A154-871AC0F3C54C}" dt="2020-10-30T10:39:37.679" v="520" actId="26606"/>
          <ac:spMkLst>
            <pc:docMk/>
            <pc:sldMk cId="0" sldId="268"/>
            <ac:spMk id="2" creationId="{66BBA69B-355C-4692-BA86-A011C214F918}"/>
          </ac:spMkLst>
        </pc:spChg>
        <pc:spChg chg="add del mod">
          <ac:chgData name="Petr Kalina" userId="c562be8a-72c8-4d98-8725-854d52c71664" providerId="ADAL" clId="{A609E0E5-DA6D-4AED-A154-871AC0F3C54C}" dt="2020-10-30T10:39:21.464" v="516" actId="478"/>
          <ac:spMkLst>
            <pc:docMk/>
            <pc:sldMk cId="0" sldId="268"/>
            <ac:spMk id="4" creationId="{D11A2709-E1B8-4DB1-9659-AC52BBB11FB6}"/>
          </ac:spMkLst>
        </pc:spChg>
        <pc:picChg chg="add mod">
          <ac:chgData name="Petr Kalina" userId="c562be8a-72c8-4d98-8725-854d52c71664" providerId="ADAL" clId="{A609E0E5-DA6D-4AED-A154-871AC0F3C54C}" dt="2020-10-30T10:39:37.679" v="520" actId="26606"/>
          <ac:picMkLst>
            <pc:docMk/>
            <pc:sldMk cId="0" sldId="268"/>
            <ac:picMk id="6" creationId="{210CF74F-6AD3-47F3-9B3C-9B6B086C5940}"/>
          </ac:picMkLst>
        </pc:picChg>
        <pc:picChg chg="del">
          <ac:chgData name="Petr Kalina" userId="c562be8a-72c8-4d98-8725-854d52c71664" providerId="ADAL" clId="{A609E0E5-DA6D-4AED-A154-871AC0F3C54C}" dt="2020-10-30T10:38:00.411" v="511" actId="478"/>
          <ac:picMkLst>
            <pc:docMk/>
            <pc:sldMk cId="0" sldId="268"/>
            <ac:picMk id="7171" creationId="{7AE44464-5E24-4462-BC25-CBDD3A213A51}"/>
          </ac:picMkLst>
        </pc:picChg>
      </pc:sldChg>
      <pc:sldChg chg="addSp delSp modSp mod modAnim">
        <pc:chgData name="Petr Kalina" userId="c562be8a-72c8-4d98-8725-854d52c71664" providerId="ADAL" clId="{A609E0E5-DA6D-4AED-A154-871AC0F3C54C}" dt="2020-10-30T10:44:15.505" v="796" actId="26606"/>
        <pc:sldMkLst>
          <pc:docMk/>
          <pc:sldMk cId="0" sldId="269"/>
        </pc:sldMkLst>
        <pc:spChg chg="mod">
          <ac:chgData name="Petr Kalina" userId="c562be8a-72c8-4d98-8725-854d52c71664" providerId="ADAL" clId="{A609E0E5-DA6D-4AED-A154-871AC0F3C54C}" dt="2020-10-30T10:44:15.505" v="796" actId="26606"/>
          <ac:spMkLst>
            <pc:docMk/>
            <pc:sldMk cId="0" sldId="269"/>
            <ac:spMk id="2" creationId="{50888E61-FB69-4E07-ABBA-B2B8B1A5749A}"/>
          </ac:spMkLst>
        </pc:spChg>
        <pc:spChg chg="add del mod">
          <ac:chgData name="Petr Kalina" userId="c562be8a-72c8-4d98-8725-854d52c71664" providerId="ADAL" clId="{A609E0E5-DA6D-4AED-A154-871AC0F3C54C}" dt="2020-10-30T10:44:15.505" v="796" actId="26606"/>
          <ac:spMkLst>
            <pc:docMk/>
            <pc:sldMk cId="0" sldId="269"/>
            <ac:spMk id="3" creationId="{2C169291-126E-42D4-843A-C3755F3E1FCA}"/>
          </ac:spMkLst>
        </pc:spChg>
        <pc:graphicFrameChg chg="add del">
          <ac:chgData name="Petr Kalina" userId="c562be8a-72c8-4d98-8725-854d52c71664" providerId="ADAL" clId="{A609E0E5-DA6D-4AED-A154-871AC0F3C54C}" dt="2020-10-30T10:44:15.505" v="796" actId="26606"/>
          <ac:graphicFrameMkLst>
            <pc:docMk/>
            <pc:sldMk cId="0" sldId="269"/>
            <ac:graphicFrameMk id="5" creationId="{A0B45B34-D70F-44E7-88B4-30C953E241D0}"/>
          </ac:graphicFrameMkLst>
        </pc:graphicFrameChg>
        <pc:picChg chg="del">
          <ac:chgData name="Petr Kalina" userId="c562be8a-72c8-4d98-8725-854d52c71664" providerId="ADAL" clId="{A609E0E5-DA6D-4AED-A154-871AC0F3C54C}" dt="2020-10-30T10:41:04.253" v="542" actId="478"/>
          <ac:picMkLst>
            <pc:docMk/>
            <pc:sldMk cId="0" sldId="269"/>
            <ac:picMk id="4" creationId="{03FD5188-3ACD-4C32-A34A-751FC3B94A34}"/>
          </ac:picMkLst>
        </pc:picChg>
      </pc:sldChg>
      <pc:sldChg chg="del">
        <pc:chgData name="Petr Kalina" userId="c562be8a-72c8-4d98-8725-854d52c71664" providerId="ADAL" clId="{A609E0E5-DA6D-4AED-A154-871AC0F3C54C}" dt="2020-10-30T11:10:16.523" v="1796" actId="47"/>
        <pc:sldMkLst>
          <pc:docMk/>
          <pc:sldMk cId="0" sldId="270"/>
        </pc:sldMkLst>
      </pc:sldChg>
      <pc:sldChg chg="del">
        <pc:chgData name="Petr Kalina" userId="c562be8a-72c8-4d98-8725-854d52c71664" providerId="ADAL" clId="{A609E0E5-DA6D-4AED-A154-871AC0F3C54C}" dt="2020-10-30T11:10:08.237" v="1795" actId="47"/>
        <pc:sldMkLst>
          <pc:docMk/>
          <pc:sldMk cId="0" sldId="271"/>
        </pc:sldMkLst>
      </pc:sldChg>
      <pc:sldChg chg="delSp modSp mod">
        <pc:chgData name="Petr Kalina" userId="c562be8a-72c8-4d98-8725-854d52c71664" providerId="ADAL" clId="{A609E0E5-DA6D-4AED-A154-871AC0F3C54C}" dt="2020-10-30T11:04:17.941" v="1302" actId="478"/>
        <pc:sldMkLst>
          <pc:docMk/>
          <pc:sldMk cId="0" sldId="272"/>
        </pc:sldMkLst>
        <pc:spChg chg="del mod">
          <ac:chgData name="Petr Kalina" userId="c562be8a-72c8-4d98-8725-854d52c71664" providerId="ADAL" clId="{A609E0E5-DA6D-4AED-A154-871AC0F3C54C}" dt="2020-10-30T11:04:17.941" v="1302" actId="478"/>
          <ac:spMkLst>
            <pc:docMk/>
            <pc:sldMk cId="0" sldId="272"/>
            <ac:spMk id="2" creationId="{7D28B9F2-D6E5-42DC-AF02-AA16E8A748DF}"/>
          </ac:spMkLst>
        </pc:spChg>
        <pc:spChg chg="mod">
          <ac:chgData name="Petr Kalina" userId="c562be8a-72c8-4d98-8725-854d52c71664" providerId="ADAL" clId="{A609E0E5-DA6D-4AED-A154-871AC0F3C54C}" dt="2020-10-30T11:04:01.016" v="1301" actId="20577"/>
          <ac:spMkLst>
            <pc:docMk/>
            <pc:sldMk cId="0" sldId="272"/>
            <ac:spMk id="3" creationId="{D96D0964-57A0-4700-BF18-C9BA2CE4A615}"/>
          </ac:spMkLst>
        </pc:spChg>
      </pc:sldChg>
      <pc:sldChg chg="addSp delSp modSp add mod">
        <pc:chgData name="Petr Kalina" userId="c562be8a-72c8-4d98-8725-854d52c71664" providerId="ADAL" clId="{A609E0E5-DA6D-4AED-A154-871AC0F3C54C}" dt="2020-10-30T10:56:17.205" v="897" actId="1076"/>
        <pc:sldMkLst>
          <pc:docMk/>
          <pc:sldMk cId="709494919" sldId="273"/>
        </pc:sldMkLst>
        <pc:spChg chg="mod">
          <ac:chgData name="Petr Kalina" userId="c562be8a-72c8-4d98-8725-854d52c71664" providerId="ADAL" clId="{A609E0E5-DA6D-4AED-A154-871AC0F3C54C}" dt="2020-10-30T10:54:30.787" v="893" actId="20577"/>
          <ac:spMkLst>
            <pc:docMk/>
            <pc:sldMk cId="709494919" sldId="273"/>
            <ac:spMk id="4" creationId="{012184CF-6F9A-41DE-B501-B6D0CA98DB93}"/>
          </ac:spMkLst>
        </pc:spChg>
        <pc:spChg chg="del">
          <ac:chgData name="Petr Kalina" userId="c562be8a-72c8-4d98-8725-854d52c71664" providerId="ADAL" clId="{A609E0E5-DA6D-4AED-A154-871AC0F3C54C}" dt="2020-10-30T10:54:35.523" v="894" actId="478"/>
          <ac:spMkLst>
            <pc:docMk/>
            <pc:sldMk cId="709494919" sldId="273"/>
            <ac:spMk id="5" creationId="{60287026-C865-439F-B0DF-A62B1F9565CD}"/>
          </ac:spMkLst>
        </pc:spChg>
        <pc:spChg chg="mod">
          <ac:chgData name="Petr Kalina" userId="c562be8a-72c8-4d98-8725-854d52c71664" providerId="ADAL" clId="{A609E0E5-DA6D-4AED-A154-871AC0F3C54C}" dt="2020-10-30T10:54:21.058" v="871" actId="20577"/>
          <ac:spMkLst>
            <pc:docMk/>
            <pc:sldMk cId="709494919" sldId="273"/>
            <ac:spMk id="34819" creationId="{C95E102A-DED2-484B-B085-1D827405B1FC}"/>
          </ac:spMkLst>
        </pc:spChg>
        <pc:picChg chg="add mod">
          <ac:chgData name="Petr Kalina" userId="c562be8a-72c8-4d98-8725-854d52c71664" providerId="ADAL" clId="{A609E0E5-DA6D-4AED-A154-871AC0F3C54C}" dt="2020-10-30T10:56:17.205" v="897" actId="1076"/>
          <ac:picMkLst>
            <pc:docMk/>
            <pc:sldMk cId="709494919" sldId="273"/>
            <ac:picMk id="3" creationId="{C68DE1E8-269D-4078-9167-52C03B6FB3F5}"/>
          </ac:picMkLst>
        </pc:picChg>
      </pc:sldChg>
      <pc:sldChg chg="delSp modSp add mod">
        <pc:chgData name="Petr Kalina" userId="c562be8a-72c8-4d98-8725-854d52c71664" providerId="ADAL" clId="{A609E0E5-DA6D-4AED-A154-871AC0F3C54C}" dt="2020-10-30T11:02:03.013" v="1183" actId="14100"/>
        <pc:sldMkLst>
          <pc:docMk/>
          <pc:sldMk cId="1399524052" sldId="274"/>
        </pc:sldMkLst>
        <pc:spChg chg="mod">
          <ac:chgData name="Petr Kalina" userId="c562be8a-72c8-4d98-8725-854d52c71664" providerId="ADAL" clId="{A609E0E5-DA6D-4AED-A154-871AC0F3C54C}" dt="2020-10-30T11:02:03.013" v="1183" actId="14100"/>
          <ac:spMkLst>
            <pc:docMk/>
            <pc:sldMk cId="1399524052" sldId="274"/>
            <ac:spMk id="4" creationId="{012184CF-6F9A-41DE-B501-B6D0CA98DB93}"/>
          </ac:spMkLst>
        </pc:spChg>
        <pc:spChg chg="del mod">
          <ac:chgData name="Petr Kalina" userId="c562be8a-72c8-4d98-8725-854d52c71664" providerId="ADAL" clId="{A609E0E5-DA6D-4AED-A154-871AC0F3C54C}" dt="2020-10-30T11:00:33.006" v="1058" actId="478"/>
          <ac:spMkLst>
            <pc:docMk/>
            <pc:sldMk cId="1399524052" sldId="274"/>
            <ac:spMk id="5" creationId="{60287026-C865-439F-B0DF-A62B1F9565CD}"/>
          </ac:spMkLst>
        </pc:spChg>
        <pc:spChg chg="mod">
          <ac:chgData name="Petr Kalina" userId="c562be8a-72c8-4d98-8725-854d52c71664" providerId="ADAL" clId="{A609E0E5-DA6D-4AED-A154-871AC0F3C54C}" dt="2020-10-30T11:00:19.823" v="1055" actId="14100"/>
          <ac:spMkLst>
            <pc:docMk/>
            <pc:sldMk cId="1399524052" sldId="274"/>
            <ac:spMk id="34819" creationId="{C95E102A-DED2-484B-B085-1D827405B1FC}"/>
          </ac:spMkLst>
        </pc:spChg>
      </pc:sldChg>
      <pc:sldChg chg="modSp new mod">
        <pc:chgData name="Petr Kalina" userId="c562be8a-72c8-4d98-8725-854d52c71664" providerId="ADAL" clId="{A609E0E5-DA6D-4AED-A154-871AC0F3C54C}" dt="2020-10-30T11:09:25.533" v="1794" actId="20577"/>
        <pc:sldMkLst>
          <pc:docMk/>
          <pc:sldMk cId="184197619" sldId="275"/>
        </pc:sldMkLst>
        <pc:spChg chg="mod">
          <ac:chgData name="Petr Kalina" userId="c562be8a-72c8-4d98-8725-854d52c71664" providerId="ADAL" clId="{A609E0E5-DA6D-4AED-A154-871AC0F3C54C}" dt="2020-10-30T11:04:55.928" v="1336" actId="20577"/>
          <ac:spMkLst>
            <pc:docMk/>
            <pc:sldMk cId="184197619" sldId="275"/>
            <ac:spMk id="2" creationId="{37F2D3AF-8C53-457C-8CE2-7B23008F05C8}"/>
          </ac:spMkLst>
        </pc:spChg>
        <pc:spChg chg="mod">
          <ac:chgData name="Petr Kalina" userId="c562be8a-72c8-4d98-8725-854d52c71664" providerId="ADAL" clId="{A609E0E5-DA6D-4AED-A154-871AC0F3C54C}" dt="2020-10-30T11:09:25.533" v="1794" actId="20577"/>
          <ac:spMkLst>
            <pc:docMk/>
            <pc:sldMk cId="184197619" sldId="275"/>
            <ac:spMk id="3" creationId="{E53AA6FB-7898-4669-8B6E-F020E295019A}"/>
          </ac:spMkLst>
        </pc:spChg>
      </pc:sldChg>
      <pc:sldChg chg="modSp new mod">
        <pc:chgData name="Petr Kalina" userId="c562be8a-72c8-4d98-8725-854d52c71664" providerId="ADAL" clId="{A609E0E5-DA6D-4AED-A154-871AC0F3C54C}" dt="2020-10-30T11:13:09.825" v="1983" actId="20577"/>
        <pc:sldMkLst>
          <pc:docMk/>
          <pc:sldMk cId="3339486317" sldId="276"/>
        </pc:sldMkLst>
        <pc:spChg chg="mod">
          <ac:chgData name="Petr Kalina" userId="c562be8a-72c8-4d98-8725-854d52c71664" providerId="ADAL" clId="{A609E0E5-DA6D-4AED-A154-871AC0F3C54C}" dt="2020-10-30T11:10:41.499" v="1827" actId="20577"/>
          <ac:spMkLst>
            <pc:docMk/>
            <pc:sldMk cId="3339486317" sldId="276"/>
            <ac:spMk id="2" creationId="{9C3F31F4-0807-4B16-A613-0067E3A307B5}"/>
          </ac:spMkLst>
        </pc:spChg>
        <pc:spChg chg="mod">
          <ac:chgData name="Petr Kalina" userId="c562be8a-72c8-4d98-8725-854d52c71664" providerId="ADAL" clId="{A609E0E5-DA6D-4AED-A154-871AC0F3C54C}" dt="2020-10-30T11:13:09.825" v="1983" actId="20577"/>
          <ac:spMkLst>
            <pc:docMk/>
            <pc:sldMk cId="3339486317" sldId="276"/>
            <ac:spMk id="3" creationId="{79FC8615-B8D0-443D-A7EA-3B035ABD7468}"/>
          </ac:spMkLst>
        </pc:spChg>
      </pc:sldChg>
      <pc:sldChg chg="new">
        <pc:chgData name="Petr Kalina" userId="c562be8a-72c8-4d98-8725-854d52c71664" providerId="ADAL" clId="{A609E0E5-DA6D-4AED-A154-871AC0F3C54C}" dt="2020-10-30T11:13:23.812" v="1984" actId="680"/>
        <pc:sldMkLst>
          <pc:docMk/>
          <pc:sldMk cId="3112144710" sldId="277"/>
        </pc:sldMkLst>
      </pc:sldChg>
      <pc:sldChg chg="addSp delSp modSp add mod">
        <pc:chgData name="Petr Kalina" userId="c562be8a-72c8-4d98-8725-854d52c71664" providerId="ADAL" clId="{A609E0E5-DA6D-4AED-A154-871AC0F3C54C}" dt="2020-10-30T11:17:43.767" v="2349" actId="20577"/>
        <pc:sldMkLst>
          <pc:docMk/>
          <pc:sldMk cId="2958207283" sldId="278"/>
        </pc:sldMkLst>
        <pc:spChg chg="del">
          <ac:chgData name="Petr Kalina" userId="c562be8a-72c8-4d98-8725-854d52c71664" providerId="ADAL" clId="{A609E0E5-DA6D-4AED-A154-871AC0F3C54C}" dt="2020-10-30T11:13:39.120" v="1986" actId="478"/>
          <ac:spMkLst>
            <pc:docMk/>
            <pc:sldMk cId="2958207283" sldId="278"/>
            <ac:spMk id="2" creationId="{37F2D3AF-8C53-457C-8CE2-7B23008F05C8}"/>
          </ac:spMkLst>
        </pc:spChg>
        <pc:spChg chg="mod">
          <ac:chgData name="Petr Kalina" userId="c562be8a-72c8-4d98-8725-854d52c71664" providerId="ADAL" clId="{A609E0E5-DA6D-4AED-A154-871AC0F3C54C}" dt="2020-10-30T11:17:43.767" v="2349" actId="20577"/>
          <ac:spMkLst>
            <pc:docMk/>
            <pc:sldMk cId="2958207283" sldId="278"/>
            <ac:spMk id="3" creationId="{E53AA6FB-7898-4669-8B6E-F020E295019A}"/>
          </ac:spMkLst>
        </pc:spChg>
        <pc:spChg chg="add del mod">
          <ac:chgData name="Petr Kalina" userId="c562be8a-72c8-4d98-8725-854d52c71664" providerId="ADAL" clId="{A609E0E5-DA6D-4AED-A154-871AC0F3C54C}" dt="2020-10-30T11:13:44.028" v="1987" actId="478"/>
          <ac:spMkLst>
            <pc:docMk/>
            <pc:sldMk cId="2958207283" sldId="278"/>
            <ac:spMk id="5" creationId="{9453D2E6-1CF1-48DE-BA66-56505242BFD8}"/>
          </ac:spMkLst>
        </pc:spChg>
      </pc:sldChg>
    </pc:docChg>
  </pc:docChgLst>
  <pc:docChgLst>
    <pc:chgData name="Petr Kalina" userId="c562be8a-72c8-4d98-8725-854d52c71664" providerId="ADAL" clId="{01BD559C-787B-41E1-8219-6CF974F92C12}"/>
    <pc:docChg chg="custSel addSld modSld">
      <pc:chgData name="Petr Kalina" userId="c562be8a-72c8-4d98-8725-854d52c71664" providerId="ADAL" clId="{01BD559C-787B-41E1-8219-6CF974F92C12}" dt="2023-10-16T08:40:08.025" v="77" actId="1076"/>
      <pc:docMkLst>
        <pc:docMk/>
      </pc:docMkLst>
      <pc:sldChg chg="addSp delSp modSp new mod">
        <pc:chgData name="Petr Kalina" userId="c562be8a-72c8-4d98-8725-854d52c71664" providerId="ADAL" clId="{01BD559C-787B-41E1-8219-6CF974F92C12}" dt="2023-10-16T08:40:08.025" v="77" actId="1076"/>
        <pc:sldMkLst>
          <pc:docMk/>
          <pc:sldMk cId="2176828562" sldId="279"/>
        </pc:sldMkLst>
        <pc:spChg chg="mod">
          <ac:chgData name="Petr Kalina" userId="c562be8a-72c8-4d98-8725-854d52c71664" providerId="ADAL" clId="{01BD559C-787B-41E1-8219-6CF974F92C12}" dt="2023-10-16T08:39:55.991" v="76" actId="1076"/>
          <ac:spMkLst>
            <pc:docMk/>
            <pc:sldMk cId="2176828562" sldId="279"/>
            <ac:spMk id="2" creationId="{0E597D30-5007-0E47-80C0-5EAEE41531FF}"/>
          </ac:spMkLst>
        </pc:spChg>
        <pc:spChg chg="del">
          <ac:chgData name="Petr Kalina" userId="c562be8a-72c8-4d98-8725-854d52c71664" providerId="ADAL" clId="{01BD559C-787B-41E1-8219-6CF974F92C12}" dt="2023-10-16T08:39:30.062" v="69" actId="931"/>
          <ac:spMkLst>
            <pc:docMk/>
            <pc:sldMk cId="2176828562" sldId="279"/>
            <ac:spMk id="3" creationId="{987837E7-4CE4-53C8-7F35-3C40B2C29C31}"/>
          </ac:spMkLst>
        </pc:spChg>
        <pc:spChg chg="del">
          <ac:chgData name="Petr Kalina" userId="c562be8a-72c8-4d98-8725-854d52c71664" providerId="ADAL" clId="{01BD559C-787B-41E1-8219-6CF974F92C12}" dt="2023-10-16T08:39:34.226" v="70" actId="478"/>
          <ac:spMkLst>
            <pc:docMk/>
            <pc:sldMk cId="2176828562" sldId="279"/>
            <ac:spMk id="4" creationId="{23651DFD-0A2D-8981-A557-9F37F20971CE}"/>
          </ac:spMkLst>
        </pc:spChg>
        <pc:picChg chg="add mod">
          <ac:chgData name="Petr Kalina" userId="c562be8a-72c8-4d98-8725-854d52c71664" providerId="ADAL" clId="{01BD559C-787B-41E1-8219-6CF974F92C12}" dt="2023-10-16T08:40:08.025" v="77" actId="1076"/>
          <ac:picMkLst>
            <pc:docMk/>
            <pc:sldMk cId="2176828562" sldId="279"/>
            <ac:picMk id="6" creationId="{ABB1EF94-4058-C02C-4E8A-280F6F4DB87D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8190CEB2-C7BF-4FB5-BB1D-6257B9C34633}"/>
              </a:ext>
            </a:extLst>
          </p:cNvPr>
          <p:cNvGrpSpPr>
            <a:grpSpLocks/>
          </p:cNvGrpSpPr>
          <p:nvPr/>
        </p:nvGrpSpPr>
        <p:grpSpPr bwMode="auto">
          <a:xfrm>
            <a:off x="3175" y="4267200"/>
            <a:ext cx="9140825" cy="2590800"/>
            <a:chOff x="2" y="2688"/>
            <a:chExt cx="5758" cy="1632"/>
          </a:xfrm>
        </p:grpSpPr>
        <p:sp>
          <p:nvSpPr>
            <p:cNvPr id="5" name="Freeform 3">
              <a:extLst>
                <a:ext uri="{FF2B5EF4-FFF2-40B4-BE49-F238E27FC236}">
                  <a16:creationId xmlns:a16="http://schemas.microsoft.com/office/drawing/2014/main" id="{57EF337B-A886-4652-8A62-9AE08C686832}"/>
                </a:ext>
              </a:extLst>
            </p:cNvPr>
            <p:cNvSpPr>
              <a:spLocks/>
            </p:cNvSpPr>
            <p:nvPr/>
          </p:nvSpPr>
          <p:spPr bwMode="hidden">
            <a:xfrm>
              <a:off x="2" y="2688"/>
              <a:ext cx="5758" cy="1632"/>
            </a:xfrm>
            <a:custGeom>
              <a:avLst/>
              <a:gdLst>
                <a:gd name="T0" fmla="*/ 5830 w 5740"/>
                <a:gd name="T1" fmla="*/ 33 h 4316"/>
                <a:gd name="T2" fmla="*/ 0 w 5740"/>
                <a:gd name="T3" fmla="*/ 33 h 4316"/>
                <a:gd name="T4" fmla="*/ 0 w 5740"/>
                <a:gd name="T5" fmla="*/ 0 h 4316"/>
                <a:gd name="T6" fmla="*/ 5830 w 5740"/>
                <a:gd name="T7" fmla="*/ 0 h 4316"/>
                <a:gd name="T8" fmla="*/ 5830 w 5740"/>
                <a:gd name="T9" fmla="*/ 33 h 4316"/>
                <a:gd name="T10" fmla="*/ 5830 w 5740"/>
                <a:gd name="T11" fmla="*/ 33 h 431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4316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grpSp>
          <p:nvGrpSpPr>
            <p:cNvPr id="6" name="Group 4">
              <a:extLst>
                <a:ext uri="{FF2B5EF4-FFF2-40B4-BE49-F238E27FC236}">
                  <a16:creationId xmlns:a16="http://schemas.microsoft.com/office/drawing/2014/main" id="{561D5B80-805A-40C4-AE7A-52C6432C6661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3528" y="3715"/>
              <a:ext cx="792" cy="521"/>
              <a:chOff x="3527" y="3715"/>
              <a:chExt cx="792" cy="521"/>
            </a:xfrm>
          </p:grpSpPr>
          <p:sp>
            <p:nvSpPr>
              <p:cNvPr id="57" name="Oval 5">
                <a:extLst>
                  <a:ext uri="{FF2B5EF4-FFF2-40B4-BE49-F238E27FC236}">
                    <a16:creationId xmlns:a16="http://schemas.microsoft.com/office/drawing/2014/main" id="{E5454A1B-A38D-4A35-8EDE-52EAC9AB77B2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3686" y="3810"/>
                <a:ext cx="532" cy="32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58" name="Oval 6">
                <a:extLst>
                  <a:ext uri="{FF2B5EF4-FFF2-40B4-BE49-F238E27FC236}">
                    <a16:creationId xmlns:a16="http://schemas.microsoft.com/office/drawing/2014/main" id="{E3012423-FFC6-41B8-B3E7-E9B98C0B7FBF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3726" y="3840"/>
                <a:ext cx="452" cy="275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59" name="Oval 7">
                <a:extLst>
                  <a:ext uri="{FF2B5EF4-FFF2-40B4-BE49-F238E27FC236}">
                    <a16:creationId xmlns:a16="http://schemas.microsoft.com/office/drawing/2014/main" id="{DFF45AC1-7700-4C20-867B-14EF4EAF7065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3782" y="3872"/>
                <a:ext cx="344" cy="2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60" name="Oval 8">
                <a:extLst>
                  <a:ext uri="{FF2B5EF4-FFF2-40B4-BE49-F238E27FC236}">
                    <a16:creationId xmlns:a16="http://schemas.microsoft.com/office/drawing/2014/main" id="{37A9E399-7D91-4DD2-8408-B5469E06B8DE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3822" y="3896"/>
                <a:ext cx="262" cy="15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61" name="Oval 9">
                <a:extLst>
                  <a:ext uri="{FF2B5EF4-FFF2-40B4-BE49-F238E27FC236}">
                    <a16:creationId xmlns:a16="http://schemas.microsoft.com/office/drawing/2014/main" id="{7B97615B-CC81-4E52-97C6-B4AF155FBDB9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3856" y="3922"/>
                <a:ext cx="192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62" name="Freeform 10">
                <a:extLst>
                  <a:ext uri="{FF2B5EF4-FFF2-40B4-BE49-F238E27FC236}">
                    <a16:creationId xmlns:a16="http://schemas.microsoft.com/office/drawing/2014/main" id="{5B8B4C48-A7C3-495E-8D64-85D08C2F0802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3575" y="3715"/>
                <a:ext cx="383" cy="161"/>
              </a:xfrm>
              <a:custGeom>
                <a:avLst/>
                <a:gdLst/>
                <a:ahLst/>
                <a:cxnLst>
                  <a:cxn ang="0">
                    <a:pos x="376" y="12"/>
                  </a:cxn>
                  <a:cxn ang="0">
                    <a:pos x="257" y="24"/>
                  </a:cxn>
                  <a:cxn ang="0">
                    <a:pos x="149" y="54"/>
                  </a:cxn>
                  <a:cxn ang="0">
                    <a:pos x="101" y="77"/>
                  </a:cxn>
                  <a:cxn ang="0">
                    <a:pos x="59" y="101"/>
                  </a:cxn>
                  <a:cxn ang="0">
                    <a:pos x="24" y="131"/>
                  </a:cxn>
                  <a:cxn ang="0">
                    <a:pos x="0" y="161"/>
                  </a:cxn>
                  <a:cxn ang="0">
                    <a:pos x="0" y="137"/>
                  </a:cxn>
                  <a:cxn ang="0">
                    <a:pos x="29" y="107"/>
                  </a:cxn>
                  <a:cxn ang="0">
                    <a:pos x="65" y="83"/>
                  </a:cxn>
                  <a:cxn ang="0">
                    <a:pos x="155" y="36"/>
                  </a:cxn>
                  <a:cxn ang="0">
                    <a:pos x="257" y="12"/>
                  </a:cxn>
                  <a:cxn ang="0">
                    <a:pos x="376" y="0"/>
                  </a:cxn>
                  <a:cxn ang="0">
                    <a:pos x="376" y="0"/>
                  </a:cxn>
                  <a:cxn ang="0">
                    <a:pos x="382" y="0"/>
                  </a:cxn>
                  <a:cxn ang="0">
                    <a:pos x="382" y="12"/>
                  </a:cxn>
                  <a:cxn ang="0">
                    <a:pos x="376" y="12"/>
                  </a:cxn>
                  <a:cxn ang="0">
                    <a:pos x="376" y="12"/>
                  </a:cxn>
                  <a:cxn ang="0">
                    <a:pos x="376" y="12"/>
                  </a:cxn>
                </a:cxnLst>
                <a:rect l="0" t="0" r="r" b="b"/>
                <a:pathLst>
                  <a:path w="382" h="161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63" name="Freeform 11">
                <a:extLst>
                  <a:ext uri="{FF2B5EF4-FFF2-40B4-BE49-F238E27FC236}">
                    <a16:creationId xmlns:a16="http://schemas.microsoft.com/office/drawing/2014/main" id="{7870BFD3-6100-4BD2-9639-A4E956BCD946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3695" y="4170"/>
                <a:ext cx="444" cy="66"/>
              </a:xfrm>
              <a:custGeom>
                <a:avLst/>
                <a:gdLst/>
                <a:ahLst/>
                <a:cxnLst>
                  <a:cxn ang="0">
                    <a:pos x="257" y="54"/>
                  </a:cxn>
                  <a:cxn ang="0">
                    <a:pos x="353" y="48"/>
                  </a:cxn>
                  <a:cxn ang="0">
                    <a:pos x="443" y="24"/>
                  </a:cxn>
                  <a:cxn ang="0">
                    <a:pos x="443" y="36"/>
                  </a:cxn>
                  <a:cxn ang="0">
                    <a:pos x="353" y="60"/>
                  </a:cxn>
                  <a:cxn ang="0">
                    <a:pos x="257" y="66"/>
                  </a:cxn>
                  <a:cxn ang="0">
                    <a:pos x="186" y="60"/>
                  </a:cxn>
                  <a:cxn ang="0">
                    <a:pos x="120" y="48"/>
                  </a:cxn>
                  <a:cxn ang="0">
                    <a:pos x="60" y="36"/>
                  </a:cxn>
                  <a:cxn ang="0">
                    <a:pos x="0" y="12"/>
                  </a:cxn>
                  <a:cxn ang="0">
                    <a:pos x="0" y="0"/>
                  </a:cxn>
                  <a:cxn ang="0">
                    <a:pos x="54" y="24"/>
                  </a:cxn>
                  <a:cxn ang="0">
                    <a:pos x="120" y="36"/>
                  </a:cxn>
                  <a:cxn ang="0">
                    <a:pos x="186" y="48"/>
                  </a:cxn>
                  <a:cxn ang="0">
                    <a:pos x="257" y="54"/>
                  </a:cxn>
                  <a:cxn ang="0">
                    <a:pos x="257" y="54"/>
                  </a:cxn>
                </a:cxnLst>
                <a:rect l="0" t="0" r="r" b="b"/>
                <a:pathLst>
                  <a:path w="443" h="66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84706"/>
                      <a:invGamma/>
                    </a:schemeClr>
                  </a:gs>
                  <a:gs pos="100000">
                    <a:schemeClr val="accent2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64" name="Freeform 12">
                <a:extLst>
                  <a:ext uri="{FF2B5EF4-FFF2-40B4-BE49-F238E27FC236}">
                    <a16:creationId xmlns:a16="http://schemas.microsoft.com/office/drawing/2014/main" id="{5C93A1A1-A464-4201-ADA9-CF40A35C98D2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3527" y="3906"/>
                <a:ext cx="89" cy="216"/>
              </a:xfrm>
              <a:custGeom>
                <a:avLst/>
                <a:gdLst/>
                <a:ahLst/>
                <a:cxnLst>
                  <a:cxn ang="0">
                    <a:pos x="12" y="66"/>
                  </a:cxn>
                  <a:cxn ang="0">
                    <a:pos x="18" y="108"/>
                  </a:cxn>
                  <a:cxn ang="0">
                    <a:pos x="36" y="144"/>
                  </a:cxn>
                  <a:cxn ang="0">
                    <a:pos x="60" y="180"/>
                  </a:cxn>
                  <a:cxn ang="0">
                    <a:pos x="89" y="216"/>
                  </a:cxn>
                  <a:cxn ang="0">
                    <a:pos x="72" y="216"/>
                  </a:cxn>
                  <a:cxn ang="0">
                    <a:pos x="42" y="180"/>
                  </a:cxn>
                  <a:cxn ang="0">
                    <a:pos x="18" y="144"/>
                  </a:cxn>
                  <a:cxn ang="0">
                    <a:pos x="6" y="108"/>
                  </a:cxn>
                  <a:cxn ang="0">
                    <a:pos x="0" y="66"/>
                  </a:cxn>
                  <a:cxn ang="0">
                    <a:pos x="0" y="30"/>
                  </a:cxn>
                  <a:cxn ang="0">
                    <a:pos x="12" y="0"/>
                  </a:cxn>
                  <a:cxn ang="0">
                    <a:pos x="30" y="0"/>
                  </a:cxn>
                  <a:cxn ang="0">
                    <a:pos x="18" y="30"/>
                  </a:cxn>
                  <a:cxn ang="0">
                    <a:pos x="12" y="66"/>
                  </a:cxn>
                  <a:cxn ang="0">
                    <a:pos x="12" y="66"/>
                  </a:cxn>
                </a:cxnLst>
                <a:rect l="0" t="0" r="r" b="b"/>
                <a:pathLst>
                  <a:path w="89" h="216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65" name="Freeform 13">
                <a:extLst>
                  <a:ext uri="{FF2B5EF4-FFF2-40B4-BE49-F238E27FC236}">
                    <a16:creationId xmlns:a16="http://schemas.microsoft.com/office/drawing/2014/main" id="{C0494836-B2E2-4F9A-BDD2-7C62F9F9FB04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3569" y="3745"/>
                <a:ext cx="750" cy="461"/>
              </a:xfrm>
              <a:custGeom>
                <a:avLst/>
                <a:gdLst/>
                <a:ahLst/>
                <a:cxnLst>
                  <a:cxn ang="0">
                    <a:pos x="382" y="443"/>
                  </a:cxn>
                  <a:cxn ang="0">
                    <a:pos x="311" y="437"/>
                  </a:cxn>
                  <a:cxn ang="0">
                    <a:pos x="245" y="425"/>
                  </a:cxn>
                  <a:cxn ang="0">
                    <a:pos x="185" y="407"/>
                  </a:cxn>
                  <a:cxn ang="0">
                    <a:pos x="131" y="383"/>
                  </a:cxn>
                  <a:cxn ang="0">
                    <a:pos x="83" y="347"/>
                  </a:cxn>
                  <a:cxn ang="0">
                    <a:pos x="53" y="311"/>
                  </a:cxn>
                  <a:cxn ang="0">
                    <a:pos x="30" y="269"/>
                  </a:cxn>
                  <a:cxn ang="0">
                    <a:pos x="24" y="227"/>
                  </a:cxn>
                  <a:cxn ang="0">
                    <a:pos x="30" y="185"/>
                  </a:cxn>
                  <a:cxn ang="0">
                    <a:pos x="53" y="143"/>
                  </a:cxn>
                  <a:cxn ang="0">
                    <a:pos x="83" y="107"/>
                  </a:cxn>
                  <a:cxn ang="0">
                    <a:pos x="131" y="77"/>
                  </a:cxn>
                  <a:cxn ang="0">
                    <a:pos x="185" y="47"/>
                  </a:cxn>
                  <a:cxn ang="0">
                    <a:pos x="245" y="30"/>
                  </a:cxn>
                  <a:cxn ang="0">
                    <a:pos x="311" y="18"/>
                  </a:cxn>
                  <a:cxn ang="0">
                    <a:pos x="382" y="12"/>
                  </a:cxn>
                  <a:cxn ang="0">
                    <a:pos x="478" y="18"/>
                  </a:cxn>
                  <a:cxn ang="0">
                    <a:pos x="562" y="41"/>
                  </a:cxn>
                  <a:cxn ang="0">
                    <a:pos x="562" y="36"/>
                  </a:cxn>
                  <a:cxn ang="0">
                    <a:pos x="562" y="30"/>
                  </a:cxn>
                  <a:cxn ang="0">
                    <a:pos x="478" y="6"/>
                  </a:cxn>
                  <a:cxn ang="0">
                    <a:pos x="382" y="0"/>
                  </a:cxn>
                  <a:cxn ang="0">
                    <a:pos x="305" y="6"/>
                  </a:cxn>
                  <a:cxn ang="0">
                    <a:pos x="233" y="18"/>
                  </a:cxn>
                  <a:cxn ang="0">
                    <a:pos x="167" y="41"/>
                  </a:cxn>
                  <a:cxn ang="0">
                    <a:pos x="113" y="65"/>
                  </a:cxn>
                  <a:cxn ang="0">
                    <a:pos x="65" y="101"/>
                  </a:cxn>
                  <a:cxn ang="0">
                    <a:pos x="30" y="137"/>
                  </a:cxn>
                  <a:cxn ang="0">
                    <a:pos x="6" y="179"/>
                  </a:cxn>
                  <a:cxn ang="0">
                    <a:pos x="0" y="227"/>
                  </a:cxn>
                  <a:cxn ang="0">
                    <a:pos x="6" y="275"/>
                  </a:cxn>
                  <a:cxn ang="0">
                    <a:pos x="30" y="317"/>
                  </a:cxn>
                  <a:cxn ang="0">
                    <a:pos x="65" y="359"/>
                  </a:cxn>
                  <a:cxn ang="0">
                    <a:pos x="113" y="395"/>
                  </a:cxn>
                  <a:cxn ang="0">
                    <a:pos x="167" y="419"/>
                  </a:cxn>
                  <a:cxn ang="0">
                    <a:pos x="233" y="443"/>
                  </a:cxn>
                  <a:cxn ang="0">
                    <a:pos x="305" y="455"/>
                  </a:cxn>
                  <a:cxn ang="0">
                    <a:pos x="382" y="461"/>
                  </a:cxn>
                  <a:cxn ang="0">
                    <a:pos x="448" y="455"/>
                  </a:cxn>
                  <a:cxn ang="0">
                    <a:pos x="508" y="449"/>
                  </a:cxn>
                  <a:cxn ang="0">
                    <a:pos x="609" y="413"/>
                  </a:cxn>
                  <a:cxn ang="0">
                    <a:pos x="657" y="389"/>
                  </a:cxn>
                  <a:cxn ang="0">
                    <a:pos x="693" y="359"/>
                  </a:cxn>
                  <a:cxn ang="0">
                    <a:pos x="723" y="329"/>
                  </a:cxn>
                  <a:cxn ang="0">
                    <a:pos x="747" y="293"/>
                  </a:cxn>
                  <a:cxn ang="0">
                    <a:pos x="741" y="287"/>
                  </a:cxn>
                  <a:cxn ang="0">
                    <a:pos x="729" y="281"/>
                  </a:cxn>
                  <a:cxn ang="0">
                    <a:pos x="711" y="317"/>
                  </a:cxn>
                  <a:cxn ang="0">
                    <a:pos x="681" y="347"/>
                  </a:cxn>
                  <a:cxn ang="0">
                    <a:pos x="645" y="377"/>
                  </a:cxn>
                  <a:cxn ang="0">
                    <a:pos x="604" y="401"/>
                  </a:cxn>
                  <a:cxn ang="0">
                    <a:pos x="502" y="431"/>
                  </a:cxn>
                  <a:cxn ang="0">
                    <a:pos x="442" y="443"/>
                  </a:cxn>
                  <a:cxn ang="0">
                    <a:pos x="382" y="443"/>
                  </a:cxn>
                  <a:cxn ang="0">
                    <a:pos x="382" y="443"/>
                  </a:cxn>
                </a:cxnLst>
                <a:rect l="0" t="0" r="r" b="b"/>
                <a:pathLst>
                  <a:path w="747" h="461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66" name="Freeform 14">
                <a:extLst>
                  <a:ext uri="{FF2B5EF4-FFF2-40B4-BE49-F238E27FC236}">
                    <a16:creationId xmlns:a16="http://schemas.microsoft.com/office/drawing/2014/main" id="{839CECB9-B8EA-4BDE-99A0-AC78E52BF502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037" y="3721"/>
                <a:ext cx="96" cy="3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8" y="18"/>
                  </a:cxn>
                  <a:cxn ang="0">
                    <a:pos x="96" y="30"/>
                  </a:cxn>
                  <a:cxn ang="0">
                    <a:pos x="96" y="24"/>
                  </a:cxn>
                  <a:cxn ang="0">
                    <a:pos x="96" y="18"/>
                  </a:cxn>
                  <a:cxn ang="0">
                    <a:pos x="48" y="12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96" h="3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67" name="Oval 15">
                <a:extLst>
                  <a:ext uri="{FF2B5EF4-FFF2-40B4-BE49-F238E27FC236}">
                    <a16:creationId xmlns:a16="http://schemas.microsoft.com/office/drawing/2014/main" id="{5A17B5EB-0352-48F4-A23B-BB4BE019257F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3910" y="3948"/>
                <a:ext cx="84" cy="53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</p:grpSp>
        <p:grpSp>
          <p:nvGrpSpPr>
            <p:cNvPr id="7" name="Group 16">
              <a:extLst>
                <a:ext uri="{FF2B5EF4-FFF2-40B4-BE49-F238E27FC236}">
                  <a16:creationId xmlns:a16="http://schemas.microsoft.com/office/drawing/2014/main" id="{A84CA438-24C2-4912-940C-B5E883F48DE2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1776" y="3631"/>
              <a:ext cx="1626" cy="683"/>
              <a:chOff x="1776" y="3631"/>
              <a:chExt cx="1626" cy="683"/>
            </a:xfrm>
          </p:grpSpPr>
          <p:sp>
            <p:nvSpPr>
              <p:cNvPr id="39" name="Oval 17">
                <a:extLst>
                  <a:ext uri="{FF2B5EF4-FFF2-40B4-BE49-F238E27FC236}">
                    <a16:creationId xmlns:a16="http://schemas.microsoft.com/office/drawing/2014/main" id="{9AD40994-1C7D-4BD7-965F-89C737687559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268" y="3934"/>
                <a:ext cx="638" cy="3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40" name="Oval 18">
                <a:extLst>
                  <a:ext uri="{FF2B5EF4-FFF2-40B4-BE49-F238E27FC236}">
                    <a16:creationId xmlns:a16="http://schemas.microsoft.com/office/drawing/2014/main" id="{745E138E-EC48-47DA-BC7F-2B8C0BDF0284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314" y="3958"/>
                <a:ext cx="543" cy="332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41" name="Oval 19">
                <a:extLst>
                  <a:ext uri="{FF2B5EF4-FFF2-40B4-BE49-F238E27FC236}">
                    <a16:creationId xmlns:a16="http://schemas.microsoft.com/office/drawing/2014/main" id="{BA79C586-F96A-4791-A7CD-2C002FE0DF8F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341" y="3979"/>
                <a:ext cx="501" cy="29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42" name="Oval 20">
                <a:extLst>
                  <a:ext uri="{FF2B5EF4-FFF2-40B4-BE49-F238E27FC236}">
                    <a16:creationId xmlns:a16="http://schemas.microsoft.com/office/drawing/2014/main" id="{F745DB0F-9F07-4132-8A57-38D79A326C7E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368" y="3997"/>
                <a:ext cx="444" cy="258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43" name="Oval 21">
                <a:extLst>
                  <a:ext uri="{FF2B5EF4-FFF2-40B4-BE49-F238E27FC236}">
                    <a16:creationId xmlns:a16="http://schemas.microsoft.com/office/drawing/2014/main" id="{9EE73B54-707F-400C-9F9C-B70D0CD01ADC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385" y="4005"/>
                <a:ext cx="413" cy="240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44" name="Oval 22">
                <a:extLst>
                  <a:ext uri="{FF2B5EF4-FFF2-40B4-BE49-F238E27FC236}">
                    <a16:creationId xmlns:a16="http://schemas.microsoft.com/office/drawing/2014/main" id="{48EF2EFA-3064-4A07-8ED6-640607D39C60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437" y="4026"/>
                <a:ext cx="306" cy="192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45" name="Oval 23">
                <a:extLst>
                  <a:ext uri="{FF2B5EF4-FFF2-40B4-BE49-F238E27FC236}">
                    <a16:creationId xmlns:a16="http://schemas.microsoft.com/office/drawing/2014/main" id="{3E794E7F-D095-49EC-B8A2-DBA8ECCE4856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476" y="4056"/>
                <a:ext cx="227" cy="135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46" name="Oval 24">
                <a:extLst>
                  <a:ext uri="{FF2B5EF4-FFF2-40B4-BE49-F238E27FC236}">
                    <a16:creationId xmlns:a16="http://schemas.microsoft.com/office/drawing/2014/main" id="{6938DEFF-1A02-4DCA-AFD2-43250FD4A1FC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542" y="4097"/>
                <a:ext cx="90" cy="60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47" name="Freeform 25">
                <a:extLst>
                  <a:ext uri="{FF2B5EF4-FFF2-40B4-BE49-F238E27FC236}">
                    <a16:creationId xmlns:a16="http://schemas.microsoft.com/office/drawing/2014/main" id="{0C4C9B78-BD79-4B6B-A837-4734A2A4DFDB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585" y="3822"/>
                <a:ext cx="449" cy="186"/>
              </a:xfrm>
              <a:custGeom>
                <a:avLst/>
                <a:gdLst/>
                <a:ahLst/>
                <a:cxnLst>
                  <a:cxn ang="0">
                    <a:pos x="6" y="6"/>
                  </a:cxn>
                  <a:cxn ang="0">
                    <a:pos x="78" y="12"/>
                  </a:cxn>
                  <a:cxn ang="0">
                    <a:pos x="150" y="18"/>
                  </a:cxn>
                  <a:cxn ang="0">
                    <a:pos x="215" y="36"/>
                  </a:cxn>
                  <a:cxn ang="0">
                    <a:pos x="275" y="60"/>
                  </a:cxn>
                  <a:cxn ang="0">
                    <a:pos x="329" y="84"/>
                  </a:cxn>
                  <a:cxn ang="0">
                    <a:pos x="377" y="114"/>
                  </a:cxn>
                  <a:cxn ang="0">
                    <a:pos x="419" y="150"/>
                  </a:cxn>
                  <a:cxn ang="0">
                    <a:pos x="448" y="186"/>
                  </a:cxn>
                  <a:cxn ang="0">
                    <a:pos x="448" y="162"/>
                  </a:cxn>
                  <a:cxn ang="0">
                    <a:pos x="413" y="126"/>
                  </a:cxn>
                  <a:cxn ang="0">
                    <a:pos x="371" y="96"/>
                  </a:cxn>
                  <a:cxn ang="0">
                    <a:pos x="323" y="66"/>
                  </a:cxn>
                  <a:cxn ang="0">
                    <a:pos x="269" y="48"/>
                  </a:cxn>
                  <a:cxn ang="0">
                    <a:pos x="144" y="12"/>
                  </a:cxn>
                  <a:cxn ang="0">
                    <a:pos x="78" y="6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6" y="6"/>
                  </a:cxn>
                  <a:cxn ang="0">
                    <a:pos x="6" y="6"/>
                  </a:cxn>
                </a:cxnLst>
                <a:rect l="0" t="0" r="r" b="b"/>
                <a:pathLst>
                  <a:path w="448" h="186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48" name="Freeform 26">
                <a:extLst>
                  <a:ext uri="{FF2B5EF4-FFF2-40B4-BE49-F238E27FC236}">
                    <a16:creationId xmlns:a16="http://schemas.microsoft.com/office/drawing/2014/main" id="{8C0FD84B-ACE4-45C2-93B8-AB394D21BEA4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142" y="3852"/>
                <a:ext cx="892" cy="462"/>
              </a:xfrm>
              <a:custGeom>
                <a:avLst/>
                <a:gdLst/>
                <a:ahLst/>
                <a:cxnLst>
                  <a:cxn ang="0">
                    <a:pos x="23" y="276"/>
                  </a:cxn>
                  <a:cxn ang="0">
                    <a:pos x="29" y="222"/>
                  </a:cxn>
                  <a:cxn ang="0">
                    <a:pos x="59" y="174"/>
                  </a:cxn>
                  <a:cxn ang="0">
                    <a:pos x="95" y="132"/>
                  </a:cxn>
                  <a:cxn ang="0">
                    <a:pos x="149" y="96"/>
                  </a:cxn>
                  <a:cxn ang="0">
                    <a:pos x="209" y="60"/>
                  </a:cxn>
                  <a:cxn ang="0">
                    <a:pos x="281" y="36"/>
                  </a:cxn>
                  <a:cxn ang="0">
                    <a:pos x="364" y="24"/>
                  </a:cxn>
                  <a:cxn ang="0">
                    <a:pos x="448" y="18"/>
                  </a:cxn>
                  <a:cxn ang="0">
                    <a:pos x="532" y="24"/>
                  </a:cxn>
                  <a:cxn ang="0">
                    <a:pos x="609" y="36"/>
                  </a:cxn>
                  <a:cxn ang="0">
                    <a:pos x="681" y="60"/>
                  </a:cxn>
                  <a:cxn ang="0">
                    <a:pos x="741" y="96"/>
                  </a:cxn>
                  <a:cxn ang="0">
                    <a:pos x="795" y="132"/>
                  </a:cxn>
                  <a:cxn ang="0">
                    <a:pos x="831" y="174"/>
                  </a:cxn>
                  <a:cxn ang="0">
                    <a:pos x="861" y="222"/>
                  </a:cxn>
                  <a:cxn ang="0">
                    <a:pos x="867" y="276"/>
                  </a:cxn>
                  <a:cxn ang="0">
                    <a:pos x="855" y="330"/>
                  </a:cxn>
                  <a:cxn ang="0">
                    <a:pos x="831" y="378"/>
                  </a:cxn>
                  <a:cxn ang="0">
                    <a:pos x="783" y="426"/>
                  </a:cxn>
                  <a:cxn ang="0">
                    <a:pos x="723" y="462"/>
                  </a:cxn>
                  <a:cxn ang="0">
                    <a:pos x="765" y="462"/>
                  </a:cxn>
                  <a:cxn ang="0">
                    <a:pos x="819" y="426"/>
                  </a:cxn>
                  <a:cxn ang="0">
                    <a:pos x="855" y="378"/>
                  </a:cxn>
                  <a:cxn ang="0">
                    <a:pos x="884" y="330"/>
                  </a:cxn>
                  <a:cxn ang="0">
                    <a:pos x="890" y="276"/>
                  </a:cxn>
                  <a:cxn ang="0">
                    <a:pos x="884" y="222"/>
                  </a:cxn>
                  <a:cxn ang="0">
                    <a:pos x="855" y="168"/>
                  </a:cxn>
                  <a:cxn ang="0">
                    <a:pos x="813" y="120"/>
                  </a:cxn>
                  <a:cxn ang="0">
                    <a:pos x="759" y="84"/>
                  </a:cxn>
                  <a:cxn ang="0">
                    <a:pos x="693" y="48"/>
                  </a:cxn>
                  <a:cxn ang="0">
                    <a:pos x="621" y="24"/>
                  </a:cxn>
                  <a:cxn ang="0">
                    <a:pos x="538" y="6"/>
                  </a:cxn>
                  <a:cxn ang="0">
                    <a:pos x="448" y="0"/>
                  </a:cxn>
                  <a:cxn ang="0">
                    <a:pos x="358" y="6"/>
                  </a:cxn>
                  <a:cxn ang="0">
                    <a:pos x="275" y="24"/>
                  </a:cxn>
                  <a:cxn ang="0">
                    <a:pos x="197" y="48"/>
                  </a:cxn>
                  <a:cxn ang="0">
                    <a:pos x="131" y="84"/>
                  </a:cxn>
                  <a:cxn ang="0">
                    <a:pos x="77" y="120"/>
                  </a:cxn>
                  <a:cxn ang="0">
                    <a:pos x="35" y="168"/>
                  </a:cxn>
                  <a:cxn ang="0">
                    <a:pos x="12" y="222"/>
                  </a:cxn>
                  <a:cxn ang="0">
                    <a:pos x="0" y="276"/>
                  </a:cxn>
                  <a:cxn ang="0">
                    <a:pos x="6" y="330"/>
                  </a:cxn>
                  <a:cxn ang="0">
                    <a:pos x="35" y="378"/>
                  </a:cxn>
                  <a:cxn ang="0">
                    <a:pos x="71" y="426"/>
                  </a:cxn>
                  <a:cxn ang="0">
                    <a:pos x="125" y="462"/>
                  </a:cxn>
                  <a:cxn ang="0">
                    <a:pos x="167" y="462"/>
                  </a:cxn>
                  <a:cxn ang="0">
                    <a:pos x="107" y="426"/>
                  </a:cxn>
                  <a:cxn ang="0">
                    <a:pos x="59" y="378"/>
                  </a:cxn>
                  <a:cxn ang="0">
                    <a:pos x="35" y="330"/>
                  </a:cxn>
                  <a:cxn ang="0">
                    <a:pos x="23" y="276"/>
                  </a:cxn>
                  <a:cxn ang="0">
                    <a:pos x="23" y="276"/>
                  </a:cxn>
                </a:cxnLst>
                <a:rect l="0" t="0" r="r" b="b"/>
                <a:pathLst>
                  <a:path w="890" h="462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4706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49" name="Freeform 27">
                <a:extLst>
                  <a:ext uri="{FF2B5EF4-FFF2-40B4-BE49-F238E27FC236}">
                    <a16:creationId xmlns:a16="http://schemas.microsoft.com/office/drawing/2014/main" id="{35C6F6DF-4A14-4371-AF1A-18E930F5EE5F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082" y="3828"/>
                <a:ext cx="407" cy="486"/>
              </a:xfrm>
              <a:custGeom>
                <a:avLst/>
                <a:gdLst/>
                <a:ahLst/>
                <a:cxnLst>
                  <a:cxn ang="0">
                    <a:pos x="18" y="300"/>
                  </a:cxn>
                  <a:cxn ang="0">
                    <a:pos x="24" y="246"/>
                  </a:cxn>
                  <a:cxn ang="0">
                    <a:pos x="48" y="198"/>
                  </a:cxn>
                  <a:cxn ang="0">
                    <a:pos x="83" y="150"/>
                  </a:cxn>
                  <a:cxn ang="0">
                    <a:pos x="131" y="108"/>
                  </a:cxn>
                  <a:cxn ang="0">
                    <a:pos x="185" y="72"/>
                  </a:cxn>
                  <a:cxn ang="0">
                    <a:pos x="251" y="42"/>
                  </a:cxn>
                  <a:cxn ang="0">
                    <a:pos x="329" y="24"/>
                  </a:cxn>
                  <a:cxn ang="0">
                    <a:pos x="406" y="6"/>
                  </a:cxn>
                  <a:cxn ang="0">
                    <a:pos x="406" y="0"/>
                  </a:cxn>
                  <a:cxn ang="0">
                    <a:pos x="323" y="12"/>
                  </a:cxn>
                  <a:cxn ang="0">
                    <a:pos x="245" y="36"/>
                  </a:cxn>
                  <a:cxn ang="0">
                    <a:pos x="179" y="66"/>
                  </a:cxn>
                  <a:cxn ang="0">
                    <a:pos x="119" y="102"/>
                  </a:cxn>
                  <a:cxn ang="0">
                    <a:pos x="72" y="144"/>
                  </a:cxn>
                  <a:cxn ang="0">
                    <a:pos x="30" y="192"/>
                  </a:cxn>
                  <a:cxn ang="0">
                    <a:pos x="6" y="246"/>
                  </a:cxn>
                  <a:cxn ang="0">
                    <a:pos x="0" y="300"/>
                  </a:cxn>
                  <a:cxn ang="0">
                    <a:pos x="6" y="348"/>
                  </a:cxn>
                  <a:cxn ang="0">
                    <a:pos x="30" y="396"/>
                  </a:cxn>
                  <a:cxn ang="0">
                    <a:pos x="66" y="444"/>
                  </a:cxn>
                  <a:cxn ang="0">
                    <a:pos x="107" y="486"/>
                  </a:cxn>
                  <a:cxn ang="0">
                    <a:pos x="131" y="486"/>
                  </a:cxn>
                  <a:cxn ang="0">
                    <a:pos x="83" y="450"/>
                  </a:cxn>
                  <a:cxn ang="0">
                    <a:pos x="48" y="402"/>
                  </a:cxn>
                  <a:cxn ang="0">
                    <a:pos x="24" y="354"/>
                  </a:cxn>
                  <a:cxn ang="0">
                    <a:pos x="18" y="300"/>
                  </a:cxn>
                  <a:cxn ang="0">
                    <a:pos x="18" y="300"/>
                  </a:cxn>
                </a:cxnLst>
                <a:rect l="0" t="0" r="r" b="b"/>
                <a:pathLst>
                  <a:path w="406" h="48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50" name="Freeform 28">
                <a:extLst>
                  <a:ext uri="{FF2B5EF4-FFF2-40B4-BE49-F238E27FC236}">
                    <a16:creationId xmlns:a16="http://schemas.microsoft.com/office/drawing/2014/main" id="{0D3D28E3-BAAA-4BBB-A270-A20A9369007A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987" y="4044"/>
                <a:ext cx="108" cy="252"/>
              </a:xfrm>
              <a:custGeom>
                <a:avLst/>
                <a:gdLst/>
                <a:ahLst/>
                <a:cxnLst>
                  <a:cxn ang="0">
                    <a:pos x="89" y="84"/>
                  </a:cxn>
                  <a:cxn ang="0">
                    <a:pos x="83" y="132"/>
                  </a:cxn>
                  <a:cxn ang="0">
                    <a:pos x="65" y="174"/>
                  </a:cxn>
                  <a:cxn ang="0">
                    <a:pos x="36" y="216"/>
                  </a:cxn>
                  <a:cxn ang="0">
                    <a:pos x="0" y="252"/>
                  </a:cxn>
                  <a:cxn ang="0">
                    <a:pos x="18" y="252"/>
                  </a:cxn>
                  <a:cxn ang="0">
                    <a:pos x="53" y="216"/>
                  </a:cxn>
                  <a:cxn ang="0">
                    <a:pos x="83" y="174"/>
                  </a:cxn>
                  <a:cxn ang="0">
                    <a:pos x="101" y="132"/>
                  </a:cxn>
                  <a:cxn ang="0">
                    <a:pos x="107" y="84"/>
                  </a:cxn>
                  <a:cxn ang="0">
                    <a:pos x="101" y="42"/>
                  </a:cxn>
                  <a:cxn ang="0">
                    <a:pos x="89" y="0"/>
                  </a:cxn>
                  <a:cxn ang="0">
                    <a:pos x="65" y="0"/>
                  </a:cxn>
                  <a:cxn ang="0">
                    <a:pos x="83" y="42"/>
                  </a:cxn>
                  <a:cxn ang="0">
                    <a:pos x="89" y="84"/>
                  </a:cxn>
                  <a:cxn ang="0">
                    <a:pos x="89" y="84"/>
                  </a:cxn>
                </a:cxnLst>
                <a:rect l="0" t="0" r="r" b="b"/>
                <a:pathLst>
                  <a:path w="107" h="252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1961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51" name="Freeform 29">
                <a:extLst>
                  <a:ext uri="{FF2B5EF4-FFF2-40B4-BE49-F238E27FC236}">
                    <a16:creationId xmlns:a16="http://schemas.microsoft.com/office/drawing/2014/main" id="{7D55E5C6-E9F8-4C78-927A-AFA66B059C0A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068" y="3685"/>
                <a:ext cx="835" cy="150"/>
              </a:xfrm>
              <a:custGeom>
                <a:avLst/>
                <a:gdLst>
                  <a:gd name="T0" fmla="*/ 518 w 835"/>
                  <a:gd name="T1" fmla="*/ 18 h 150"/>
                  <a:gd name="T2" fmla="*/ 597 w 835"/>
                  <a:gd name="T3" fmla="*/ 24 h 150"/>
                  <a:gd name="T4" fmla="*/ 682 w 835"/>
                  <a:gd name="T5" fmla="*/ 30 h 150"/>
                  <a:gd name="T6" fmla="*/ 755 w 835"/>
                  <a:gd name="T7" fmla="*/ 42 h 150"/>
                  <a:gd name="T8" fmla="*/ 828 w 835"/>
                  <a:gd name="T9" fmla="*/ 60 h 150"/>
                  <a:gd name="T10" fmla="*/ 835 w 835"/>
                  <a:gd name="T11" fmla="*/ 42 h 150"/>
                  <a:gd name="T12" fmla="*/ 761 w 835"/>
                  <a:gd name="T13" fmla="*/ 24 h 150"/>
                  <a:gd name="T14" fmla="*/ 688 w 835"/>
                  <a:gd name="T15" fmla="*/ 12 h 150"/>
                  <a:gd name="T16" fmla="*/ 603 w 835"/>
                  <a:gd name="T17" fmla="*/ 6 h 150"/>
                  <a:gd name="T18" fmla="*/ 518 w 835"/>
                  <a:gd name="T19" fmla="*/ 0 h 150"/>
                  <a:gd name="T20" fmla="*/ 372 w 835"/>
                  <a:gd name="T21" fmla="*/ 12 h 150"/>
                  <a:gd name="T22" fmla="*/ 232 w 835"/>
                  <a:gd name="T23" fmla="*/ 36 h 150"/>
                  <a:gd name="T24" fmla="*/ 110 w 835"/>
                  <a:gd name="T25" fmla="*/ 78 h 150"/>
                  <a:gd name="T26" fmla="*/ 0 w 835"/>
                  <a:gd name="T27" fmla="*/ 132 h 150"/>
                  <a:gd name="T28" fmla="*/ 19 w 835"/>
                  <a:gd name="T29" fmla="*/ 150 h 150"/>
                  <a:gd name="T30" fmla="*/ 122 w 835"/>
                  <a:gd name="T31" fmla="*/ 96 h 150"/>
                  <a:gd name="T32" fmla="*/ 244 w 835"/>
                  <a:gd name="T33" fmla="*/ 54 h 150"/>
                  <a:gd name="T34" fmla="*/ 378 w 835"/>
                  <a:gd name="T35" fmla="*/ 30 h 150"/>
                  <a:gd name="T36" fmla="*/ 518 w 835"/>
                  <a:gd name="T37" fmla="*/ 18 h 150"/>
                  <a:gd name="T38" fmla="*/ 518 w 835"/>
                  <a:gd name="T39" fmla="*/ 18 h 150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835" h="15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2" name="Freeform 30">
                <a:extLst>
                  <a:ext uri="{FF2B5EF4-FFF2-40B4-BE49-F238E27FC236}">
                    <a16:creationId xmlns:a16="http://schemas.microsoft.com/office/drawing/2014/main" id="{E50D18BD-5905-44C0-AAEF-F785A3DF4935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867" y="3853"/>
                <a:ext cx="171" cy="461"/>
              </a:xfrm>
              <a:custGeom>
                <a:avLst/>
                <a:gdLst>
                  <a:gd name="T0" fmla="*/ 31 w 171"/>
                  <a:gd name="T1" fmla="*/ 263 h 461"/>
                  <a:gd name="T2" fmla="*/ 43 w 171"/>
                  <a:gd name="T3" fmla="*/ 191 h 461"/>
                  <a:gd name="T4" fmla="*/ 67 w 171"/>
                  <a:gd name="T5" fmla="*/ 131 h 461"/>
                  <a:gd name="T6" fmla="*/ 116 w 171"/>
                  <a:gd name="T7" fmla="*/ 72 h 461"/>
                  <a:gd name="T8" fmla="*/ 171 w 171"/>
                  <a:gd name="T9" fmla="*/ 18 h 461"/>
                  <a:gd name="T10" fmla="*/ 153 w 171"/>
                  <a:gd name="T11" fmla="*/ 0 h 461"/>
                  <a:gd name="T12" fmla="*/ 86 w 171"/>
                  <a:gd name="T13" fmla="*/ 60 h 461"/>
                  <a:gd name="T14" fmla="*/ 43 w 171"/>
                  <a:gd name="T15" fmla="*/ 120 h 461"/>
                  <a:gd name="T16" fmla="*/ 13 w 171"/>
                  <a:gd name="T17" fmla="*/ 191 h 461"/>
                  <a:gd name="T18" fmla="*/ 0 w 171"/>
                  <a:gd name="T19" fmla="*/ 263 h 461"/>
                  <a:gd name="T20" fmla="*/ 6 w 171"/>
                  <a:gd name="T21" fmla="*/ 317 h 461"/>
                  <a:gd name="T22" fmla="*/ 25 w 171"/>
                  <a:gd name="T23" fmla="*/ 365 h 461"/>
                  <a:gd name="T24" fmla="*/ 49 w 171"/>
                  <a:gd name="T25" fmla="*/ 413 h 461"/>
                  <a:gd name="T26" fmla="*/ 86 w 171"/>
                  <a:gd name="T27" fmla="*/ 461 h 461"/>
                  <a:gd name="T28" fmla="*/ 122 w 171"/>
                  <a:gd name="T29" fmla="*/ 461 h 461"/>
                  <a:gd name="T30" fmla="*/ 86 w 171"/>
                  <a:gd name="T31" fmla="*/ 413 h 461"/>
                  <a:gd name="T32" fmla="*/ 55 w 171"/>
                  <a:gd name="T33" fmla="*/ 365 h 461"/>
                  <a:gd name="T34" fmla="*/ 37 w 171"/>
                  <a:gd name="T35" fmla="*/ 317 h 461"/>
                  <a:gd name="T36" fmla="*/ 31 w 171"/>
                  <a:gd name="T37" fmla="*/ 263 h 461"/>
                  <a:gd name="T38" fmla="*/ 31 w 171"/>
                  <a:gd name="T39" fmla="*/ 263 h 461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171" h="46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3" name="Freeform 31">
                <a:extLst>
                  <a:ext uri="{FF2B5EF4-FFF2-40B4-BE49-F238E27FC236}">
                    <a16:creationId xmlns:a16="http://schemas.microsoft.com/office/drawing/2014/main" id="{2C22566B-B255-40AA-977F-5CF134539F9A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951" y="3751"/>
                <a:ext cx="360" cy="563"/>
              </a:xfrm>
              <a:custGeom>
                <a:avLst/>
                <a:gdLst/>
                <a:ahLst/>
                <a:cxnLst>
                  <a:cxn ang="0">
                    <a:pos x="360" y="365"/>
                  </a:cxn>
                  <a:cxn ang="0">
                    <a:pos x="353" y="305"/>
                  </a:cxn>
                  <a:cxn ang="0">
                    <a:pos x="335" y="251"/>
                  </a:cxn>
                  <a:cxn ang="0">
                    <a:pos x="305" y="204"/>
                  </a:cxn>
                  <a:cxn ang="0">
                    <a:pos x="262" y="156"/>
                  </a:cxn>
                  <a:cxn ang="0">
                    <a:pos x="213" y="108"/>
                  </a:cxn>
                  <a:cxn ang="0">
                    <a:pos x="159" y="66"/>
                  </a:cxn>
                  <a:cxn ang="0">
                    <a:pos x="92" y="30"/>
                  </a:cxn>
                  <a:cxn ang="0">
                    <a:pos x="19" y="0"/>
                  </a:cxn>
                  <a:cxn ang="0">
                    <a:pos x="0" y="12"/>
                  </a:cxn>
                  <a:cxn ang="0">
                    <a:pos x="67" y="42"/>
                  </a:cxn>
                  <a:cxn ang="0">
                    <a:pos x="134" y="78"/>
                  </a:cxn>
                  <a:cxn ang="0">
                    <a:pos x="189" y="114"/>
                  </a:cxn>
                  <a:cxn ang="0">
                    <a:pos x="238" y="162"/>
                  </a:cxn>
                  <a:cxn ang="0">
                    <a:pos x="274" y="210"/>
                  </a:cxn>
                  <a:cxn ang="0">
                    <a:pos x="299" y="257"/>
                  </a:cxn>
                  <a:cxn ang="0">
                    <a:pos x="317" y="311"/>
                  </a:cxn>
                  <a:cxn ang="0">
                    <a:pos x="323" y="365"/>
                  </a:cxn>
                  <a:cxn ang="0">
                    <a:pos x="317" y="419"/>
                  </a:cxn>
                  <a:cxn ang="0">
                    <a:pos x="299" y="467"/>
                  </a:cxn>
                  <a:cxn ang="0">
                    <a:pos x="274" y="515"/>
                  </a:cxn>
                  <a:cxn ang="0">
                    <a:pos x="238" y="563"/>
                  </a:cxn>
                  <a:cxn ang="0">
                    <a:pos x="268" y="563"/>
                  </a:cxn>
                  <a:cxn ang="0">
                    <a:pos x="311" y="515"/>
                  </a:cxn>
                  <a:cxn ang="0">
                    <a:pos x="335" y="467"/>
                  </a:cxn>
                  <a:cxn ang="0">
                    <a:pos x="353" y="419"/>
                  </a:cxn>
                  <a:cxn ang="0">
                    <a:pos x="360" y="365"/>
                  </a:cxn>
                  <a:cxn ang="0">
                    <a:pos x="360" y="365"/>
                  </a:cxn>
                </a:cxnLst>
                <a:rect l="0" t="0" r="r" b="b"/>
                <a:pathLst>
                  <a:path w="360" h="563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54" name="Freeform 32">
                <a:extLst>
                  <a:ext uri="{FF2B5EF4-FFF2-40B4-BE49-F238E27FC236}">
                    <a16:creationId xmlns:a16="http://schemas.microsoft.com/office/drawing/2014/main" id="{B77FF6C7-7868-4483-8748-0D6601C6AB32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318" y="3631"/>
                <a:ext cx="1078" cy="425"/>
              </a:xfrm>
              <a:custGeom>
                <a:avLst/>
                <a:gdLst/>
                <a:ahLst/>
                <a:cxnLst>
                  <a:cxn ang="0">
                    <a:pos x="1053" y="425"/>
                  </a:cxn>
                  <a:cxn ang="0">
                    <a:pos x="1078" y="419"/>
                  </a:cxn>
                  <a:cxn ang="0">
                    <a:pos x="1066" y="377"/>
                  </a:cxn>
                  <a:cxn ang="0">
                    <a:pos x="1047" y="336"/>
                  </a:cxn>
                  <a:cxn ang="0">
                    <a:pos x="986" y="252"/>
                  </a:cxn>
                  <a:cxn ang="0">
                    <a:pos x="907" y="180"/>
                  </a:cxn>
                  <a:cxn ang="0">
                    <a:pos x="810" y="120"/>
                  </a:cxn>
                  <a:cxn ang="0">
                    <a:pos x="694" y="72"/>
                  </a:cxn>
                  <a:cxn ang="0">
                    <a:pos x="560" y="30"/>
                  </a:cxn>
                  <a:cxn ang="0">
                    <a:pos x="420" y="6"/>
                  </a:cxn>
                  <a:cxn ang="0">
                    <a:pos x="268" y="0"/>
                  </a:cxn>
                  <a:cxn ang="0">
                    <a:pos x="134" y="6"/>
                  </a:cxn>
                  <a:cxn ang="0">
                    <a:pos x="0" y="24"/>
                  </a:cxn>
                  <a:cxn ang="0">
                    <a:pos x="12" y="36"/>
                  </a:cxn>
                  <a:cxn ang="0">
                    <a:pos x="134" y="18"/>
                  </a:cxn>
                  <a:cxn ang="0">
                    <a:pos x="268" y="12"/>
                  </a:cxn>
                  <a:cxn ang="0">
                    <a:pos x="420" y="18"/>
                  </a:cxn>
                  <a:cxn ang="0">
                    <a:pos x="554" y="42"/>
                  </a:cxn>
                  <a:cxn ang="0">
                    <a:pos x="682" y="84"/>
                  </a:cxn>
                  <a:cxn ang="0">
                    <a:pos x="798" y="132"/>
                  </a:cxn>
                  <a:cxn ang="0">
                    <a:pos x="895" y="192"/>
                  </a:cxn>
                  <a:cxn ang="0">
                    <a:pos x="968" y="264"/>
                  </a:cxn>
                  <a:cxn ang="0">
                    <a:pos x="999" y="300"/>
                  </a:cxn>
                  <a:cxn ang="0">
                    <a:pos x="1023" y="342"/>
                  </a:cxn>
                  <a:cxn ang="0">
                    <a:pos x="1041" y="383"/>
                  </a:cxn>
                  <a:cxn ang="0">
                    <a:pos x="1053" y="425"/>
                  </a:cxn>
                  <a:cxn ang="0">
                    <a:pos x="1053" y="425"/>
                  </a:cxn>
                </a:cxnLst>
                <a:rect l="0" t="0" r="r" b="b"/>
                <a:pathLst>
                  <a:path w="1078" h="425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55" name="Freeform 33">
                <a:extLst>
                  <a:ext uri="{FF2B5EF4-FFF2-40B4-BE49-F238E27FC236}">
                    <a16:creationId xmlns:a16="http://schemas.microsoft.com/office/drawing/2014/main" id="{94BECC8F-8B3F-4213-9CB4-E7AEBE875BD1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3304" y="4080"/>
                <a:ext cx="98" cy="234"/>
              </a:xfrm>
              <a:custGeom>
                <a:avLst/>
                <a:gdLst/>
                <a:ahLst/>
                <a:cxnLst>
                  <a:cxn ang="0">
                    <a:pos x="0" y="234"/>
                  </a:cxn>
                  <a:cxn ang="0">
                    <a:pos x="25" y="234"/>
                  </a:cxn>
                  <a:cxn ang="0">
                    <a:pos x="55" y="186"/>
                  </a:cxn>
                  <a:cxn ang="0">
                    <a:pos x="80" y="138"/>
                  </a:cxn>
                  <a:cxn ang="0">
                    <a:pos x="92" y="90"/>
                  </a:cxn>
                  <a:cxn ang="0">
                    <a:pos x="98" y="36"/>
                  </a:cxn>
                  <a:cxn ang="0">
                    <a:pos x="98" y="0"/>
                  </a:cxn>
                  <a:cxn ang="0">
                    <a:pos x="74" y="0"/>
                  </a:cxn>
                  <a:cxn ang="0">
                    <a:pos x="74" y="36"/>
                  </a:cxn>
                  <a:cxn ang="0">
                    <a:pos x="67" y="90"/>
                  </a:cxn>
                  <a:cxn ang="0">
                    <a:pos x="55" y="138"/>
                  </a:cxn>
                  <a:cxn ang="0">
                    <a:pos x="31" y="186"/>
                  </a:cxn>
                  <a:cxn ang="0">
                    <a:pos x="0" y="234"/>
                  </a:cxn>
                  <a:cxn ang="0">
                    <a:pos x="0" y="234"/>
                  </a:cxn>
                </a:cxnLst>
                <a:rect l="0" t="0" r="r" b="b"/>
                <a:pathLst>
                  <a:path w="98" h="234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56" name="Freeform 34">
                <a:extLst>
                  <a:ext uri="{FF2B5EF4-FFF2-40B4-BE49-F238E27FC236}">
                    <a16:creationId xmlns:a16="http://schemas.microsoft.com/office/drawing/2014/main" id="{1424973A-F7C4-43C7-B9C7-BFCB7C903A7E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776" y="3673"/>
                <a:ext cx="481" cy="641"/>
              </a:xfrm>
              <a:custGeom>
                <a:avLst/>
                <a:gdLst>
                  <a:gd name="T0" fmla="*/ 18 w 481"/>
                  <a:gd name="T1" fmla="*/ 443 h 641"/>
                  <a:gd name="T2" fmla="*/ 24 w 481"/>
                  <a:gd name="T3" fmla="*/ 371 h 641"/>
                  <a:gd name="T4" fmla="*/ 55 w 481"/>
                  <a:gd name="T5" fmla="*/ 305 h 641"/>
                  <a:gd name="T6" fmla="*/ 91 w 481"/>
                  <a:gd name="T7" fmla="*/ 246 h 641"/>
                  <a:gd name="T8" fmla="*/ 146 w 481"/>
                  <a:gd name="T9" fmla="*/ 186 h 641"/>
                  <a:gd name="T10" fmla="*/ 213 w 481"/>
                  <a:gd name="T11" fmla="*/ 132 h 641"/>
                  <a:gd name="T12" fmla="*/ 292 w 481"/>
                  <a:gd name="T13" fmla="*/ 84 h 641"/>
                  <a:gd name="T14" fmla="*/ 384 w 481"/>
                  <a:gd name="T15" fmla="*/ 48 h 641"/>
                  <a:gd name="T16" fmla="*/ 481 w 481"/>
                  <a:gd name="T17" fmla="*/ 12 h 641"/>
                  <a:gd name="T18" fmla="*/ 457 w 481"/>
                  <a:gd name="T19" fmla="*/ 0 h 641"/>
                  <a:gd name="T20" fmla="*/ 359 w 481"/>
                  <a:gd name="T21" fmla="*/ 36 h 641"/>
                  <a:gd name="T22" fmla="*/ 274 w 481"/>
                  <a:gd name="T23" fmla="*/ 78 h 641"/>
                  <a:gd name="T24" fmla="*/ 195 w 481"/>
                  <a:gd name="T25" fmla="*/ 126 h 641"/>
                  <a:gd name="T26" fmla="*/ 128 w 481"/>
                  <a:gd name="T27" fmla="*/ 180 h 641"/>
                  <a:gd name="T28" fmla="*/ 73 w 481"/>
                  <a:gd name="T29" fmla="*/ 240 h 641"/>
                  <a:gd name="T30" fmla="*/ 37 w 481"/>
                  <a:gd name="T31" fmla="*/ 305 h 641"/>
                  <a:gd name="T32" fmla="*/ 6 w 481"/>
                  <a:gd name="T33" fmla="*/ 371 h 641"/>
                  <a:gd name="T34" fmla="*/ 0 w 481"/>
                  <a:gd name="T35" fmla="*/ 443 h 641"/>
                  <a:gd name="T36" fmla="*/ 6 w 481"/>
                  <a:gd name="T37" fmla="*/ 497 h 641"/>
                  <a:gd name="T38" fmla="*/ 18 w 481"/>
                  <a:gd name="T39" fmla="*/ 545 h 641"/>
                  <a:gd name="T40" fmla="*/ 43 w 481"/>
                  <a:gd name="T41" fmla="*/ 593 h 641"/>
                  <a:gd name="T42" fmla="*/ 73 w 481"/>
                  <a:gd name="T43" fmla="*/ 641 h 641"/>
                  <a:gd name="T44" fmla="*/ 97 w 481"/>
                  <a:gd name="T45" fmla="*/ 641 h 641"/>
                  <a:gd name="T46" fmla="*/ 67 w 481"/>
                  <a:gd name="T47" fmla="*/ 593 h 641"/>
                  <a:gd name="T48" fmla="*/ 43 w 481"/>
                  <a:gd name="T49" fmla="*/ 545 h 641"/>
                  <a:gd name="T50" fmla="*/ 24 w 481"/>
                  <a:gd name="T51" fmla="*/ 497 h 641"/>
                  <a:gd name="T52" fmla="*/ 18 w 481"/>
                  <a:gd name="T53" fmla="*/ 443 h 641"/>
                  <a:gd name="T54" fmla="*/ 18 w 481"/>
                  <a:gd name="T55" fmla="*/ 443 h 641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0" t="0" r="r" b="b"/>
                <a:pathLst>
                  <a:path w="481" h="64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8" name="Group 35">
              <a:extLst>
                <a:ext uri="{FF2B5EF4-FFF2-40B4-BE49-F238E27FC236}">
                  <a16:creationId xmlns:a16="http://schemas.microsoft.com/office/drawing/2014/main" id="{417B1F1C-0533-496B-A2A5-7DE601E6B615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4128" y="3360"/>
              <a:ext cx="1351" cy="821"/>
              <a:chOff x="4128" y="3360"/>
              <a:chExt cx="1351" cy="821"/>
            </a:xfrm>
          </p:grpSpPr>
          <p:sp>
            <p:nvSpPr>
              <p:cNvPr id="22" name="Freeform 36">
                <a:extLst>
                  <a:ext uri="{FF2B5EF4-FFF2-40B4-BE49-F238E27FC236}">
                    <a16:creationId xmlns:a16="http://schemas.microsoft.com/office/drawing/2014/main" id="{D204B896-CA35-410F-BDD3-C37D34FDC063}"/>
                  </a:ext>
                </a:extLst>
              </p:cNvPr>
              <p:cNvSpPr>
                <a:spLocks noEditPoints="1"/>
              </p:cNvSpPr>
              <p:nvPr/>
            </p:nvSpPr>
            <p:spPr bwMode="hidden">
              <a:xfrm>
                <a:off x="4200" y="3402"/>
                <a:ext cx="1201" cy="731"/>
              </a:xfrm>
              <a:custGeom>
                <a:avLst/>
                <a:gdLst/>
                <a:ahLst/>
                <a:cxnLst>
                  <a:cxn ang="0">
                    <a:pos x="484" y="6"/>
                  </a:cxn>
                  <a:cxn ang="0">
                    <a:pos x="263" y="60"/>
                  </a:cxn>
                  <a:cxn ang="0">
                    <a:pos x="101" y="162"/>
                  </a:cxn>
                  <a:cxn ang="0">
                    <a:pos x="12" y="294"/>
                  </a:cxn>
                  <a:cxn ang="0">
                    <a:pos x="0" y="366"/>
                  </a:cxn>
                  <a:cxn ang="0">
                    <a:pos x="12" y="437"/>
                  </a:cxn>
                  <a:cxn ang="0">
                    <a:pos x="101" y="569"/>
                  </a:cxn>
                  <a:cxn ang="0">
                    <a:pos x="263" y="671"/>
                  </a:cxn>
                  <a:cxn ang="0">
                    <a:pos x="484" y="725"/>
                  </a:cxn>
                  <a:cxn ang="0">
                    <a:pos x="723" y="725"/>
                  </a:cxn>
                  <a:cxn ang="0">
                    <a:pos x="938" y="671"/>
                  </a:cxn>
                  <a:cxn ang="0">
                    <a:pos x="1100" y="569"/>
                  </a:cxn>
                  <a:cxn ang="0">
                    <a:pos x="1189" y="437"/>
                  </a:cxn>
                  <a:cxn ang="0">
                    <a:pos x="1201" y="366"/>
                  </a:cxn>
                  <a:cxn ang="0">
                    <a:pos x="1189" y="294"/>
                  </a:cxn>
                  <a:cxn ang="0">
                    <a:pos x="1100" y="162"/>
                  </a:cxn>
                  <a:cxn ang="0">
                    <a:pos x="938" y="60"/>
                  </a:cxn>
                  <a:cxn ang="0">
                    <a:pos x="723" y="6"/>
                  </a:cxn>
                  <a:cxn ang="0">
                    <a:pos x="604" y="0"/>
                  </a:cxn>
                  <a:cxn ang="0">
                    <a:pos x="490" y="701"/>
                  </a:cxn>
                  <a:cxn ang="0">
                    <a:pos x="287" y="647"/>
                  </a:cxn>
                  <a:cxn ang="0">
                    <a:pos x="131" y="557"/>
                  </a:cxn>
                  <a:cxn ang="0">
                    <a:pos x="48" y="437"/>
                  </a:cxn>
                  <a:cxn ang="0">
                    <a:pos x="36" y="366"/>
                  </a:cxn>
                  <a:cxn ang="0">
                    <a:pos x="48" y="300"/>
                  </a:cxn>
                  <a:cxn ang="0">
                    <a:pos x="131" y="174"/>
                  </a:cxn>
                  <a:cxn ang="0">
                    <a:pos x="287" y="84"/>
                  </a:cxn>
                  <a:cxn ang="0">
                    <a:pos x="490" y="30"/>
                  </a:cxn>
                  <a:cxn ang="0">
                    <a:pos x="717" y="30"/>
                  </a:cxn>
                  <a:cxn ang="0">
                    <a:pos x="920" y="84"/>
                  </a:cxn>
                  <a:cxn ang="0">
                    <a:pos x="1070" y="174"/>
                  </a:cxn>
                  <a:cxn ang="0">
                    <a:pos x="1153" y="300"/>
                  </a:cxn>
                  <a:cxn ang="0">
                    <a:pos x="1153" y="437"/>
                  </a:cxn>
                  <a:cxn ang="0">
                    <a:pos x="1070" y="557"/>
                  </a:cxn>
                  <a:cxn ang="0">
                    <a:pos x="920" y="647"/>
                  </a:cxn>
                  <a:cxn ang="0">
                    <a:pos x="717" y="701"/>
                  </a:cxn>
                  <a:cxn ang="0">
                    <a:pos x="604" y="707"/>
                  </a:cxn>
                </a:cxnLst>
                <a:rect l="0" t="0" r="r" b="b"/>
                <a:pathLst>
                  <a:path w="1201" h="73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23" name="Freeform 37">
                <a:extLst>
                  <a:ext uri="{FF2B5EF4-FFF2-40B4-BE49-F238E27FC236}">
                    <a16:creationId xmlns:a16="http://schemas.microsoft.com/office/drawing/2014/main" id="{255A4DC6-8AD5-4563-88B1-1A065C624A2F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128" y="3366"/>
                <a:ext cx="544" cy="737"/>
              </a:xfrm>
              <a:custGeom>
                <a:avLst/>
                <a:gdLst/>
                <a:ahLst/>
                <a:cxnLst>
                  <a:cxn ang="0">
                    <a:pos x="24" y="402"/>
                  </a:cxn>
                  <a:cxn ang="0">
                    <a:pos x="36" y="330"/>
                  </a:cxn>
                  <a:cxn ang="0">
                    <a:pos x="66" y="264"/>
                  </a:cxn>
                  <a:cxn ang="0">
                    <a:pos x="108" y="204"/>
                  </a:cxn>
                  <a:cxn ang="0">
                    <a:pos x="173" y="150"/>
                  </a:cxn>
                  <a:cxn ang="0">
                    <a:pos x="251" y="102"/>
                  </a:cxn>
                  <a:cxn ang="0">
                    <a:pos x="335" y="60"/>
                  </a:cxn>
                  <a:cxn ang="0">
                    <a:pos x="436" y="30"/>
                  </a:cxn>
                  <a:cxn ang="0">
                    <a:pos x="544" y="12"/>
                  </a:cxn>
                  <a:cxn ang="0">
                    <a:pos x="544" y="0"/>
                  </a:cxn>
                  <a:cxn ang="0">
                    <a:pos x="430" y="18"/>
                  </a:cxn>
                  <a:cxn ang="0">
                    <a:pos x="329" y="48"/>
                  </a:cxn>
                  <a:cxn ang="0">
                    <a:pos x="233" y="90"/>
                  </a:cxn>
                  <a:cxn ang="0">
                    <a:pos x="155" y="138"/>
                  </a:cxn>
                  <a:cxn ang="0">
                    <a:pos x="90" y="198"/>
                  </a:cxn>
                  <a:cxn ang="0">
                    <a:pos x="42" y="258"/>
                  </a:cxn>
                  <a:cxn ang="0">
                    <a:pos x="12" y="330"/>
                  </a:cxn>
                  <a:cxn ang="0">
                    <a:pos x="0" y="402"/>
                  </a:cxn>
                  <a:cxn ang="0">
                    <a:pos x="6" y="455"/>
                  </a:cxn>
                  <a:cxn ang="0">
                    <a:pos x="18" y="503"/>
                  </a:cxn>
                  <a:cxn ang="0">
                    <a:pos x="42" y="545"/>
                  </a:cxn>
                  <a:cxn ang="0">
                    <a:pos x="78" y="593"/>
                  </a:cxn>
                  <a:cxn ang="0">
                    <a:pos x="114" y="635"/>
                  </a:cxn>
                  <a:cxn ang="0">
                    <a:pos x="161" y="671"/>
                  </a:cxn>
                  <a:cxn ang="0">
                    <a:pos x="221" y="707"/>
                  </a:cxn>
                  <a:cxn ang="0">
                    <a:pos x="281" y="737"/>
                  </a:cxn>
                  <a:cxn ang="0">
                    <a:pos x="323" y="737"/>
                  </a:cxn>
                  <a:cxn ang="0">
                    <a:pos x="257" y="707"/>
                  </a:cxn>
                  <a:cxn ang="0">
                    <a:pos x="203" y="671"/>
                  </a:cxn>
                  <a:cxn ang="0">
                    <a:pos x="149" y="635"/>
                  </a:cxn>
                  <a:cxn ang="0">
                    <a:pos x="108" y="593"/>
                  </a:cxn>
                  <a:cxn ang="0">
                    <a:pos x="72" y="551"/>
                  </a:cxn>
                  <a:cxn ang="0">
                    <a:pos x="48" y="503"/>
                  </a:cxn>
                  <a:cxn ang="0">
                    <a:pos x="30" y="455"/>
                  </a:cxn>
                  <a:cxn ang="0">
                    <a:pos x="24" y="402"/>
                  </a:cxn>
                  <a:cxn ang="0">
                    <a:pos x="24" y="402"/>
                  </a:cxn>
                </a:cxnLst>
                <a:rect l="0" t="0" r="r" b="b"/>
                <a:pathLst>
                  <a:path w="544" h="737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24" name="Freeform 38">
                <a:extLst>
                  <a:ext uri="{FF2B5EF4-FFF2-40B4-BE49-F238E27FC236}">
                    <a16:creationId xmlns:a16="http://schemas.microsoft.com/office/drawing/2014/main" id="{68E73D80-B43A-400A-B568-661844153AB7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792" y="3360"/>
                <a:ext cx="609" cy="252"/>
              </a:xfrm>
              <a:custGeom>
                <a:avLst/>
                <a:gdLst/>
                <a:ahLst/>
                <a:cxnLst>
                  <a:cxn ang="0">
                    <a:pos x="12" y="12"/>
                  </a:cxn>
                  <a:cxn ang="0">
                    <a:pos x="113" y="18"/>
                  </a:cxn>
                  <a:cxn ang="0">
                    <a:pos x="203" y="30"/>
                  </a:cxn>
                  <a:cxn ang="0">
                    <a:pos x="292" y="48"/>
                  </a:cxn>
                  <a:cxn ang="0">
                    <a:pos x="376" y="78"/>
                  </a:cxn>
                  <a:cxn ang="0">
                    <a:pos x="448" y="114"/>
                  </a:cxn>
                  <a:cxn ang="0">
                    <a:pos x="514" y="156"/>
                  </a:cxn>
                  <a:cxn ang="0">
                    <a:pos x="567" y="198"/>
                  </a:cxn>
                  <a:cxn ang="0">
                    <a:pos x="609" y="252"/>
                  </a:cxn>
                  <a:cxn ang="0">
                    <a:pos x="609" y="216"/>
                  </a:cxn>
                  <a:cxn ang="0">
                    <a:pos x="561" y="168"/>
                  </a:cxn>
                  <a:cxn ang="0">
                    <a:pos x="502" y="126"/>
                  </a:cxn>
                  <a:cxn ang="0">
                    <a:pos x="436" y="90"/>
                  </a:cxn>
                  <a:cxn ang="0">
                    <a:pos x="364" y="60"/>
                  </a:cxn>
                  <a:cxn ang="0">
                    <a:pos x="286" y="36"/>
                  </a:cxn>
                  <a:cxn ang="0">
                    <a:pos x="197" y="18"/>
                  </a:cxn>
                  <a:cxn ang="0">
                    <a:pos x="107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6" y="12"/>
                  </a:cxn>
                  <a:cxn ang="0">
                    <a:pos x="12" y="12"/>
                  </a:cxn>
                  <a:cxn ang="0">
                    <a:pos x="12" y="12"/>
                  </a:cxn>
                </a:cxnLst>
                <a:rect l="0" t="0" r="r" b="b"/>
                <a:pathLst>
                  <a:path w="609" h="252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25" name="Freeform 39">
                <a:extLst>
                  <a:ext uri="{FF2B5EF4-FFF2-40B4-BE49-F238E27FC236}">
                    <a16:creationId xmlns:a16="http://schemas.microsoft.com/office/drawing/2014/main" id="{54B05237-D04E-464C-8FF8-E6ABE5232BD8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246" y="4007"/>
                <a:ext cx="72" cy="54"/>
              </a:xfrm>
              <a:custGeom>
                <a:avLst/>
                <a:gdLst/>
                <a:ahLst/>
                <a:cxnLst>
                  <a:cxn ang="0">
                    <a:pos x="72" y="0"/>
                  </a:cxn>
                  <a:cxn ang="0">
                    <a:pos x="36" y="30"/>
                  </a:cxn>
                  <a:cxn ang="0">
                    <a:pos x="0" y="54"/>
                  </a:cxn>
                  <a:cxn ang="0">
                    <a:pos x="36" y="54"/>
                  </a:cxn>
                  <a:cxn ang="0">
                    <a:pos x="54" y="42"/>
                  </a:cxn>
                  <a:cxn ang="0">
                    <a:pos x="72" y="24"/>
                  </a:cxn>
                  <a:cxn ang="0">
                    <a:pos x="72" y="24"/>
                  </a:cxn>
                  <a:cxn ang="0">
                    <a:pos x="72" y="0"/>
                  </a:cxn>
                  <a:cxn ang="0">
                    <a:pos x="72" y="0"/>
                  </a:cxn>
                </a:cxnLst>
                <a:rect l="0" t="0" r="r" b="b"/>
                <a:pathLst>
                  <a:path w="72" h="54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26" name="Freeform 40">
                <a:extLst>
                  <a:ext uri="{FF2B5EF4-FFF2-40B4-BE49-F238E27FC236}">
                    <a16:creationId xmlns:a16="http://schemas.microsoft.com/office/drawing/2014/main" id="{D3B8E9EE-C61C-40D1-AF95-9CC78D4374C7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505" y="4073"/>
                <a:ext cx="705" cy="108"/>
              </a:xfrm>
              <a:custGeom>
                <a:avLst/>
                <a:gdLst/>
                <a:ahLst/>
                <a:cxnLst>
                  <a:cxn ang="0">
                    <a:pos x="299" y="90"/>
                  </a:cxn>
                  <a:cxn ang="0">
                    <a:pos x="221" y="90"/>
                  </a:cxn>
                  <a:cxn ang="0">
                    <a:pos x="143" y="78"/>
                  </a:cxn>
                  <a:cxn ang="0">
                    <a:pos x="0" y="48"/>
                  </a:cxn>
                  <a:cxn ang="0">
                    <a:pos x="0" y="66"/>
                  </a:cxn>
                  <a:cxn ang="0">
                    <a:pos x="143" y="96"/>
                  </a:cxn>
                  <a:cxn ang="0">
                    <a:pos x="221" y="108"/>
                  </a:cxn>
                  <a:cxn ang="0">
                    <a:pos x="299" y="108"/>
                  </a:cxn>
                  <a:cxn ang="0">
                    <a:pos x="412" y="102"/>
                  </a:cxn>
                  <a:cxn ang="0">
                    <a:pos x="520" y="84"/>
                  </a:cxn>
                  <a:cxn ang="0">
                    <a:pos x="615" y="60"/>
                  </a:cxn>
                  <a:cxn ang="0">
                    <a:pos x="705" y="24"/>
                  </a:cxn>
                  <a:cxn ang="0">
                    <a:pos x="705" y="0"/>
                  </a:cxn>
                  <a:cxn ang="0">
                    <a:pos x="615" y="42"/>
                  </a:cxn>
                  <a:cxn ang="0">
                    <a:pos x="520" y="66"/>
                  </a:cxn>
                  <a:cxn ang="0">
                    <a:pos x="412" y="84"/>
                  </a:cxn>
                  <a:cxn ang="0">
                    <a:pos x="299" y="90"/>
                  </a:cxn>
                  <a:cxn ang="0">
                    <a:pos x="299" y="90"/>
                  </a:cxn>
                </a:cxnLst>
                <a:rect l="0" t="0" r="r" b="b"/>
                <a:pathLst>
                  <a:path w="705" h="108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27" name="Freeform 41">
                <a:extLst>
                  <a:ext uri="{FF2B5EF4-FFF2-40B4-BE49-F238E27FC236}">
                    <a16:creationId xmlns:a16="http://schemas.microsoft.com/office/drawing/2014/main" id="{346E123C-7314-4405-91BC-39B362EDFAE6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336" y="3654"/>
                <a:ext cx="143" cy="341"/>
              </a:xfrm>
              <a:custGeom>
                <a:avLst/>
                <a:gdLst/>
                <a:ahLst/>
                <a:cxnLst>
                  <a:cxn ang="0">
                    <a:pos x="119" y="114"/>
                  </a:cxn>
                  <a:cxn ang="0">
                    <a:pos x="113" y="173"/>
                  </a:cxn>
                  <a:cxn ang="0">
                    <a:pos x="89" y="239"/>
                  </a:cxn>
                  <a:cxn ang="0">
                    <a:pos x="47" y="293"/>
                  </a:cxn>
                  <a:cxn ang="0">
                    <a:pos x="0" y="341"/>
                  </a:cxn>
                  <a:cxn ang="0">
                    <a:pos x="29" y="341"/>
                  </a:cxn>
                  <a:cxn ang="0">
                    <a:pos x="77" y="287"/>
                  </a:cxn>
                  <a:cxn ang="0">
                    <a:pos x="113" y="233"/>
                  </a:cxn>
                  <a:cxn ang="0">
                    <a:pos x="137" y="173"/>
                  </a:cxn>
                  <a:cxn ang="0">
                    <a:pos x="143" y="114"/>
                  </a:cxn>
                  <a:cxn ang="0">
                    <a:pos x="137" y="60"/>
                  </a:cxn>
                  <a:cxn ang="0">
                    <a:pos x="119" y="0"/>
                  </a:cxn>
                  <a:cxn ang="0">
                    <a:pos x="89" y="0"/>
                  </a:cxn>
                  <a:cxn ang="0">
                    <a:pos x="113" y="60"/>
                  </a:cxn>
                  <a:cxn ang="0">
                    <a:pos x="119" y="114"/>
                  </a:cxn>
                  <a:cxn ang="0">
                    <a:pos x="119" y="114"/>
                  </a:cxn>
                </a:cxnLst>
                <a:rect l="0" t="0" r="r" b="b"/>
                <a:pathLst>
                  <a:path w="143" h="341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28" name="Freeform 42">
                <a:extLst>
                  <a:ext uri="{FF2B5EF4-FFF2-40B4-BE49-F238E27FC236}">
                    <a16:creationId xmlns:a16="http://schemas.microsoft.com/office/drawing/2014/main" id="{EBD53B8D-B69A-4531-9C63-9E0889B5D788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061" y="3624"/>
                <a:ext cx="83" cy="90"/>
              </a:xfrm>
              <a:custGeom>
                <a:avLst/>
                <a:gdLst/>
                <a:ahLst/>
                <a:cxnLst>
                  <a:cxn ang="0">
                    <a:pos x="59" y="90"/>
                  </a:cxn>
                  <a:cxn ang="0">
                    <a:pos x="83" y="84"/>
                  </a:cxn>
                  <a:cxn ang="0">
                    <a:pos x="71" y="60"/>
                  </a:cxn>
                  <a:cxn ang="0">
                    <a:pos x="53" y="42"/>
                  </a:cxn>
                  <a:cxn ang="0">
                    <a:pos x="6" y="0"/>
                  </a:cxn>
                  <a:cxn ang="0">
                    <a:pos x="0" y="18"/>
                  </a:cxn>
                  <a:cxn ang="0">
                    <a:pos x="35" y="48"/>
                  </a:cxn>
                  <a:cxn ang="0">
                    <a:pos x="59" y="90"/>
                  </a:cxn>
                  <a:cxn ang="0">
                    <a:pos x="59" y="90"/>
                  </a:cxn>
                </a:cxnLst>
                <a:rect l="0" t="0" r="r" b="b"/>
                <a:pathLst>
                  <a:path w="83" h="9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29" name="Freeform 43">
                <a:extLst>
                  <a:ext uri="{FF2B5EF4-FFF2-40B4-BE49-F238E27FC236}">
                    <a16:creationId xmlns:a16="http://schemas.microsoft.com/office/drawing/2014/main" id="{A9282030-C703-42DF-8626-E363CBF7742D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445" y="3552"/>
                <a:ext cx="717" cy="431"/>
              </a:xfrm>
              <a:custGeom>
                <a:avLst/>
                <a:gdLst>
                  <a:gd name="T0" fmla="*/ 693 w 717"/>
                  <a:gd name="T1" fmla="*/ 216 h 431"/>
                  <a:gd name="T2" fmla="*/ 687 w 717"/>
                  <a:gd name="T3" fmla="*/ 257 h 431"/>
                  <a:gd name="T4" fmla="*/ 669 w 717"/>
                  <a:gd name="T5" fmla="*/ 293 h 431"/>
                  <a:gd name="T6" fmla="*/ 633 w 717"/>
                  <a:gd name="T7" fmla="*/ 329 h 431"/>
                  <a:gd name="T8" fmla="*/ 598 w 717"/>
                  <a:gd name="T9" fmla="*/ 359 h 431"/>
                  <a:gd name="T10" fmla="*/ 544 w 717"/>
                  <a:gd name="T11" fmla="*/ 383 h 431"/>
                  <a:gd name="T12" fmla="*/ 490 w 717"/>
                  <a:gd name="T13" fmla="*/ 401 h 431"/>
                  <a:gd name="T14" fmla="*/ 424 w 717"/>
                  <a:gd name="T15" fmla="*/ 413 h 431"/>
                  <a:gd name="T16" fmla="*/ 359 w 717"/>
                  <a:gd name="T17" fmla="*/ 419 h 431"/>
                  <a:gd name="T18" fmla="*/ 293 w 717"/>
                  <a:gd name="T19" fmla="*/ 413 h 431"/>
                  <a:gd name="T20" fmla="*/ 227 w 717"/>
                  <a:gd name="T21" fmla="*/ 401 h 431"/>
                  <a:gd name="T22" fmla="*/ 173 w 717"/>
                  <a:gd name="T23" fmla="*/ 383 h 431"/>
                  <a:gd name="T24" fmla="*/ 119 w 717"/>
                  <a:gd name="T25" fmla="*/ 359 h 431"/>
                  <a:gd name="T26" fmla="*/ 84 w 717"/>
                  <a:gd name="T27" fmla="*/ 329 h 431"/>
                  <a:gd name="T28" fmla="*/ 48 w 717"/>
                  <a:gd name="T29" fmla="*/ 293 h 431"/>
                  <a:gd name="T30" fmla="*/ 30 w 717"/>
                  <a:gd name="T31" fmla="*/ 257 h 431"/>
                  <a:gd name="T32" fmla="*/ 24 w 717"/>
                  <a:gd name="T33" fmla="*/ 216 h 431"/>
                  <a:gd name="T34" fmla="*/ 30 w 717"/>
                  <a:gd name="T35" fmla="*/ 174 h 431"/>
                  <a:gd name="T36" fmla="*/ 48 w 717"/>
                  <a:gd name="T37" fmla="*/ 138 h 431"/>
                  <a:gd name="T38" fmla="*/ 84 w 717"/>
                  <a:gd name="T39" fmla="*/ 102 h 431"/>
                  <a:gd name="T40" fmla="*/ 119 w 717"/>
                  <a:gd name="T41" fmla="*/ 72 h 431"/>
                  <a:gd name="T42" fmla="*/ 173 w 717"/>
                  <a:gd name="T43" fmla="*/ 48 h 431"/>
                  <a:gd name="T44" fmla="*/ 227 w 717"/>
                  <a:gd name="T45" fmla="*/ 30 h 431"/>
                  <a:gd name="T46" fmla="*/ 293 w 717"/>
                  <a:gd name="T47" fmla="*/ 18 h 431"/>
                  <a:gd name="T48" fmla="*/ 359 w 717"/>
                  <a:gd name="T49" fmla="*/ 12 h 431"/>
                  <a:gd name="T50" fmla="*/ 418 w 717"/>
                  <a:gd name="T51" fmla="*/ 18 h 431"/>
                  <a:gd name="T52" fmla="*/ 478 w 717"/>
                  <a:gd name="T53" fmla="*/ 30 h 431"/>
                  <a:gd name="T54" fmla="*/ 532 w 717"/>
                  <a:gd name="T55" fmla="*/ 48 h 431"/>
                  <a:gd name="T56" fmla="*/ 580 w 717"/>
                  <a:gd name="T57" fmla="*/ 66 h 431"/>
                  <a:gd name="T58" fmla="*/ 586 w 717"/>
                  <a:gd name="T59" fmla="*/ 48 h 431"/>
                  <a:gd name="T60" fmla="*/ 478 w 717"/>
                  <a:gd name="T61" fmla="*/ 12 h 431"/>
                  <a:gd name="T62" fmla="*/ 418 w 717"/>
                  <a:gd name="T63" fmla="*/ 6 h 431"/>
                  <a:gd name="T64" fmla="*/ 359 w 717"/>
                  <a:gd name="T65" fmla="*/ 0 h 431"/>
                  <a:gd name="T66" fmla="*/ 287 w 717"/>
                  <a:gd name="T67" fmla="*/ 6 h 431"/>
                  <a:gd name="T68" fmla="*/ 221 w 717"/>
                  <a:gd name="T69" fmla="*/ 18 h 431"/>
                  <a:gd name="T70" fmla="*/ 161 w 717"/>
                  <a:gd name="T71" fmla="*/ 36 h 431"/>
                  <a:gd name="T72" fmla="*/ 107 w 717"/>
                  <a:gd name="T73" fmla="*/ 66 h 431"/>
                  <a:gd name="T74" fmla="*/ 60 w 717"/>
                  <a:gd name="T75" fmla="*/ 96 h 431"/>
                  <a:gd name="T76" fmla="*/ 30 w 717"/>
                  <a:gd name="T77" fmla="*/ 132 h 431"/>
                  <a:gd name="T78" fmla="*/ 6 w 717"/>
                  <a:gd name="T79" fmla="*/ 174 h 431"/>
                  <a:gd name="T80" fmla="*/ 0 w 717"/>
                  <a:gd name="T81" fmla="*/ 216 h 431"/>
                  <a:gd name="T82" fmla="*/ 6 w 717"/>
                  <a:gd name="T83" fmla="*/ 257 h 431"/>
                  <a:gd name="T84" fmla="*/ 30 w 717"/>
                  <a:gd name="T85" fmla="*/ 299 h 431"/>
                  <a:gd name="T86" fmla="*/ 60 w 717"/>
                  <a:gd name="T87" fmla="*/ 335 h 431"/>
                  <a:gd name="T88" fmla="*/ 107 w 717"/>
                  <a:gd name="T89" fmla="*/ 371 h 431"/>
                  <a:gd name="T90" fmla="*/ 161 w 717"/>
                  <a:gd name="T91" fmla="*/ 395 h 431"/>
                  <a:gd name="T92" fmla="*/ 221 w 717"/>
                  <a:gd name="T93" fmla="*/ 413 h 431"/>
                  <a:gd name="T94" fmla="*/ 287 w 717"/>
                  <a:gd name="T95" fmla="*/ 425 h 431"/>
                  <a:gd name="T96" fmla="*/ 359 w 717"/>
                  <a:gd name="T97" fmla="*/ 431 h 431"/>
                  <a:gd name="T98" fmla="*/ 430 w 717"/>
                  <a:gd name="T99" fmla="*/ 425 h 431"/>
                  <a:gd name="T100" fmla="*/ 496 w 717"/>
                  <a:gd name="T101" fmla="*/ 413 h 431"/>
                  <a:gd name="T102" fmla="*/ 562 w 717"/>
                  <a:gd name="T103" fmla="*/ 395 h 431"/>
                  <a:gd name="T104" fmla="*/ 610 w 717"/>
                  <a:gd name="T105" fmla="*/ 371 h 431"/>
                  <a:gd name="T106" fmla="*/ 657 w 717"/>
                  <a:gd name="T107" fmla="*/ 335 h 431"/>
                  <a:gd name="T108" fmla="*/ 687 w 717"/>
                  <a:gd name="T109" fmla="*/ 299 h 431"/>
                  <a:gd name="T110" fmla="*/ 711 w 717"/>
                  <a:gd name="T111" fmla="*/ 257 h 431"/>
                  <a:gd name="T112" fmla="*/ 717 w 717"/>
                  <a:gd name="T113" fmla="*/ 216 h 431"/>
                  <a:gd name="T114" fmla="*/ 717 w 717"/>
                  <a:gd name="T115" fmla="*/ 204 h 431"/>
                  <a:gd name="T116" fmla="*/ 711 w 717"/>
                  <a:gd name="T117" fmla="*/ 192 h 431"/>
                  <a:gd name="T118" fmla="*/ 687 w 717"/>
                  <a:gd name="T119" fmla="*/ 198 h 431"/>
                  <a:gd name="T120" fmla="*/ 693 w 717"/>
                  <a:gd name="T121" fmla="*/ 210 h 431"/>
                  <a:gd name="T122" fmla="*/ 693 w 717"/>
                  <a:gd name="T123" fmla="*/ 216 h 431"/>
                  <a:gd name="T124" fmla="*/ 693 w 717"/>
                  <a:gd name="T125" fmla="*/ 216 h 431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60000 65536"/>
                  <a:gd name="T187" fmla="*/ 0 60000 65536"/>
                  <a:gd name="T188" fmla="*/ 0 60000 65536"/>
                </a:gdLst>
                <a:ahLst/>
                <a:cxnLst>
                  <a:cxn ang="T126">
                    <a:pos x="T0" y="T1"/>
                  </a:cxn>
                  <a:cxn ang="T127">
                    <a:pos x="T2" y="T3"/>
                  </a:cxn>
                  <a:cxn ang="T128">
                    <a:pos x="T4" y="T5"/>
                  </a:cxn>
                  <a:cxn ang="T129">
                    <a:pos x="T6" y="T7"/>
                  </a:cxn>
                  <a:cxn ang="T130">
                    <a:pos x="T8" y="T9"/>
                  </a:cxn>
                  <a:cxn ang="T131">
                    <a:pos x="T10" y="T11"/>
                  </a:cxn>
                  <a:cxn ang="T132">
                    <a:pos x="T12" y="T13"/>
                  </a:cxn>
                  <a:cxn ang="T133">
                    <a:pos x="T14" y="T15"/>
                  </a:cxn>
                  <a:cxn ang="T134">
                    <a:pos x="T16" y="T17"/>
                  </a:cxn>
                  <a:cxn ang="T135">
                    <a:pos x="T18" y="T19"/>
                  </a:cxn>
                  <a:cxn ang="T136">
                    <a:pos x="T20" y="T21"/>
                  </a:cxn>
                  <a:cxn ang="T137">
                    <a:pos x="T22" y="T23"/>
                  </a:cxn>
                  <a:cxn ang="T138">
                    <a:pos x="T24" y="T25"/>
                  </a:cxn>
                  <a:cxn ang="T139">
                    <a:pos x="T26" y="T27"/>
                  </a:cxn>
                  <a:cxn ang="T140">
                    <a:pos x="T28" y="T29"/>
                  </a:cxn>
                  <a:cxn ang="T141">
                    <a:pos x="T30" y="T31"/>
                  </a:cxn>
                  <a:cxn ang="T142">
                    <a:pos x="T32" y="T33"/>
                  </a:cxn>
                  <a:cxn ang="T143">
                    <a:pos x="T34" y="T35"/>
                  </a:cxn>
                  <a:cxn ang="T144">
                    <a:pos x="T36" y="T37"/>
                  </a:cxn>
                  <a:cxn ang="T145">
                    <a:pos x="T38" y="T39"/>
                  </a:cxn>
                  <a:cxn ang="T146">
                    <a:pos x="T40" y="T41"/>
                  </a:cxn>
                  <a:cxn ang="T147">
                    <a:pos x="T42" y="T43"/>
                  </a:cxn>
                  <a:cxn ang="T148">
                    <a:pos x="T44" y="T45"/>
                  </a:cxn>
                  <a:cxn ang="T149">
                    <a:pos x="T46" y="T47"/>
                  </a:cxn>
                  <a:cxn ang="T150">
                    <a:pos x="T48" y="T49"/>
                  </a:cxn>
                  <a:cxn ang="T151">
                    <a:pos x="T50" y="T51"/>
                  </a:cxn>
                  <a:cxn ang="T152">
                    <a:pos x="T52" y="T53"/>
                  </a:cxn>
                  <a:cxn ang="T153">
                    <a:pos x="T54" y="T55"/>
                  </a:cxn>
                  <a:cxn ang="T154">
                    <a:pos x="T56" y="T57"/>
                  </a:cxn>
                  <a:cxn ang="T155">
                    <a:pos x="T58" y="T59"/>
                  </a:cxn>
                  <a:cxn ang="T156">
                    <a:pos x="T60" y="T61"/>
                  </a:cxn>
                  <a:cxn ang="T157">
                    <a:pos x="T62" y="T63"/>
                  </a:cxn>
                  <a:cxn ang="T158">
                    <a:pos x="T64" y="T65"/>
                  </a:cxn>
                  <a:cxn ang="T159">
                    <a:pos x="T66" y="T67"/>
                  </a:cxn>
                  <a:cxn ang="T160">
                    <a:pos x="T68" y="T69"/>
                  </a:cxn>
                  <a:cxn ang="T161">
                    <a:pos x="T70" y="T71"/>
                  </a:cxn>
                  <a:cxn ang="T162">
                    <a:pos x="T72" y="T73"/>
                  </a:cxn>
                  <a:cxn ang="T163">
                    <a:pos x="T74" y="T75"/>
                  </a:cxn>
                  <a:cxn ang="T164">
                    <a:pos x="T76" y="T77"/>
                  </a:cxn>
                  <a:cxn ang="T165">
                    <a:pos x="T78" y="T79"/>
                  </a:cxn>
                  <a:cxn ang="T166">
                    <a:pos x="T80" y="T81"/>
                  </a:cxn>
                  <a:cxn ang="T167">
                    <a:pos x="T82" y="T83"/>
                  </a:cxn>
                  <a:cxn ang="T168">
                    <a:pos x="T84" y="T85"/>
                  </a:cxn>
                  <a:cxn ang="T169">
                    <a:pos x="T86" y="T87"/>
                  </a:cxn>
                  <a:cxn ang="T170">
                    <a:pos x="T88" y="T89"/>
                  </a:cxn>
                  <a:cxn ang="T171">
                    <a:pos x="T90" y="T91"/>
                  </a:cxn>
                  <a:cxn ang="T172">
                    <a:pos x="T92" y="T93"/>
                  </a:cxn>
                  <a:cxn ang="T173">
                    <a:pos x="T94" y="T95"/>
                  </a:cxn>
                  <a:cxn ang="T174">
                    <a:pos x="T96" y="T97"/>
                  </a:cxn>
                  <a:cxn ang="T175">
                    <a:pos x="T98" y="T99"/>
                  </a:cxn>
                  <a:cxn ang="T176">
                    <a:pos x="T100" y="T101"/>
                  </a:cxn>
                  <a:cxn ang="T177">
                    <a:pos x="T102" y="T103"/>
                  </a:cxn>
                  <a:cxn ang="T178">
                    <a:pos x="T104" y="T105"/>
                  </a:cxn>
                  <a:cxn ang="T179">
                    <a:pos x="T106" y="T107"/>
                  </a:cxn>
                  <a:cxn ang="T180">
                    <a:pos x="T108" y="T109"/>
                  </a:cxn>
                  <a:cxn ang="T181">
                    <a:pos x="T110" y="T111"/>
                  </a:cxn>
                  <a:cxn ang="T182">
                    <a:pos x="T112" y="T113"/>
                  </a:cxn>
                  <a:cxn ang="T183">
                    <a:pos x="T114" y="T115"/>
                  </a:cxn>
                  <a:cxn ang="T184">
                    <a:pos x="T116" y="T117"/>
                  </a:cxn>
                  <a:cxn ang="T185">
                    <a:pos x="T118" y="T119"/>
                  </a:cxn>
                  <a:cxn ang="T186">
                    <a:pos x="T120" y="T121"/>
                  </a:cxn>
                  <a:cxn ang="T187">
                    <a:pos x="T122" y="T123"/>
                  </a:cxn>
                  <a:cxn ang="T188">
                    <a:pos x="T124" y="T125"/>
                  </a:cxn>
                </a:cxnLst>
                <a:rect l="0" t="0" r="r" b="b"/>
                <a:pathLst>
                  <a:path w="717" h="431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0" name="Freeform 44">
                <a:extLst>
                  <a:ext uri="{FF2B5EF4-FFF2-40B4-BE49-F238E27FC236}">
                    <a16:creationId xmlns:a16="http://schemas.microsoft.com/office/drawing/2014/main" id="{E7B0A801-F9A8-4E64-BDA9-92296E3FABA3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349" y="3510"/>
                <a:ext cx="909" cy="533"/>
              </a:xfrm>
              <a:custGeom>
                <a:avLst/>
                <a:gdLst/>
                <a:ahLst/>
                <a:cxnLst>
                  <a:cxn ang="0">
                    <a:pos x="616" y="0"/>
                  </a:cxn>
                  <a:cxn ang="0">
                    <a:pos x="616" y="18"/>
                  </a:cxn>
                  <a:cxn ang="0">
                    <a:pos x="724" y="60"/>
                  </a:cxn>
                  <a:cxn ang="0">
                    <a:pos x="765" y="84"/>
                  </a:cxn>
                  <a:cxn ang="0">
                    <a:pos x="807" y="114"/>
                  </a:cxn>
                  <a:cxn ang="0">
                    <a:pos x="837" y="144"/>
                  </a:cxn>
                  <a:cxn ang="0">
                    <a:pos x="861" y="180"/>
                  </a:cxn>
                  <a:cxn ang="0">
                    <a:pos x="873" y="216"/>
                  </a:cxn>
                  <a:cxn ang="0">
                    <a:pos x="879" y="258"/>
                  </a:cxn>
                  <a:cxn ang="0">
                    <a:pos x="873" y="311"/>
                  </a:cxn>
                  <a:cxn ang="0">
                    <a:pos x="843" y="359"/>
                  </a:cxn>
                  <a:cxn ang="0">
                    <a:pos x="807" y="401"/>
                  </a:cxn>
                  <a:cxn ang="0">
                    <a:pos x="753" y="443"/>
                  </a:cxn>
                  <a:cxn ang="0">
                    <a:pos x="694" y="473"/>
                  </a:cxn>
                  <a:cxn ang="0">
                    <a:pos x="622" y="497"/>
                  </a:cxn>
                  <a:cxn ang="0">
                    <a:pos x="538" y="509"/>
                  </a:cxn>
                  <a:cxn ang="0">
                    <a:pos x="455" y="515"/>
                  </a:cxn>
                  <a:cxn ang="0">
                    <a:pos x="371" y="509"/>
                  </a:cxn>
                  <a:cxn ang="0">
                    <a:pos x="287" y="497"/>
                  </a:cxn>
                  <a:cxn ang="0">
                    <a:pos x="215" y="473"/>
                  </a:cxn>
                  <a:cxn ang="0">
                    <a:pos x="156" y="443"/>
                  </a:cxn>
                  <a:cxn ang="0">
                    <a:pos x="102" y="401"/>
                  </a:cxn>
                  <a:cxn ang="0">
                    <a:pos x="66" y="359"/>
                  </a:cxn>
                  <a:cxn ang="0">
                    <a:pos x="36" y="311"/>
                  </a:cxn>
                  <a:cxn ang="0">
                    <a:pos x="30" y="258"/>
                  </a:cxn>
                  <a:cxn ang="0">
                    <a:pos x="36" y="222"/>
                  </a:cxn>
                  <a:cxn ang="0">
                    <a:pos x="48" y="186"/>
                  </a:cxn>
                  <a:cxn ang="0">
                    <a:pos x="66" y="156"/>
                  </a:cxn>
                  <a:cxn ang="0">
                    <a:pos x="90" y="126"/>
                  </a:cxn>
                  <a:cxn ang="0">
                    <a:pos x="66" y="114"/>
                  </a:cxn>
                  <a:cxn ang="0">
                    <a:pos x="36" y="144"/>
                  </a:cxn>
                  <a:cxn ang="0">
                    <a:pos x="18" y="180"/>
                  </a:cxn>
                  <a:cxn ang="0">
                    <a:pos x="6" y="216"/>
                  </a:cxn>
                  <a:cxn ang="0">
                    <a:pos x="0" y="258"/>
                  </a:cxn>
                  <a:cxn ang="0">
                    <a:pos x="12" y="311"/>
                  </a:cxn>
                  <a:cxn ang="0">
                    <a:pos x="36" y="365"/>
                  </a:cxn>
                  <a:cxn ang="0">
                    <a:pos x="78" y="413"/>
                  </a:cxn>
                  <a:cxn ang="0">
                    <a:pos x="132" y="449"/>
                  </a:cxn>
                  <a:cxn ang="0">
                    <a:pos x="203" y="485"/>
                  </a:cxn>
                  <a:cxn ang="0">
                    <a:pos x="275" y="509"/>
                  </a:cxn>
                  <a:cxn ang="0">
                    <a:pos x="365" y="527"/>
                  </a:cxn>
                  <a:cxn ang="0">
                    <a:pos x="455" y="533"/>
                  </a:cxn>
                  <a:cxn ang="0">
                    <a:pos x="544" y="527"/>
                  </a:cxn>
                  <a:cxn ang="0">
                    <a:pos x="634" y="509"/>
                  </a:cxn>
                  <a:cxn ang="0">
                    <a:pos x="712" y="485"/>
                  </a:cxn>
                  <a:cxn ang="0">
                    <a:pos x="777" y="449"/>
                  </a:cxn>
                  <a:cxn ang="0">
                    <a:pos x="831" y="413"/>
                  </a:cxn>
                  <a:cxn ang="0">
                    <a:pos x="873" y="365"/>
                  </a:cxn>
                  <a:cxn ang="0">
                    <a:pos x="897" y="311"/>
                  </a:cxn>
                  <a:cxn ang="0">
                    <a:pos x="909" y="258"/>
                  </a:cxn>
                  <a:cxn ang="0">
                    <a:pos x="903" y="216"/>
                  </a:cxn>
                  <a:cxn ang="0">
                    <a:pos x="885" y="174"/>
                  </a:cxn>
                  <a:cxn ang="0">
                    <a:pos x="861" y="132"/>
                  </a:cxn>
                  <a:cxn ang="0">
                    <a:pos x="825" y="102"/>
                  </a:cxn>
                  <a:cxn ang="0">
                    <a:pos x="783" y="66"/>
                  </a:cxn>
                  <a:cxn ang="0">
                    <a:pos x="735" y="42"/>
                  </a:cxn>
                  <a:cxn ang="0">
                    <a:pos x="616" y="0"/>
                  </a:cxn>
                  <a:cxn ang="0">
                    <a:pos x="616" y="0"/>
                  </a:cxn>
                </a:cxnLst>
                <a:rect l="0" t="0" r="r" b="b"/>
                <a:pathLst>
                  <a:path w="909" h="533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31" name="Freeform 45">
                <a:extLst>
                  <a:ext uri="{FF2B5EF4-FFF2-40B4-BE49-F238E27FC236}">
                    <a16:creationId xmlns:a16="http://schemas.microsoft.com/office/drawing/2014/main" id="{E8BE4DDB-7C72-4DCB-A3A2-0596EE13EFF3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564" y="3492"/>
                <a:ext cx="365" cy="66"/>
              </a:xfrm>
              <a:custGeom>
                <a:avLst/>
                <a:gdLst/>
                <a:ahLst/>
                <a:cxnLst>
                  <a:cxn ang="0">
                    <a:pos x="240" y="18"/>
                  </a:cxn>
                  <a:cxn ang="0">
                    <a:pos x="299" y="24"/>
                  </a:cxn>
                  <a:cxn ang="0">
                    <a:pos x="359" y="30"/>
                  </a:cxn>
                  <a:cxn ang="0">
                    <a:pos x="365" y="12"/>
                  </a:cxn>
                  <a:cxn ang="0">
                    <a:pos x="305" y="6"/>
                  </a:cxn>
                  <a:cxn ang="0">
                    <a:pos x="240" y="0"/>
                  </a:cxn>
                  <a:cxn ang="0">
                    <a:pos x="174" y="6"/>
                  </a:cxn>
                  <a:cxn ang="0">
                    <a:pos x="114" y="12"/>
                  </a:cxn>
                  <a:cxn ang="0">
                    <a:pos x="0" y="42"/>
                  </a:cxn>
                  <a:cxn ang="0">
                    <a:pos x="0" y="66"/>
                  </a:cxn>
                  <a:cxn ang="0">
                    <a:pos x="54" y="48"/>
                  </a:cxn>
                  <a:cxn ang="0">
                    <a:pos x="114" y="30"/>
                  </a:cxn>
                  <a:cxn ang="0">
                    <a:pos x="174" y="24"/>
                  </a:cxn>
                  <a:cxn ang="0">
                    <a:pos x="240" y="18"/>
                  </a:cxn>
                  <a:cxn ang="0">
                    <a:pos x="240" y="18"/>
                  </a:cxn>
                </a:cxnLst>
                <a:rect l="0" t="0" r="r" b="b"/>
                <a:pathLst>
                  <a:path w="365" h="66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32" name="Freeform 46">
                <a:extLst>
                  <a:ext uri="{FF2B5EF4-FFF2-40B4-BE49-F238E27FC236}">
                    <a16:creationId xmlns:a16="http://schemas.microsoft.com/office/drawing/2014/main" id="{E38F8438-5301-4319-8EA1-71B1A49C4F3C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463" y="3558"/>
                <a:ext cx="66" cy="48"/>
              </a:xfrm>
              <a:custGeom>
                <a:avLst/>
                <a:gdLst/>
                <a:ahLst/>
                <a:cxnLst>
                  <a:cxn ang="0">
                    <a:pos x="66" y="18"/>
                  </a:cxn>
                  <a:cxn ang="0">
                    <a:pos x="48" y="0"/>
                  </a:cxn>
                  <a:cxn ang="0">
                    <a:pos x="24" y="12"/>
                  </a:cxn>
                  <a:cxn ang="0">
                    <a:pos x="0" y="30"/>
                  </a:cxn>
                  <a:cxn ang="0">
                    <a:pos x="12" y="48"/>
                  </a:cxn>
                  <a:cxn ang="0">
                    <a:pos x="42" y="30"/>
                  </a:cxn>
                  <a:cxn ang="0">
                    <a:pos x="66" y="18"/>
                  </a:cxn>
                  <a:cxn ang="0">
                    <a:pos x="66" y="18"/>
                  </a:cxn>
                </a:cxnLst>
                <a:rect l="0" t="0" r="r" b="b"/>
                <a:pathLst>
                  <a:path w="66" h="48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33" name="Oval 47">
                <a:extLst>
                  <a:ext uri="{FF2B5EF4-FFF2-40B4-BE49-F238E27FC236}">
                    <a16:creationId xmlns:a16="http://schemas.microsoft.com/office/drawing/2014/main" id="{D98DB033-BB11-419F-801C-C3090060900B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4546" y="3608"/>
                <a:ext cx="518" cy="31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34" name="Oval 48">
                <a:extLst>
                  <a:ext uri="{FF2B5EF4-FFF2-40B4-BE49-F238E27FC236}">
                    <a16:creationId xmlns:a16="http://schemas.microsoft.com/office/drawing/2014/main" id="{70D3FFD4-1F85-43E6-B037-CD15951375D1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4578" y="3630"/>
                <a:ext cx="446" cy="27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35" name="Oval 49">
                <a:extLst>
                  <a:ext uri="{FF2B5EF4-FFF2-40B4-BE49-F238E27FC236}">
                    <a16:creationId xmlns:a16="http://schemas.microsoft.com/office/drawing/2014/main" id="{7125DB0C-72B8-419D-A8D0-C82254AE1828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4610" y="3650"/>
                <a:ext cx="386" cy="233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36" name="Oval 50">
                <a:extLst>
                  <a:ext uri="{FF2B5EF4-FFF2-40B4-BE49-F238E27FC236}">
                    <a16:creationId xmlns:a16="http://schemas.microsoft.com/office/drawing/2014/main" id="{430B7D16-4072-438D-A843-DC0EA8AE04B7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4654" y="3678"/>
                <a:ext cx="298" cy="1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37" name="Oval 51">
                <a:extLst>
                  <a:ext uri="{FF2B5EF4-FFF2-40B4-BE49-F238E27FC236}">
                    <a16:creationId xmlns:a16="http://schemas.microsoft.com/office/drawing/2014/main" id="{0B0D0F49-1F73-48A2-80D3-2BC9F87CF284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4690" y="3698"/>
                <a:ext cx="222" cy="139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38" name="Oval 52">
                <a:extLst>
                  <a:ext uri="{FF2B5EF4-FFF2-40B4-BE49-F238E27FC236}">
                    <a16:creationId xmlns:a16="http://schemas.microsoft.com/office/drawing/2014/main" id="{39757DB3-B05A-4206-8B21-18793946C762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4738" y="3728"/>
                <a:ext cx="126" cy="8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</p:grpSp>
        <p:grpSp>
          <p:nvGrpSpPr>
            <p:cNvPr id="9" name="Group 53">
              <a:extLst>
                <a:ext uri="{FF2B5EF4-FFF2-40B4-BE49-F238E27FC236}">
                  <a16:creationId xmlns:a16="http://schemas.microsoft.com/office/drawing/2014/main" id="{F00A0A7C-CB5E-41E5-B017-080879576F5E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5280" y="3024"/>
              <a:ext cx="425" cy="258"/>
              <a:chOff x="5280" y="3024"/>
              <a:chExt cx="425" cy="258"/>
            </a:xfrm>
          </p:grpSpPr>
          <p:sp>
            <p:nvSpPr>
              <p:cNvPr id="10" name="Freeform 54">
                <a:extLst>
                  <a:ext uri="{FF2B5EF4-FFF2-40B4-BE49-F238E27FC236}">
                    <a16:creationId xmlns:a16="http://schemas.microsoft.com/office/drawing/2014/main" id="{097A3B36-B2B1-4A34-AA62-FD38C3E71B0F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280" y="3186"/>
                <a:ext cx="383" cy="96"/>
              </a:xfrm>
              <a:custGeom>
                <a:avLst/>
                <a:gdLst>
                  <a:gd name="T0" fmla="*/ 214 w 382"/>
                  <a:gd name="T1" fmla="*/ 96 h 96"/>
                  <a:gd name="T2" fmla="*/ 143 w 382"/>
                  <a:gd name="T3" fmla="*/ 90 h 96"/>
                  <a:gd name="T4" fmla="*/ 83 w 382"/>
                  <a:gd name="T5" fmla="*/ 66 h 96"/>
                  <a:gd name="T6" fmla="*/ 35 w 382"/>
                  <a:gd name="T7" fmla="*/ 36 h 96"/>
                  <a:gd name="T8" fmla="*/ 6 w 382"/>
                  <a:gd name="T9" fmla="*/ 0 h 96"/>
                  <a:gd name="T10" fmla="*/ 0 w 382"/>
                  <a:gd name="T11" fmla="*/ 6 h 96"/>
                  <a:gd name="T12" fmla="*/ 29 w 382"/>
                  <a:gd name="T13" fmla="*/ 42 h 96"/>
                  <a:gd name="T14" fmla="*/ 77 w 382"/>
                  <a:gd name="T15" fmla="*/ 72 h 96"/>
                  <a:gd name="T16" fmla="*/ 137 w 382"/>
                  <a:gd name="T17" fmla="*/ 90 h 96"/>
                  <a:gd name="T18" fmla="*/ 214 w 382"/>
                  <a:gd name="T19" fmla="*/ 96 h 96"/>
                  <a:gd name="T20" fmla="*/ 268 w 382"/>
                  <a:gd name="T21" fmla="*/ 90 h 96"/>
                  <a:gd name="T22" fmla="*/ 316 w 382"/>
                  <a:gd name="T23" fmla="*/ 84 h 96"/>
                  <a:gd name="T24" fmla="*/ 357 w 382"/>
                  <a:gd name="T25" fmla="*/ 66 h 96"/>
                  <a:gd name="T26" fmla="*/ 387 w 382"/>
                  <a:gd name="T27" fmla="*/ 42 h 96"/>
                  <a:gd name="T28" fmla="*/ 381 w 382"/>
                  <a:gd name="T29" fmla="*/ 42 h 96"/>
                  <a:gd name="T30" fmla="*/ 351 w 382"/>
                  <a:gd name="T31" fmla="*/ 66 h 96"/>
                  <a:gd name="T32" fmla="*/ 310 w 382"/>
                  <a:gd name="T33" fmla="*/ 78 h 96"/>
                  <a:gd name="T34" fmla="*/ 268 w 382"/>
                  <a:gd name="T35" fmla="*/ 90 h 96"/>
                  <a:gd name="T36" fmla="*/ 214 w 382"/>
                  <a:gd name="T37" fmla="*/ 96 h 96"/>
                  <a:gd name="T38" fmla="*/ 214 w 382"/>
                  <a:gd name="T39" fmla="*/ 96 h 9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382" h="96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" name="Freeform 55">
                <a:extLst>
                  <a:ext uri="{FF2B5EF4-FFF2-40B4-BE49-F238E27FC236}">
                    <a16:creationId xmlns:a16="http://schemas.microsoft.com/office/drawing/2014/main" id="{1136E42F-8560-4F24-AB53-D483E45BD03B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315" y="3024"/>
                <a:ext cx="258" cy="54"/>
              </a:xfrm>
              <a:custGeom>
                <a:avLst/>
                <a:gdLst>
                  <a:gd name="T0" fmla="*/ 174 w 258"/>
                  <a:gd name="T1" fmla="*/ 0 h 54"/>
                  <a:gd name="T2" fmla="*/ 216 w 258"/>
                  <a:gd name="T3" fmla="*/ 6 h 54"/>
                  <a:gd name="T4" fmla="*/ 258 w 258"/>
                  <a:gd name="T5" fmla="*/ 12 h 54"/>
                  <a:gd name="T6" fmla="*/ 252 w 258"/>
                  <a:gd name="T7" fmla="*/ 6 h 54"/>
                  <a:gd name="T8" fmla="*/ 216 w 258"/>
                  <a:gd name="T9" fmla="*/ 0 h 54"/>
                  <a:gd name="T10" fmla="*/ 174 w 258"/>
                  <a:gd name="T11" fmla="*/ 0 h 54"/>
                  <a:gd name="T12" fmla="*/ 120 w 258"/>
                  <a:gd name="T13" fmla="*/ 6 h 54"/>
                  <a:gd name="T14" fmla="*/ 78 w 258"/>
                  <a:gd name="T15" fmla="*/ 12 h 54"/>
                  <a:gd name="T16" fmla="*/ 36 w 258"/>
                  <a:gd name="T17" fmla="*/ 30 h 54"/>
                  <a:gd name="T18" fmla="*/ 0 w 258"/>
                  <a:gd name="T19" fmla="*/ 48 h 54"/>
                  <a:gd name="T20" fmla="*/ 6 w 258"/>
                  <a:gd name="T21" fmla="*/ 54 h 54"/>
                  <a:gd name="T22" fmla="*/ 36 w 258"/>
                  <a:gd name="T23" fmla="*/ 36 h 54"/>
                  <a:gd name="T24" fmla="*/ 78 w 258"/>
                  <a:gd name="T25" fmla="*/ 18 h 54"/>
                  <a:gd name="T26" fmla="*/ 120 w 258"/>
                  <a:gd name="T27" fmla="*/ 6 h 54"/>
                  <a:gd name="T28" fmla="*/ 174 w 258"/>
                  <a:gd name="T29" fmla="*/ 0 h 54"/>
                  <a:gd name="T30" fmla="*/ 174 w 258"/>
                  <a:gd name="T31" fmla="*/ 0 h 54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258" h="54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2" name="Freeform 56">
                <a:extLst>
                  <a:ext uri="{FF2B5EF4-FFF2-40B4-BE49-F238E27FC236}">
                    <a16:creationId xmlns:a16="http://schemas.microsoft.com/office/drawing/2014/main" id="{F22FA5B7-92E0-4884-A6A0-D717AF075D8D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645" y="3066"/>
                <a:ext cx="60" cy="156"/>
              </a:xfrm>
              <a:custGeom>
                <a:avLst/>
                <a:gdLst>
                  <a:gd name="T0" fmla="*/ 54 w 60"/>
                  <a:gd name="T1" fmla="*/ 90 h 156"/>
                  <a:gd name="T2" fmla="*/ 48 w 60"/>
                  <a:gd name="T3" fmla="*/ 126 h 156"/>
                  <a:gd name="T4" fmla="*/ 24 w 60"/>
                  <a:gd name="T5" fmla="*/ 156 h 156"/>
                  <a:gd name="T6" fmla="*/ 30 w 60"/>
                  <a:gd name="T7" fmla="*/ 156 h 156"/>
                  <a:gd name="T8" fmla="*/ 54 w 60"/>
                  <a:gd name="T9" fmla="*/ 126 h 156"/>
                  <a:gd name="T10" fmla="*/ 60 w 60"/>
                  <a:gd name="T11" fmla="*/ 90 h 156"/>
                  <a:gd name="T12" fmla="*/ 54 w 60"/>
                  <a:gd name="T13" fmla="*/ 66 h 156"/>
                  <a:gd name="T14" fmla="*/ 48 w 60"/>
                  <a:gd name="T15" fmla="*/ 42 h 156"/>
                  <a:gd name="T16" fmla="*/ 30 w 60"/>
                  <a:gd name="T17" fmla="*/ 18 h 156"/>
                  <a:gd name="T18" fmla="*/ 6 w 60"/>
                  <a:gd name="T19" fmla="*/ 0 h 156"/>
                  <a:gd name="T20" fmla="*/ 0 w 60"/>
                  <a:gd name="T21" fmla="*/ 6 h 156"/>
                  <a:gd name="T22" fmla="*/ 24 w 60"/>
                  <a:gd name="T23" fmla="*/ 24 h 156"/>
                  <a:gd name="T24" fmla="*/ 42 w 60"/>
                  <a:gd name="T25" fmla="*/ 42 h 156"/>
                  <a:gd name="T26" fmla="*/ 48 w 60"/>
                  <a:gd name="T27" fmla="*/ 66 h 156"/>
                  <a:gd name="T28" fmla="*/ 54 w 60"/>
                  <a:gd name="T29" fmla="*/ 90 h 156"/>
                  <a:gd name="T30" fmla="*/ 54 w 60"/>
                  <a:gd name="T31" fmla="*/ 90 h 15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60" h="156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3" name="Freeform 57">
                <a:extLst>
                  <a:ext uri="{FF2B5EF4-FFF2-40B4-BE49-F238E27FC236}">
                    <a16:creationId xmlns:a16="http://schemas.microsoft.com/office/drawing/2014/main" id="{070BCD41-45BC-435C-9E32-4F7E3A99987E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375" y="3246"/>
                <a:ext cx="192" cy="18"/>
              </a:xfrm>
              <a:custGeom>
                <a:avLst/>
                <a:gdLst>
                  <a:gd name="T0" fmla="*/ 114 w 192"/>
                  <a:gd name="T1" fmla="*/ 12 h 18"/>
                  <a:gd name="T2" fmla="*/ 72 w 192"/>
                  <a:gd name="T3" fmla="*/ 6 h 18"/>
                  <a:gd name="T4" fmla="*/ 30 w 192"/>
                  <a:gd name="T5" fmla="*/ 0 h 18"/>
                  <a:gd name="T6" fmla="*/ 0 w 192"/>
                  <a:gd name="T7" fmla="*/ 0 h 18"/>
                  <a:gd name="T8" fmla="*/ 54 w 192"/>
                  <a:gd name="T9" fmla="*/ 12 h 18"/>
                  <a:gd name="T10" fmla="*/ 114 w 192"/>
                  <a:gd name="T11" fmla="*/ 18 h 18"/>
                  <a:gd name="T12" fmla="*/ 156 w 192"/>
                  <a:gd name="T13" fmla="*/ 18 h 18"/>
                  <a:gd name="T14" fmla="*/ 192 w 192"/>
                  <a:gd name="T15" fmla="*/ 12 h 18"/>
                  <a:gd name="T16" fmla="*/ 186 w 192"/>
                  <a:gd name="T17" fmla="*/ 0 h 18"/>
                  <a:gd name="T18" fmla="*/ 150 w 192"/>
                  <a:gd name="T19" fmla="*/ 6 h 18"/>
                  <a:gd name="T20" fmla="*/ 114 w 192"/>
                  <a:gd name="T21" fmla="*/ 12 h 18"/>
                  <a:gd name="T22" fmla="*/ 114 w 192"/>
                  <a:gd name="T23" fmla="*/ 12 h 18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92" h="18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4" name="Freeform 58">
                <a:extLst>
                  <a:ext uri="{FF2B5EF4-FFF2-40B4-BE49-F238E27FC236}">
                    <a16:creationId xmlns:a16="http://schemas.microsoft.com/office/drawing/2014/main" id="{15E0CAE6-D396-4BC3-A7A9-3BBF6CE37AC2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304" y="3042"/>
                <a:ext cx="161" cy="186"/>
              </a:xfrm>
              <a:custGeom>
                <a:avLst/>
                <a:gdLst>
                  <a:gd name="T0" fmla="*/ 11 w 161"/>
                  <a:gd name="T1" fmla="*/ 114 h 186"/>
                  <a:gd name="T2" fmla="*/ 17 w 161"/>
                  <a:gd name="T3" fmla="*/ 96 h 186"/>
                  <a:gd name="T4" fmla="*/ 23 w 161"/>
                  <a:gd name="T5" fmla="*/ 78 h 186"/>
                  <a:gd name="T6" fmla="*/ 53 w 161"/>
                  <a:gd name="T7" fmla="*/ 42 h 186"/>
                  <a:gd name="T8" fmla="*/ 101 w 161"/>
                  <a:gd name="T9" fmla="*/ 18 h 186"/>
                  <a:gd name="T10" fmla="*/ 155 w 161"/>
                  <a:gd name="T11" fmla="*/ 6 h 186"/>
                  <a:gd name="T12" fmla="*/ 161 w 161"/>
                  <a:gd name="T13" fmla="*/ 0 h 186"/>
                  <a:gd name="T14" fmla="*/ 95 w 161"/>
                  <a:gd name="T15" fmla="*/ 12 h 186"/>
                  <a:gd name="T16" fmla="*/ 47 w 161"/>
                  <a:gd name="T17" fmla="*/ 36 h 186"/>
                  <a:gd name="T18" fmla="*/ 11 w 161"/>
                  <a:gd name="T19" fmla="*/ 72 h 186"/>
                  <a:gd name="T20" fmla="*/ 5 w 161"/>
                  <a:gd name="T21" fmla="*/ 90 h 186"/>
                  <a:gd name="T22" fmla="*/ 0 w 161"/>
                  <a:gd name="T23" fmla="*/ 114 h 186"/>
                  <a:gd name="T24" fmla="*/ 11 w 161"/>
                  <a:gd name="T25" fmla="*/ 150 h 186"/>
                  <a:gd name="T26" fmla="*/ 23 w 161"/>
                  <a:gd name="T27" fmla="*/ 168 h 186"/>
                  <a:gd name="T28" fmla="*/ 41 w 161"/>
                  <a:gd name="T29" fmla="*/ 186 h 186"/>
                  <a:gd name="T30" fmla="*/ 65 w 161"/>
                  <a:gd name="T31" fmla="*/ 186 h 186"/>
                  <a:gd name="T32" fmla="*/ 41 w 161"/>
                  <a:gd name="T33" fmla="*/ 168 h 186"/>
                  <a:gd name="T34" fmla="*/ 23 w 161"/>
                  <a:gd name="T35" fmla="*/ 150 h 186"/>
                  <a:gd name="T36" fmla="*/ 17 w 161"/>
                  <a:gd name="T37" fmla="*/ 132 h 186"/>
                  <a:gd name="T38" fmla="*/ 11 w 161"/>
                  <a:gd name="T39" fmla="*/ 114 h 186"/>
                  <a:gd name="T40" fmla="*/ 11 w 161"/>
                  <a:gd name="T41" fmla="*/ 114 h 18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161" h="186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5" name="Freeform 59">
                <a:extLst>
                  <a:ext uri="{FF2B5EF4-FFF2-40B4-BE49-F238E27FC236}">
                    <a16:creationId xmlns:a16="http://schemas.microsoft.com/office/drawing/2014/main" id="{A6A682A9-9F42-4982-A901-607B329C7F01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489" y="3042"/>
                <a:ext cx="186" cy="210"/>
              </a:xfrm>
              <a:custGeom>
                <a:avLst/>
                <a:gdLst>
                  <a:gd name="T0" fmla="*/ 0 w 185"/>
                  <a:gd name="T1" fmla="*/ 6 h 210"/>
                  <a:gd name="T2" fmla="*/ 66 w 185"/>
                  <a:gd name="T3" fmla="*/ 12 h 210"/>
                  <a:gd name="T4" fmla="*/ 124 w 185"/>
                  <a:gd name="T5" fmla="*/ 36 h 210"/>
                  <a:gd name="T6" fmla="*/ 160 w 185"/>
                  <a:gd name="T7" fmla="*/ 72 h 210"/>
                  <a:gd name="T8" fmla="*/ 166 w 185"/>
                  <a:gd name="T9" fmla="*/ 90 h 210"/>
                  <a:gd name="T10" fmla="*/ 172 w 185"/>
                  <a:gd name="T11" fmla="*/ 114 h 210"/>
                  <a:gd name="T12" fmla="*/ 166 w 185"/>
                  <a:gd name="T13" fmla="*/ 138 h 210"/>
                  <a:gd name="T14" fmla="*/ 154 w 185"/>
                  <a:gd name="T15" fmla="*/ 162 h 210"/>
                  <a:gd name="T16" fmla="*/ 124 w 185"/>
                  <a:gd name="T17" fmla="*/ 180 h 210"/>
                  <a:gd name="T18" fmla="*/ 90 w 185"/>
                  <a:gd name="T19" fmla="*/ 198 h 210"/>
                  <a:gd name="T20" fmla="*/ 101 w 185"/>
                  <a:gd name="T21" fmla="*/ 210 h 210"/>
                  <a:gd name="T22" fmla="*/ 136 w 185"/>
                  <a:gd name="T23" fmla="*/ 192 h 210"/>
                  <a:gd name="T24" fmla="*/ 166 w 185"/>
                  <a:gd name="T25" fmla="*/ 168 h 210"/>
                  <a:gd name="T26" fmla="*/ 184 w 185"/>
                  <a:gd name="T27" fmla="*/ 144 h 210"/>
                  <a:gd name="T28" fmla="*/ 190 w 185"/>
                  <a:gd name="T29" fmla="*/ 114 h 210"/>
                  <a:gd name="T30" fmla="*/ 184 w 185"/>
                  <a:gd name="T31" fmla="*/ 90 h 210"/>
                  <a:gd name="T32" fmla="*/ 178 w 185"/>
                  <a:gd name="T33" fmla="*/ 66 h 210"/>
                  <a:gd name="T34" fmla="*/ 160 w 185"/>
                  <a:gd name="T35" fmla="*/ 48 h 210"/>
                  <a:gd name="T36" fmla="*/ 136 w 185"/>
                  <a:gd name="T37" fmla="*/ 30 h 210"/>
                  <a:gd name="T38" fmla="*/ 72 w 185"/>
                  <a:gd name="T39" fmla="*/ 6 h 210"/>
                  <a:gd name="T40" fmla="*/ 0 w 185"/>
                  <a:gd name="T41" fmla="*/ 0 h 210"/>
                  <a:gd name="T42" fmla="*/ 0 w 185"/>
                  <a:gd name="T43" fmla="*/ 6 h 210"/>
                  <a:gd name="T44" fmla="*/ 0 w 185"/>
                  <a:gd name="T45" fmla="*/ 6 h 210"/>
                  <a:gd name="T46" fmla="*/ 0 w 185"/>
                  <a:gd name="T47" fmla="*/ 6 h 210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185" h="21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" name="Freeform 60">
                <a:extLst>
                  <a:ext uri="{FF2B5EF4-FFF2-40B4-BE49-F238E27FC236}">
                    <a16:creationId xmlns:a16="http://schemas.microsoft.com/office/drawing/2014/main" id="{08872F55-913D-4760-B602-D252AD36D126}"/>
                  </a:ext>
                </a:extLst>
              </p:cNvPr>
              <p:cNvSpPr>
                <a:spLocks noEditPoints="1"/>
              </p:cNvSpPr>
              <p:nvPr/>
            </p:nvSpPr>
            <p:spPr bwMode="hidden">
              <a:xfrm>
                <a:off x="5345" y="3058"/>
                <a:ext cx="299" cy="186"/>
              </a:xfrm>
              <a:custGeom>
                <a:avLst/>
                <a:gdLst>
                  <a:gd name="T0" fmla="*/ 150 w 299"/>
                  <a:gd name="T1" fmla="*/ 0 h 186"/>
                  <a:gd name="T2" fmla="*/ 90 w 299"/>
                  <a:gd name="T3" fmla="*/ 6 h 186"/>
                  <a:gd name="T4" fmla="*/ 42 w 299"/>
                  <a:gd name="T5" fmla="*/ 30 h 186"/>
                  <a:gd name="T6" fmla="*/ 12 w 299"/>
                  <a:gd name="T7" fmla="*/ 54 h 186"/>
                  <a:gd name="T8" fmla="*/ 6 w 299"/>
                  <a:gd name="T9" fmla="*/ 72 h 186"/>
                  <a:gd name="T10" fmla="*/ 0 w 299"/>
                  <a:gd name="T11" fmla="*/ 90 h 186"/>
                  <a:gd name="T12" fmla="*/ 6 w 299"/>
                  <a:gd name="T13" fmla="*/ 108 h 186"/>
                  <a:gd name="T14" fmla="*/ 12 w 299"/>
                  <a:gd name="T15" fmla="*/ 126 h 186"/>
                  <a:gd name="T16" fmla="*/ 42 w 299"/>
                  <a:gd name="T17" fmla="*/ 156 h 186"/>
                  <a:gd name="T18" fmla="*/ 90 w 299"/>
                  <a:gd name="T19" fmla="*/ 180 h 186"/>
                  <a:gd name="T20" fmla="*/ 150 w 299"/>
                  <a:gd name="T21" fmla="*/ 186 h 186"/>
                  <a:gd name="T22" fmla="*/ 209 w 299"/>
                  <a:gd name="T23" fmla="*/ 180 h 186"/>
                  <a:gd name="T24" fmla="*/ 257 w 299"/>
                  <a:gd name="T25" fmla="*/ 156 h 186"/>
                  <a:gd name="T26" fmla="*/ 287 w 299"/>
                  <a:gd name="T27" fmla="*/ 126 h 186"/>
                  <a:gd name="T28" fmla="*/ 299 w 299"/>
                  <a:gd name="T29" fmla="*/ 108 h 186"/>
                  <a:gd name="T30" fmla="*/ 299 w 299"/>
                  <a:gd name="T31" fmla="*/ 90 h 186"/>
                  <a:gd name="T32" fmla="*/ 299 w 299"/>
                  <a:gd name="T33" fmla="*/ 72 h 186"/>
                  <a:gd name="T34" fmla="*/ 287 w 299"/>
                  <a:gd name="T35" fmla="*/ 54 h 186"/>
                  <a:gd name="T36" fmla="*/ 257 w 299"/>
                  <a:gd name="T37" fmla="*/ 30 h 186"/>
                  <a:gd name="T38" fmla="*/ 209 w 299"/>
                  <a:gd name="T39" fmla="*/ 6 h 186"/>
                  <a:gd name="T40" fmla="*/ 150 w 299"/>
                  <a:gd name="T41" fmla="*/ 0 h 186"/>
                  <a:gd name="T42" fmla="*/ 150 w 299"/>
                  <a:gd name="T43" fmla="*/ 0 h 186"/>
                  <a:gd name="T44" fmla="*/ 150 w 299"/>
                  <a:gd name="T45" fmla="*/ 180 h 186"/>
                  <a:gd name="T46" fmla="*/ 96 w 299"/>
                  <a:gd name="T47" fmla="*/ 174 h 186"/>
                  <a:gd name="T48" fmla="*/ 48 w 299"/>
                  <a:gd name="T49" fmla="*/ 156 h 186"/>
                  <a:gd name="T50" fmla="*/ 18 w 299"/>
                  <a:gd name="T51" fmla="*/ 126 h 186"/>
                  <a:gd name="T52" fmla="*/ 12 w 299"/>
                  <a:gd name="T53" fmla="*/ 108 h 186"/>
                  <a:gd name="T54" fmla="*/ 6 w 299"/>
                  <a:gd name="T55" fmla="*/ 90 h 186"/>
                  <a:gd name="T56" fmla="*/ 12 w 299"/>
                  <a:gd name="T57" fmla="*/ 72 h 186"/>
                  <a:gd name="T58" fmla="*/ 18 w 299"/>
                  <a:gd name="T59" fmla="*/ 54 h 186"/>
                  <a:gd name="T60" fmla="*/ 48 w 299"/>
                  <a:gd name="T61" fmla="*/ 30 h 186"/>
                  <a:gd name="T62" fmla="*/ 96 w 299"/>
                  <a:gd name="T63" fmla="*/ 12 h 186"/>
                  <a:gd name="T64" fmla="*/ 150 w 299"/>
                  <a:gd name="T65" fmla="*/ 6 h 186"/>
                  <a:gd name="T66" fmla="*/ 203 w 299"/>
                  <a:gd name="T67" fmla="*/ 12 h 186"/>
                  <a:gd name="T68" fmla="*/ 251 w 299"/>
                  <a:gd name="T69" fmla="*/ 30 h 186"/>
                  <a:gd name="T70" fmla="*/ 281 w 299"/>
                  <a:gd name="T71" fmla="*/ 54 h 186"/>
                  <a:gd name="T72" fmla="*/ 293 w 299"/>
                  <a:gd name="T73" fmla="*/ 72 h 186"/>
                  <a:gd name="T74" fmla="*/ 293 w 299"/>
                  <a:gd name="T75" fmla="*/ 90 h 186"/>
                  <a:gd name="T76" fmla="*/ 293 w 299"/>
                  <a:gd name="T77" fmla="*/ 108 h 186"/>
                  <a:gd name="T78" fmla="*/ 281 w 299"/>
                  <a:gd name="T79" fmla="*/ 126 h 186"/>
                  <a:gd name="T80" fmla="*/ 251 w 299"/>
                  <a:gd name="T81" fmla="*/ 156 h 186"/>
                  <a:gd name="T82" fmla="*/ 203 w 299"/>
                  <a:gd name="T83" fmla="*/ 174 h 186"/>
                  <a:gd name="T84" fmla="*/ 150 w 299"/>
                  <a:gd name="T85" fmla="*/ 180 h 186"/>
                  <a:gd name="T86" fmla="*/ 150 w 299"/>
                  <a:gd name="T87" fmla="*/ 180 h 18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0" t="0" r="r" b="b"/>
                <a:pathLst>
                  <a:path w="299" h="186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grpSp>
            <p:nvGrpSpPr>
              <p:cNvPr id="17" name="Group 61">
                <a:extLst>
                  <a:ext uri="{FF2B5EF4-FFF2-40B4-BE49-F238E27FC236}">
                    <a16:creationId xmlns:a16="http://schemas.microsoft.com/office/drawing/2014/main" id="{6133E914-9104-4DD9-BE8D-C287470F2C04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381" y="3085"/>
                <a:ext cx="227" cy="132"/>
                <a:chOff x="5381" y="3085"/>
                <a:chExt cx="227" cy="132"/>
              </a:xfrm>
            </p:grpSpPr>
            <p:sp>
              <p:nvSpPr>
                <p:cNvPr id="18" name="Oval 62">
                  <a:extLst>
                    <a:ext uri="{FF2B5EF4-FFF2-40B4-BE49-F238E27FC236}">
                      <a16:creationId xmlns:a16="http://schemas.microsoft.com/office/drawing/2014/main" id="{7C9FD474-9998-499A-A57C-23F1B5828E03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hidden">
                <a:xfrm>
                  <a:off x="5381" y="3085"/>
                  <a:ext cx="227" cy="1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>
                  <a:noFill/>
                </a:ln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defRPr/>
                  </a:pPr>
                  <a:endParaRPr lang="cs-CZ" altLang="cs-CZ"/>
                </a:p>
              </p:txBody>
            </p:sp>
            <p:sp>
              <p:nvSpPr>
                <p:cNvPr id="19" name="Oval 63">
                  <a:extLst>
                    <a:ext uri="{FF2B5EF4-FFF2-40B4-BE49-F238E27FC236}">
                      <a16:creationId xmlns:a16="http://schemas.microsoft.com/office/drawing/2014/main" id="{DF2E718B-9412-4705-B3B0-8D61D6092F6F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hidden">
                <a:xfrm>
                  <a:off x="5403" y="3099"/>
                  <a:ext cx="182" cy="10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defRPr/>
                  </a:pPr>
                  <a:endParaRPr lang="cs-CZ" altLang="cs-CZ"/>
                </a:p>
              </p:txBody>
            </p:sp>
            <p:sp>
              <p:nvSpPr>
                <p:cNvPr id="20" name="Oval 64">
                  <a:extLst>
                    <a:ext uri="{FF2B5EF4-FFF2-40B4-BE49-F238E27FC236}">
                      <a16:creationId xmlns:a16="http://schemas.microsoft.com/office/drawing/2014/main" id="{361AC632-D2C8-4FE4-AFBD-14812E4D5AAB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hidden">
                <a:xfrm>
                  <a:off x="5431" y="3109"/>
                  <a:ext cx="125" cy="8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>
                  <a:noFill/>
                </a:ln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defRPr/>
                  </a:pPr>
                  <a:endParaRPr lang="cs-CZ" altLang="cs-CZ"/>
                </a:p>
              </p:txBody>
            </p:sp>
            <p:sp>
              <p:nvSpPr>
                <p:cNvPr id="21" name="Oval 65">
                  <a:extLst>
                    <a:ext uri="{FF2B5EF4-FFF2-40B4-BE49-F238E27FC236}">
                      <a16:creationId xmlns:a16="http://schemas.microsoft.com/office/drawing/2014/main" id="{83263F43-6B11-440F-951E-09352950BF78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hidden">
                <a:xfrm>
                  <a:off x="5458" y="3125"/>
                  <a:ext cx="73" cy="47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defRPr/>
                  </a:pPr>
                  <a:endParaRPr lang="cs-CZ" altLang="cs-CZ"/>
                </a:p>
              </p:txBody>
            </p:sp>
          </p:grpSp>
        </p:grpSp>
      </p:grpSp>
      <p:sp>
        <p:nvSpPr>
          <p:cNvPr id="32834" name="Rectangle 66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92275"/>
            <a:ext cx="7772400" cy="1736725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2835" name="Rectangle 6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68" name="Rectangle 68">
            <a:extLst>
              <a:ext uri="{FF2B5EF4-FFF2-40B4-BE49-F238E27FC236}">
                <a16:creationId xmlns:a16="http://schemas.microsoft.com/office/drawing/2014/main" id="{A0524FC9-5C7C-4E72-9814-DC1BD162C041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9" name="Rectangle 69">
            <a:extLst>
              <a:ext uri="{FF2B5EF4-FFF2-40B4-BE49-F238E27FC236}">
                <a16:creationId xmlns:a16="http://schemas.microsoft.com/office/drawing/2014/main" id="{9F7F794A-95C1-46A2-9B1C-8D72FE4B41B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0" name="Rectangle 70">
            <a:extLst>
              <a:ext uri="{FF2B5EF4-FFF2-40B4-BE49-F238E27FC236}">
                <a16:creationId xmlns:a16="http://schemas.microsoft.com/office/drawing/2014/main" id="{4409B811-2ADE-4C3F-ABEC-A7690A16E28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BC78D7-846B-4E88-B90D-156A0BA15F1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755683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69">
            <a:extLst>
              <a:ext uri="{FF2B5EF4-FFF2-40B4-BE49-F238E27FC236}">
                <a16:creationId xmlns:a16="http://schemas.microsoft.com/office/drawing/2014/main" id="{F97D6AAA-7916-49FE-8D18-E32070C52B4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0">
            <a:extLst>
              <a:ext uri="{FF2B5EF4-FFF2-40B4-BE49-F238E27FC236}">
                <a16:creationId xmlns:a16="http://schemas.microsoft.com/office/drawing/2014/main" id="{E1B8C34A-4F43-4896-BA46-A403D24E549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1">
            <a:extLst>
              <a:ext uri="{FF2B5EF4-FFF2-40B4-BE49-F238E27FC236}">
                <a16:creationId xmlns:a16="http://schemas.microsoft.com/office/drawing/2014/main" id="{63A4711D-E392-43D7-84FD-0FB418F52B4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933570-50AE-46E7-AC76-ED5373CA125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717532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48350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48350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69">
            <a:extLst>
              <a:ext uri="{FF2B5EF4-FFF2-40B4-BE49-F238E27FC236}">
                <a16:creationId xmlns:a16="http://schemas.microsoft.com/office/drawing/2014/main" id="{5366DDB9-7CC1-4D74-8D7E-A7920E27DAE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0">
            <a:extLst>
              <a:ext uri="{FF2B5EF4-FFF2-40B4-BE49-F238E27FC236}">
                <a16:creationId xmlns:a16="http://schemas.microsoft.com/office/drawing/2014/main" id="{91D37DC3-8429-4486-92F4-9D26A5CD197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1">
            <a:extLst>
              <a:ext uri="{FF2B5EF4-FFF2-40B4-BE49-F238E27FC236}">
                <a16:creationId xmlns:a16="http://schemas.microsoft.com/office/drawing/2014/main" id="{B4764AA3-2292-412E-A88D-093D02D81D7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C04FC2-F25A-4D88-96F4-E7976E552EB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343612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69">
            <a:extLst>
              <a:ext uri="{FF2B5EF4-FFF2-40B4-BE49-F238E27FC236}">
                <a16:creationId xmlns:a16="http://schemas.microsoft.com/office/drawing/2014/main" id="{368420CA-E5E5-4610-A2F7-056FD62EF82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0">
            <a:extLst>
              <a:ext uri="{FF2B5EF4-FFF2-40B4-BE49-F238E27FC236}">
                <a16:creationId xmlns:a16="http://schemas.microsoft.com/office/drawing/2014/main" id="{F4F545B1-5CA2-4208-8B8E-988D59C0416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1">
            <a:extLst>
              <a:ext uri="{FF2B5EF4-FFF2-40B4-BE49-F238E27FC236}">
                <a16:creationId xmlns:a16="http://schemas.microsoft.com/office/drawing/2014/main" id="{2DAEB7C8-76FC-4288-B430-D8E4AEFF99A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ADB37B-8D0A-459B-9381-BBB4CFE12C5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258245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69">
            <a:extLst>
              <a:ext uri="{FF2B5EF4-FFF2-40B4-BE49-F238E27FC236}">
                <a16:creationId xmlns:a16="http://schemas.microsoft.com/office/drawing/2014/main" id="{BCCB10EA-5218-4A52-90D5-CC2B2AF30ED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0">
            <a:extLst>
              <a:ext uri="{FF2B5EF4-FFF2-40B4-BE49-F238E27FC236}">
                <a16:creationId xmlns:a16="http://schemas.microsoft.com/office/drawing/2014/main" id="{9BBA5228-AF08-41FC-9A41-E9CF0EF8512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1">
            <a:extLst>
              <a:ext uri="{FF2B5EF4-FFF2-40B4-BE49-F238E27FC236}">
                <a16:creationId xmlns:a16="http://schemas.microsoft.com/office/drawing/2014/main" id="{695FA90C-6F99-47EA-8B83-57DDE459E11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A8191E-90C1-4079-9F82-680A1FA56CF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87584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69">
            <a:extLst>
              <a:ext uri="{FF2B5EF4-FFF2-40B4-BE49-F238E27FC236}">
                <a16:creationId xmlns:a16="http://schemas.microsoft.com/office/drawing/2014/main" id="{7BA76A67-DBC7-486D-9AA9-053123C4DDF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0">
            <a:extLst>
              <a:ext uri="{FF2B5EF4-FFF2-40B4-BE49-F238E27FC236}">
                <a16:creationId xmlns:a16="http://schemas.microsoft.com/office/drawing/2014/main" id="{A28D326D-7D09-449E-9BA8-04CA955DE60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71">
            <a:extLst>
              <a:ext uri="{FF2B5EF4-FFF2-40B4-BE49-F238E27FC236}">
                <a16:creationId xmlns:a16="http://schemas.microsoft.com/office/drawing/2014/main" id="{90B36003-A82A-49AB-8EEC-0EF3CDB90F9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9DB6A0-1BCB-4CC5-8AA7-7C845339B74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94688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69">
            <a:extLst>
              <a:ext uri="{FF2B5EF4-FFF2-40B4-BE49-F238E27FC236}">
                <a16:creationId xmlns:a16="http://schemas.microsoft.com/office/drawing/2014/main" id="{90A05EAE-4EFB-4527-93BF-4345506DE9F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70">
            <a:extLst>
              <a:ext uri="{FF2B5EF4-FFF2-40B4-BE49-F238E27FC236}">
                <a16:creationId xmlns:a16="http://schemas.microsoft.com/office/drawing/2014/main" id="{CFF61494-15DA-4CE0-9786-F7B206C5672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71">
            <a:extLst>
              <a:ext uri="{FF2B5EF4-FFF2-40B4-BE49-F238E27FC236}">
                <a16:creationId xmlns:a16="http://schemas.microsoft.com/office/drawing/2014/main" id="{F8ACE42A-CB0D-415B-A2F5-ED22EF5D584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4D1ED9-9AB4-4E4F-9BD3-FCF0EE76ED6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038377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69">
            <a:extLst>
              <a:ext uri="{FF2B5EF4-FFF2-40B4-BE49-F238E27FC236}">
                <a16:creationId xmlns:a16="http://schemas.microsoft.com/office/drawing/2014/main" id="{625D27FD-B795-47AA-9267-533E1FD0F6C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70">
            <a:extLst>
              <a:ext uri="{FF2B5EF4-FFF2-40B4-BE49-F238E27FC236}">
                <a16:creationId xmlns:a16="http://schemas.microsoft.com/office/drawing/2014/main" id="{39D408E2-B01F-4B7D-B806-CE49E510697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1">
            <a:extLst>
              <a:ext uri="{FF2B5EF4-FFF2-40B4-BE49-F238E27FC236}">
                <a16:creationId xmlns:a16="http://schemas.microsoft.com/office/drawing/2014/main" id="{57C6069E-0D0C-41F3-BED9-CFC9B606D11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035E9D-04D7-4CAE-93C7-C3D153340B8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934168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9">
            <a:extLst>
              <a:ext uri="{FF2B5EF4-FFF2-40B4-BE49-F238E27FC236}">
                <a16:creationId xmlns:a16="http://schemas.microsoft.com/office/drawing/2014/main" id="{D0D8EFE1-24C2-4643-84DF-BAB4F2EE461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70">
            <a:extLst>
              <a:ext uri="{FF2B5EF4-FFF2-40B4-BE49-F238E27FC236}">
                <a16:creationId xmlns:a16="http://schemas.microsoft.com/office/drawing/2014/main" id="{B78EA90E-78F8-49FF-9AD0-7891C30900E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71">
            <a:extLst>
              <a:ext uri="{FF2B5EF4-FFF2-40B4-BE49-F238E27FC236}">
                <a16:creationId xmlns:a16="http://schemas.microsoft.com/office/drawing/2014/main" id="{43CBDF60-1B48-4665-9697-D873C2E7E20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A65B67-9D3B-488E-8155-F6BF07E4E6D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177830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69">
            <a:extLst>
              <a:ext uri="{FF2B5EF4-FFF2-40B4-BE49-F238E27FC236}">
                <a16:creationId xmlns:a16="http://schemas.microsoft.com/office/drawing/2014/main" id="{B00DDA06-64EA-42F3-886A-06E9268631F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0">
            <a:extLst>
              <a:ext uri="{FF2B5EF4-FFF2-40B4-BE49-F238E27FC236}">
                <a16:creationId xmlns:a16="http://schemas.microsoft.com/office/drawing/2014/main" id="{A0D3B8AA-ECBF-45A4-AB11-C17C2DC421E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71">
            <a:extLst>
              <a:ext uri="{FF2B5EF4-FFF2-40B4-BE49-F238E27FC236}">
                <a16:creationId xmlns:a16="http://schemas.microsoft.com/office/drawing/2014/main" id="{C964343E-B3EC-4AA1-9641-716BD616E74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A9F137-07D0-4DBA-A17B-3D1EABDA977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366164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69">
            <a:extLst>
              <a:ext uri="{FF2B5EF4-FFF2-40B4-BE49-F238E27FC236}">
                <a16:creationId xmlns:a16="http://schemas.microsoft.com/office/drawing/2014/main" id="{28875453-E862-4E01-B70B-3F982F4DAED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0">
            <a:extLst>
              <a:ext uri="{FF2B5EF4-FFF2-40B4-BE49-F238E27FC236}">
                <a16:creationId xmlns:a16="http://schemas.microsoft.com/office/drawing/2014/main" id="{867961F5-FEBA-4C4C-9ECD-36896BFB08B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71">
            <a:extLst>
              <a:ext uri="{FF2B5EF4-FFF2-40B4-BE49-F238E27FC236}">
                <a16:creationId xmlns:a16="http://schemas.microsoft.com/office/drawing/2014/main" id="{0FE20D36-75C8-4AC2-AEDD-8B9C334156B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1978D1-7463-462F-AC40-2D47622F1EC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003872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Freeform 2">
            <a:extLst>
              <a:ext uri="{FF2B5EF4-FFF2-40B4-BE49-F238E27FC236}">
                <a16:creationId xmlns:a16="http://schemas.microsoft.com/office/drawing/2014/main" id="{42E71129-0847-436C-9EF2-BF04691EBBCF}"/>
              </a:ext>
            </a:extLst>
          </p:cNvPr>
          <p:cNvSpPr>
            <a:spLocks/>
          </p:cNvSpPr>
          <p:nvPr/>
        </p:nvSpPr>
        <p:spPr bwMode="hidden">
          <a:xfrm>
            <a:off x="6627813" y="6429375"/>
            <a:ext cx="285750" cy="209550"/>
          </a:xfrm>
          <a:custGeom>
            <a:avLst/>
            <a:gdLst/>
            <a:ahLst/>
            <a:cxnLst>
              <a:cxn ang="0">
                <a:pos x="0" y="132"/>
              </a:cxn>
              <a:cxn ang="0">
                <a:pos x="29" y="132"/>
              </a:cxn>
              <a:cxn ang="0">
                <a:pos x="77" y="108"/>
              </a:cxn>
              <a:cxn ang="0">
                <a:pos x="119" y="78"/>
              </a:cxn>
              <a:cxn ang="0">
                <a:pos x="155" y="48"/>
              </a:cxn>
              <a:cxn ang="0">
                <a:pos x="179" y="12"/>
              </a:cxn>
              <a:cxn ang="0">
                <a:pos x="173" y="6"/>
              </a:cxn>
              <a:cxn ang="0">
                <a:pos x="167" y="0"/>
              </a:cxn>
              <a:cxn ang="0">
                <a:pos x="137" y="42"/>
              </a:cxn>
              <a:cxn ang="0">
                <a:pos x="101" y="78"/>
              </a:cxn>
              <a:cxn ang="0">
                <a:pos x="53" y="108"/>
              </a:cxn>
              <a:cxn ang="0">
                <a:pos x="0" y="132"/>
              </a:cxn>
              <a:cxn ang="0">
                <a:pos x="0" y="132"/>
              </a:cxn>
            </a:cxnLst>
            <a:rect l="0" t="0" r="r" b="b"/>
            <a:pathLst>
              <a:path w="179" h="132">
                <a:moveTo>
                  <a:pt x="0" y="132"/>
                </a:moveTo>
                <a:lnTo>
                  <a:pt x="29" y="132"/>
                </a:lnTo>
                <a:lnTo>
                  <a:pt x="77" y="108"/>
                </a:lnTo>
                <a:lnTo>
                  <a:pt x="119" y="78"/>
                </a:lnTo>
                <a:lnTo>
                  <a:pt x="155" y="48"/>
                </a:lnTo>
                <a:lnTo>
                  <a:pt x="179" y="12"/>
                </a:lnTo>
                <a:lnTo>
                  <a:pt x="173" y="6"/>
                </a:lnTo>
                <a:lnTo>
                  <a:pt x="167" y="0"/>
                </a:lnTo>
                <a:lnTo>
                  <a:pt x="137" y="42"/>
                </a:lnTo>
                <a:lnTo>
                  <a:pt x="101" y="78"/>
                </a:lnTo>
                <a:lnTo>
                  <a:pt x="53" y="108"/>
                </a:lnTo>
                <a:lnTo>
                  <a:pt x="0" y="132"/>
                </a:lnTo>
                <a:lnTo>
                  <a:pt x="0" y="132"/>
                </a:lnTo>
                <a:close/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accent2">
                  <a:gamma/>
                  <a:shade val="87843"/>
                  <a:invGamma/>
                </a:schemeClr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cs-CZ">
              <a:latin typeface="Arial" charset="0"/>
            </a:endParaRPr>
          </a:p>
        </p:txBody>
      </p:sp>
      <p:grpSp>
        <p:nvGrpSpPr>
          <p:cNvPr id="1027" name="Group 3">
            <a:extLst>
              <a:ext uri="{FF2B5EF4-FFF2-40B4-BE49-F238E27FC236}">
                <a16:creationId xmlns:a16="http://schemas.microsoft.com/office/drawing/2014/main" id="{33E0EC13-A84F-4CC7-BAE7-2584BB7337A8}"/>
              </a:ext>
            </a:extLst>
          </p:cNvPr>
          <p:cNvGrpSpPr>
            <a:grpSpLocks/>
          </p:cNvGrpSpPr>
          <p:nvPr/>
        </p:nvGrpSpPr>
        <p:grpSpPr bwMode="auto">
          <a:xfrm>
            <a:off x="3175" y="4267200"/>
            <a:ext cx="9140825" cy="2590800"/>
            <a:chOff x="2" y="2688"/>
            <a:chExt cx="5758" cy="1632"/>
          </a:xfrm>
        </p:grpSpPr>
        <p:sp>
          <p:nvSpPr>
            <p:cNvPr id="1033" name="Freeform 4">
              <a:extLst>
                <a:ext uri="{FF2B5EF4-FFF2-40B4-BE49-F238E27FC236}">
                  <a16:creationId xmlns:a16="http://schemas.microsoft.com/office/drawing/2014/main" id="{BEE2C4BC-DB17-4B8D-903A-24283A927720}"/>
                </a:ext>
              </a:extLst>
            </p:cNvPr>
            <p:cNvSpPr>
              <a:spLocks/>
            </p:cNvSpPr>
            <p:nvPr/>
          </p:nvSpPr>
          <p:spPr bwMode="hidden">
            <a:xfrm>
              <a:off x="2" y="2688"/>
              <a:ext cx="5758" cy="1632"/>
            </a:xfrm>
            <a:custGeom>
              <a:avLst/>
              <a:gdLst>
                <a:gd name="T0" fmla="*/ 5830 w 5740"/>
                <a:gd name="T1" fmla="*/ 33 h 4316"/>
                <a:gd name="T2" fmla="*/ 0 w 5740"/>
                <a:gd name="T3" fmla="*/ 33 h 4316"/>
                <a:gd name="T4" fmla="*/ 0 w 5740"/>
                <a:gd name="T5" fmla="*/ 0 h 4316"/>
                <a:gd name="T6" fmla="*/ 5830 w 5740"/>
                <a:gd name="T7" fmla="*/ 0 h 4316"/>
                <a:gd name="T8" fmla="*/ 5830 w 5740"/>
                <a:gd name="T9" fmla="*/ 33 h 4316"/>
                <a:gd name="T10" fmla="*/ 5830 w 5740"/>
                <a:gd name="T11" fmla="*/ 33 h 431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4316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grpSp>
          <p:nvGrpSpPr>
            <p:cNvPr id="1034" name="Group 5">
              <a:extLst>
                <a:ext uri="{FF2B5EF4-FFF2-40B4-BE49-F238E27FC236}">
                  <a16:creationId xmlns:a16="http://schemas.microsoft.com/office/drawing/2014/main" id="{0758E810-1C01-4FCB-8F3C-8900EE825A09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3528" y="3715"/>
              <a:ext cx="792" cy="521"/>
              <a:chOff x="3527" y="3715"/>
              <a:chExt cx="792" cy="521"/>
            </a:xfrm>
          </p:grpSpPr>
          <p:sp>
            <p:nvSpPr>
              <p:cNvPr id="31750" name="Oval 6">
                <a:extLst>
                  <a:ext uri="{FF2B5EF4-FFF2-40B4-BE49-F238E27FC236}">
                    <a16:creationId xmlns:a16="http://schemas.microsoft.com/office/drawing/2014/main" id="{2F30112B-6DE6-4576-9D7E-00A4B4639311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3686" y="3810"/>
                <a:ext cx="532" cy="32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31751" name="Oval 7">
                <a:extLst>
                  <a:ext uri="{FF2B5EF4-FFF2-40B4-BE49-F238E27FC236}">
                    <a16:creationId xmlns:a16="http://schemas.microsoft.com/office/drawing/2014/main" id="{2F2FD254-3197-411C-9EBC-99BEAB0A13BF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3726" y="3840"/>
                <a:ext cx="452" cy="275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31752" name="Oval 8">
                <a:extLst>
                  <a:ext uri="{FF2B5EF4-FFF2-40B4-BE49-F238E27FC236}">
                    <a16:creationId xmlns:a16="http://schemas.microsoft.com/office/drawing/2014/main" id="{A8139010-F32C-4C05-9211-85CB469B2534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3782" y="3872"/>
                <a:ext cx="344" cy="2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31753" name="Oval 9">
                <a:extLst>
                  <a:ext uri="{FF2B5EF4-FFF2-40B4-BE49-F238E27FC236}">
                    <a16:creationId xmlns:a16="http://schemas.microsoft.com/office/drawing/2014/main" id="{F45026A6-C540-4D46-813D-75A5C7DC41C4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3822" y="3896"/>
                <a:ext cx="262" cy="15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31754" name="Oval 10">
                <a:extLst>
                  <a:ext uri="{FF2B5EF4-FFF2-40B4-BE49-F238E27FC236}">
                    <a16:creationId xmlns:a16="http://schemas.microsoft.com/office/drawing/2014/main" id="{0321108C-79EA-4DDA-9C28-A4F140CC5555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3856" y="3922"/>
                <a:ext cx="192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31755" name="Freeform 11">
                <a:extLst>
                  <a:ext uri="{FF2B5EF4-FFF2-40B4-BE49-F238E27FC236}">
                    <a16:creationId xmlns:a16="http://schemas.microsoft.com/office/drawing/2014/main" id="{413196DB-D40D-40B3-B82F-9FE5428850A5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3575" y="3715"/>
                <a:ext cx="383" cy="161"/>
              </a:xfrm>
              <a:custGeom>
                <a:avLst/>
                <a:gdLst/>
                <a:ahLst/>
                <a:cxnLst>
                  <a:cxn ang="0">
                    <a:pos x="376" y="12"/>
                  </a:cxn>
                  <a:cxn ang="0">
                    <a:pos x="257" y="24"/>
                  </a:cxn>
                  <a:cxn ang="0">
                    <a:pos x="149" y="54"/>
                  </a:cxn>
                  <a:cxn ang="0">
                    <a:pos x="101" y="77"/>
                  </a:cxn>
                  <a:cxn ang="0">
                    <a:pos x="59" y="101"/>
                  </a:cxn>
                  <a:cxn ang="0">
                    <a:pos x="24" y="131"/>
                  </a:cxn>
                  <a:cxn ang="0">
                    <a:pos x="0" y="161"/>
                  </a:cxn>
                  <a:cxn ang="0">
                    <a:pos x="0" y="137"/>
                  </a:cxn>
                  <a:cxn ang="0">
                    <a:pos x="29" y="107"/>
                  </a:cxn>
                  <a:cxn ang="0">
                    <a:pos x="65" y="83"/>
                  </a:cxn>
                  <a:cxn ang="0">
                    <a:pos x="155" y="36"/>
                  </a:cxn>
                  <a:cxn ang="0">
                    <a:pos x="257" y="12"/>
                  </a:cxn>
                  <a:cxn ang="0">
                    <a:pos x="376" y="0"/>
                  </a:cxn>
                  <a:cxn ang="0">
                    <a:pos x="376" y="0"/>
                  </a:cxn>
                  <a:cxn ang="0">
                    <a:pos x="382" y="0"/>
                  </a:cxn>
                  <a:cxn ang="0">
                    <a:pos x="382" y="12"/>
                  </a:cxn>
                  <a:cxn ang="0">
                    <a:pos x="376" y="12"/>
                  </a:cxn>
                  <a:cxn ang="0">
                    <a:pos x="376" y="12"/>
                  </a:cxn>
                  <a:cxn ang="0">
                    <a:pos x="376" y="12"/>
                  </a:cxn>
                </a:cxnLst>
                <a:rect l="0" t="0" r="r" b="b"/>
                <a:pathLst>
                  <a:path w="382" h="161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31756" name="Freeform 12">
                <a:extLst>
                  <a:ext uri="{FF2B5EF4-FFF2-40B4-BE49-F238E27FC236}">
                    <a16:creationId xmlns:a16="http://schemas.microsoft.com/office/drawing/2014/main" id="{FF7BC06D-570E-4B3C-AFE5-6BD7BC6E34CA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3695" y="4170"/>
                <a:ext cx="444" cy="66"/>
              </a:xfrm>
              <a:custGeom>
                <a:avLst/>
                <a:gdLst/>
                <a:ahLst/>
                <a:cxnLst>
                  <a:cxn ang="0">
                    <a:pos x="257" y="54"/>
                  </a:cxn>
                  <a:cxn ang="0">
                    <a:pos x="353" y="48"/>
                  </a:cxn>
                  <a:cxn ang="0">
                    <a:pos x="443" y="24"/>
                  </a:cxn>
                  <a:cxn ang="0">
                    <a:pos x="443" y="36"/>
                  </a:cxn>
                  <a:cxn ang="0">
                    <a:pos x="353" y="60"/>
                  </a:cxn>
                  <a:cxn ang="0">
                    <a:pos x="257" y="66"/>
                  </a:cxn>
                  <a:cxn ang="0">
                    <a:pos x="186" y="60"/>
                  </a:cxn>
                  <a:cxn ang="0">
                    <a:pos x="120" y="48"/>
                  </a:cxn>
                  <a:cxn ang="0">
                    <a:pos x="60" y="36"/>
                  </a:cxn>
                  <a:cxn ang="0">
                    <a:pos x="0" y="12"/>
                  </a:cxn>
                  <a:cxn ang="0">
                    <a:pos x="0" y="0"/>
                  </a:cxn>
                  <a:cxn ang="0">
                    <a:pos x="54" y="24"/>
                  </a:cxn>
                  <a:cxn ang="0">
                    <a:pos x="120" y="36"/>
                  </a:cxn>
                  <a:cxn ang="0">
                    <a:pos x="186" y="48"/>
                  </a:cxn>
                  <a:cxn ang="0">
                    <a:pos x="257" y="54"/>
                  </a:cxn>
                  <a:cxn ang="0">
                    <a:pos x="257" y="54"/>
                  </a:cxn>
                </a:cxnLst>
                <a:rect l="0" t="0" r="r" b="b"/>
                <a:pathLst>
                  <a:path w="443" h="66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84706"/>
                      <a:invGamma/>
                    </a:schemeClr>
                  </a:gs>
                  <a:gs pos="100000">
                    <a:schemeClr val="accent2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31757" name="Freeform 13">
                <a:extLst>
                  <a:ext uri="{FF2B5EF4-FFF2-40B4-BE49-F238E27FC236}">
                    <a16:creationId xmlns:a16="http://schemas.microsoft.com/office/drawing/2014/main" id="{9BD3DFBE-1826-49E2-84F8-91A05AD9B2A7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3527" y="3906"/>
                <a:ext cx="89" cy="216"/>
              </a:xfrm>
              <a:custGeom>
                <a:avLst/>
                <a:gdLst/>
                <a:ahLst/>
                <a:cxnLst>
                  <a:cxn ang="0">
                    <a:pos x="12" y="66"/>
                  </a:cxn>
                  <a:cxn ang="0">
                    <a:pos x="18" y="108"/>
                  </a:cxn>
                  <a:cxn ang="0">
                    <a:pos x="36" y="144"/>
                  </a:cxn>
                  <a:cxn ang="0">
                    <a:pos x="60" y="180"/>
                  </a:cxn>
                  <a:cxn ang="0">
                    <a:pos x="89" y="216"/>
                  </a:cxn>
                  <a:cxn ang="0">
                    <a:pos x="72" y="216"/>
                  </a:cxn>
                  <a:cxn ang="0">
                    <a:pos x="42" y="180"/>
                  </a:cxn>
                  <a:cxn ang="0">
                    <a:pos x="18" y="144"/>
                  </a:cxn>
                  <a:cxn ang="0">
                    <a:pos x="6" y="108"/>
                  </a:cxn>
                  <a:cxn ang="0">
                    <a:pos x="0" y="66"/>
                  </a:cxn>
                  <a:cxn ang="0">
                    <a:pos x="0" y="30"/>
                  </a:cxn>
                  <a:cxn ang="0">
                    <a:pos x="12" y="0"/>
                  </a:cxn>
                  <a:cxn ang="0">
                    <a:pos x="30" y="0"/>
                  </a:cxn>
                  <a:cxn ang="0">
                    <a:pos x="18" y="30"/>
                  </a:cxn>
                  <a:cxn ang="0">
                    <a:pos x="12" y="66"/>
                  </a:cxn>
                  <a:cxn ang="0">
                    <a:pos x="12" y="66"/>
                  </a:cxn>
                </a:cxnLst>
                <a:rect l="0" t="0" r="r" b="b"/>
                <a:pathLst>
                  <a:path w="89" h="216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31758" name="Freeform 14">
                <a:extLst>
                  <a:ext uri="{FF2B5EF4-FFF2-40B4-BE49-F238E27FC236}">
                    <a16:creationId xmlns:a16="http://schemas.microsoft.com/office/drawing/2014/main" id="{9757D925-AED4-4FB3-A159-4787ACBED0CC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3569" y="3745"/>
                <a:ext cx="750" cy="461"/>
              </a:xfrm>
              <a:custGeom>
                <a:avLst/>
                <a:gdLst/>
                <a:ahLst/>
                <a:cxnLst>
                  <a:cxn ang="0">
                    <a:pos x="382" y="443"/>
                  </a:cxn>
                  <a:cxn ang="0">
                    <a:pos x="311" y="437"/>
                  </a:cxn>
                  <a:cxn ang="0">
                    <a:pos x="245" y="425"/>
                  </a:cxn>
                  <a:cxn ang="0">
                    <a:pos x="185" y="407"/>
                  </a:cxn>
                  <a:cxn ang="0">
                    <a:pos x="131" y="383"/>
                  </a:cxn>
                  <a:cxn ang="0">
                    <a:pos x="83" y="347"/>
                  </a:cxn>
                  <a:cxn ang="0">
                    <a:pos x="53" y="311"/>
                  </a:cxn>
                  <a:cxn ang="0">
                    <a:pos x="30" y="269"/>
                  </a:cxn>
                  <a:cxn ang="0">
                    <a:pos x="24" y="227"/>
                  </a:cxn>
                  <a:cxn ang="0">
                    <a:pos x="30" y="185"/>
                  </a:cxn>
                  <a:cxn ang="0">
                    <a:pos x="53" y="143"/>
                  </a:cxn>
                  <a:cxn ang="0">
                    <a:pos x="83" y="107"/>
                  </a:cxn>
                  <a:cxn ang="0">
                    <a:pos x="131" y="77"/>
                  </a:cxn>
                  <a:cxn ang="0">
                    <a:pos x="185" y="47"/>
                  </a:cxn>
                  <a:cxn ang="0">
                    <a:pos x="245" y="30"/>
                  </a:cxn>
                  <a:cxn ang="0">
                    <a:pos x="311" y="18"/>
                  </a:cxn>
                  <a:cxn ang="0">
                    <a:pos x="382" y="12"/>
                  </a:cxn>
                  <a:cxn ang="0">
                    <a:pos x="478" y="18"/>
                  </a:cxn>
                  <a:cxn ang="0">
                    <a:pos x="562" y="41"/>
                  </a:cxn>
                  <a:cxn ang="0">
                    <a:pos x="562" y="36"/>
                  </a:cxn>
                  <a:cxn ang="0">
                    <a:pos x="562" y="30"/>
                  </a:cxn>
                  <a:cxn ang="0">
                    <a:pos x="478" y="6"/>
                  </a:cxn>
                  <a:cxn ang="0">
                    <a:pos x="382" y="0"/>
                  </a:cxn>
                  <a:cxn ang="0">
                    <a:pos x="305" y="6"/>
                  </a:cxn>
                  <a:cxn ang="0">
                    <a:pos x="233" y="18"/>
                  </a:cxn>
                  <a:cxn ang="0">
                    <a:pos x="167" y="41"/>
                  </a:cxn>
                  <a:cxn ang="0">
                    <a:pos x="113" y="65"/>
                  </a:cxn>
                  <a:cxn ang="0">
                    <a:pos x="65" y="101"/>
                  </a:cxn>
                  <a:cxn ang="0">
                    <a:pos x="30" y="137"/>
                  </a:cxn>
                  <a:cxn ang="0">
                    <a:pos x="6" y="179"/>
                  </a:cxn>
                  <a:cxn ang="0">
                    <a:pos x="0" y="227"/>
                  </a:cxn>
                  <a:cxn ang="0">
                    <a:pos x="6" y="275"/>
                  </a:cxn>
                  <a:cxn ang="0">
                    <a:pos x="30" y="317"/>
                  </a:cxn>
                  <a:cxn ang="0">
                    <a:pos x="65" y="359"/>
                  </a:cxn>
                  <a:cxn ang="0">
                    <a:pos x="113" y="395"/>
                  </a:cxn>
                  <a:cxn ang="0">
                    <a:pos x="167" y="419"/>
                  </a:cxn>
                  <a:cxn ang="0">
                    <a:pos x="233" y="443"/>
                  </a:cxn>
                  <a:cxn ang="0">
                    <a:pos x="305" y="455"/>
                  </a:cxn>
                  <a:cxn ang="0">
                    <a:pos x="382" y="461"/>
                  </a:cxn>
                  <a:cxn ang="0">
                    <a:pos x="448" y="455"/>
                  </a:cxn>
                  <a:cxn ang="0">
                    <a:pos x="508" y="449"/>
                  </a:cxn>
                  <a:cxn ang="0">
                    <a:pos x="609" y="413"/>
                  </a:cxn>
                  <a:cxn ang="0">
                    <a:pos x="657" y="389"/>
                  </a:cxn>
                  <a:cxn ang="0">
                    <a:pos x="693" y="359"/>
                  </a:cxn>
                  <a:cxn ang="0">
                    <a:pos x="723" y="329"/>
                  </a:cxn>
                  <a:cxn ang="0">
                    <a:pos x="747" y="293"/>
                  </a:cxn>
                  <a:cxn ang="0">
                    <a:pos x="741" y="287"/>
                  </a:cxn>
                  <a:cxn ang="0">
                    <a:pos x="729" y="281"/>
                  </a:cxn>
                  <a:cxn ang="0">
                    <a:pos x="711" y="317"/>
                  </a:cxn>
                  <a:cxn ang="0">
                    <a:pos x="681" y="347"/>
                  </a:cxn>
                  <a:cxn ang="0">
                    <a:pos x="645" y="377"/>
                  </a:cxn>
                  <a:cxn ang="0">
                    <a:pos x="604" y="401"/>
                  </a:cxn>
                  <a:cxn ang="0">
                    <a:pos x="502" y="431"/>
                  </a:cxn>
                  <a:cxn ang="0">
                    <a:pos x="442" y="443"/>
                  </a:cxn>
                  <a:cxn ang="0">
                    <a:pos x="382" y="443"/>
                  </a:cxn>
                  <a:cxn ang="0">
                    <a:pos x="382" y="443"/>
                  </a:cxn>
                </a:cxnLst>
                <a:rect l="0" t="0" r="r" b="b"/>
                <a:pathLst>
                  <a:path w="747" h="461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31759" name="Freeform 15">
                <a:extLst>
                  <a:ext uri="{FF2B5EF4-FFF2-40B4-BE49-F238E27FC236}">
                    <a16:creationId xmlns:a16="http://schemas.microsoft.com/office/drawing/2014/main" id="{9146374C-D679-4517-942B-627ACC9B7992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037" y="3721"/>
                <a:ext cx="96" cy="3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8" y="18"/>
                  </a:cxn>
                  <a:cxn ang="0">
                    <a:pos x="96" y="30"/>
                  </a:cxn>
                  <a:cxn ang="0">
                    <a:pos x="96" y="24"/>
                  </a:cxn>
                  <a:cxn ang="0">
                    <a:pos x="96" y="18"/>
                  </a:cxn>
                  <a:cxn ang="0">
                    <a:pos x="48" y="12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96" h="3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31760" name="Oval 16">
                <a:extLst>
                  <a:ext uri="{FF2B5EF4-FFF2-40B4-BE49-F238E27FC236}">
                    <a16:creationId xmlns:a16="http://schemas.microsoft.com/office/drawing/2014/main" id="{6939284F-6D10-4676-94E4-86BED1041F31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3910" y="3948"/>
                <a:ext cx="84" cy="53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</p:grpSp>
        <p:grpSp>
          <p:nvGrpSpPr>
            <p:cNvPr id="1035" name="Group 17">
              <a:extLst>
                <a:ext uri="{FF2B5EF4-FFF2-40B4-BE49-F238E27FC236}">
                  <a16:creationId xmlns:a16="http://schemas.microsoft.com/office/drawing/2014/main" id="{67000156-9BF6-4C42-BCA5-DA6D26846E0E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1776" y="3631"/>
              <a:ext cx="1626" cy="683"/>
              <a:chOff x="1776" y="3631"/>
              <a:chExt cx="1626" cy="683"/>
            </a:xfrm>
          </p:grpSpPr>
          <p:sp>
            <p:nvSpPr>
              <p:cNvPr id="31762" name="Oval 18">
                <a:extLst>
                  <a:ext uri="{FF2B5EF4-FFF2-40B4-BE49-F238E27FC236}">
                    <a16:creationId xmlns:a16="http://schemas.microsoft.com/office/drawing/2014/main" id="{9F489261-EDC6-4807-9188-4432FBA6E903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268" y="3934"/>
                <a:ext cx="638" cy="3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31763" name="Oval 19">
                <a:extLst>
                  <a:ext uri="{FF2B5EF4-FFF2-40B4-BE49-F238E27FC236}">
                    <a16:creationId xmlns:a16="http://schemas.microsoft.com/office/drawing/2014/main" id="{E4FEC18A-3FED-4D64-BBF1-7A5151D8B669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314" y="3958"/>
                <a:ext cx="543" cy="332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31764" name="Oval 20">
                <a:extLst>
                  <a:ext uri="{FF2B5EF4-FFF2-40B4-BE49-F238E27FC236}">
                    <a16:creationId xmlns:a16="http://schemas.microsoft.com/office/drawing/2014/main" id="{81BABCA2-5767-488A-98B4-EE27E86EC018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341" y="3979"/>
                <a:ext cx="501" cy="29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31765" name="Oval 21">
                <a:extLst>
                  <a:ext uri="{FF2B5EF4-FFF2-40B4-BE49-F238E27FC236}">
                    <a16:creationId xmlns:a16="http://schemas.microsoft.com/office/drawing/2014/main" id="{FC944B2F-6AB5-4469-B54A-501F08E6F1C7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368" y="3997"/>
                <a:ext cx="444" cy="258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31766" name="Oval 22">
                <a:extLst>
                  <a:ext uri="{FF2B5EF4-FFF2-40B4-BE49-F238E27FC236}">
                    <a16:creationId xmlns:a16="http://schemas.microsoft.com/office/drawing/2014/main" id="{BF80BED5-38EE-474B-A5D1-315BE96610AC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385" y="4005"/>
                <a:ext cx="413" cy="240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31767" name="Oval 23">
                <a:extLst>
                  <a:ext uri="{FF2B5EF4-FFF2-40B4-BE49-F238E27FC236}">
                    <a16:creationId xmlns:a16="http://schemas.microsoft.com/office/drawing/2014/main" id="{836C9C91-227A-41BB-A01C-D482F419261F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437" y="4026"/>
                <a:ext cx="306" cy="192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31768" name="Oval 24">
                <a:extLst>
                  <a:ext uri="{FF2B5EF4-FFF2-40B4-BE49-F238E27FC236}">
                    <a16:creationId xmlns:a16="http://schemas.microsoft.com/office/drawing/2014/main" id="{5A391902-8338-4A2D-A552-93E050B86457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476" y="4056"/>
                <a:ext cx="227" cy="135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31769" name="Oval 25">
                <a:extLst>
                  <a:ext uri="{FF2B5EF4-FFF2-40B4-BE49-F238E27FC236}">
                    <a16:creationId xmlns:a16="http://schemas.microsoft.com/office/drawing/2014/main" id="{08F7CFFD-92BE-46FF-A9EC-D0D33B017EE5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542" y="4097"/>
                <a:ext cx="90" cy="60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31770" name="Freeform 26">
                <a:extLst>
                  <a:ext uri="{FF2B5EF4-FFF2-40B4-BE49-F238E27FC236}">
                    <a16:creationId xmlns:a16="http://schemas.microsoft.com/office/drawing/2014/main" id="{92B34829-AFA2-41F2-BAC0-98C7546E62A7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585" y="3822"/>
                <a:ext cx="449" cy="186"/>
              </a:xfrm>
              <a:custGeom>
                <a:avLst/>
                <a:gdLst/>
                <a:ahLst/>
                <a:cxnLst>
                  <a:cxn ang="0">
                    <a:pos x="6" y="6"/>
                  </a:cxn>
                  <a:cxn ang="0">
                    <a:pos x="78" y="12"/>
                  </a:cxn>
                  <a:cxn ang="0">
                    <a:pos x="150" y="18"/>
                  </a:cxn>
                  <a:cxn ang="0">
                    <a:pos x="215" y="36"/>
                  </a:cxn>
                  <a:cxn ang="0">
                    <a:pos x="275" y="60"/>
                  </a:cxn>
                  <a:cxn ang="0">
                    <a:pos x="329" y="84"/>
                  </a:cxn>
                  <a:cxn ang="0">
                    <a:pos x="377" y="114"/>
                  </a:cxn>
                  <a:cxn ang="0">
                    <a:pos x="419" y="150"/>
                  </a:cxn>
                  <a:cxn ang="0">
                    <a:pos x="448" y="186"/>
                  </a:cxn>
                  <a:cxn ang="0">
                    <a:pos x="448" y="162"/>
                  </a:cxn>
                  <a:cxn ang="0">
                    <a:pos x="413" y="126"/>
                  </a:cxn>
                  <a:cxn ang="0">
                    <a:pos x="371" y="96"/>
                  </a:cxn>
                  <a:cxn ang="0">
                    <a:pos x="323" y="66"/>
                  </a:cxn>
                  <a:cxn ang="0">
                    <a:pos x="269" y="48"/>
                  </a:cxn>
                  <a:cxn ang="0">
                    <a:pos x="144" y="12"/>
                  </a:cxn>
                  <a:cxn ang="0">
                    <a:pos x="78" y="6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6" y="6"/>
                  </a:cxn>
                  <a:cxn ang="0">
                    <a:pos x="6" y="6"/>
                  </a:cxn>
                </a:cxnLst>
                <a:rect l="0" t="0" r="r" b="b"/>
                <a:pathLst>
                  <a:path w="448" h="186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31771" name="Freeform 27">
                <a:extLst>
                  <a:ext uri="{FF2B5EF4-FFF2-40B4-BE49-F238E27FC236}">
                    <a16:creationId xmlns:a16="http://schemas.microsoft.com/office/drawing/2014/main" id="{3D5D1053-1DE4-4DFB-81B0-8C0507D1F34E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142" y="3852"/>
                <a:ext cx="892" cy="462"/>
              </a:xfrm>
              <a:custGeom>
                <a:avLst/>
                <a:gdLst/>
                <a:ahLst/>
                <a:cxnLst>
                  <a:cxn ang="0">
                    <a:pos x="23" y="276"/>
                  </a:cxn>
                  <a:cxn ang="0">
                    <a:pos x="29" y="222"/>
                  </a:cxn>
                  <a:cxn ang="0">
                    <a:pos x="59" y="174"/>
                  </a:cxn>
                  <a:cxn ang="0">
                    <a:pos x="95" y="132"/>
                  </a:cxn>
                  <a:cxn ang="0">
                    <a:pos x="149" y="96"/>
                  </a:cxn>
                  <a:cxn ang="0">
                    <a:pos x="209" y="60"/>
                  </a:cxn>
                  <a:cxn ang="0">
                    <a:pos x="281" y="36"/>
                  </a:cxn>
                  <a:cxn ang="0">
                    <a:pos x="364" y="24"/>
                  </a:cxn>
                  <a:cxn ang="0">
                    <a:pos x="448" y="18"/>
                  </a:cxn>
                  <a:cxn ang="0">
                    <a:pos x="532" y="24"/>
                  </a:cxn>
                  <a:cxn ang="0">
                    <a:pos x="609" y="36"/>
                  </a:cxn>
                  <a:cxn ang="0">
                    <a:pos x="681" y="60"/>
                  </a:cxn>
                  <a:cxn ang="0">
                    <a:pos x="741" y="96"/>
                  </a:cxn>
                  <a:cxn ang="0">
                    <a:pos x="795" y="132"/>
                  </a:cxn>
                  <a:cxn ang="0">
                    <a:pos x="831" y="174"/>
                  </a:cxn>
                  <a:cxn ang="0">
                    <a:pos x="861" y="222"/>
                  </a:cxn>
                  <a:cxn ang="0">
                    <a:pos x="867" y="276"/>
                  </a:cxn>
                  <a:cxn ang="0">
                    <a:pos x="855" y="330"/>
                  </a:cxn>
                  <a:cxn ang="0">
                    <a:pos x="831" y="378"/>
                  </a:cxn>
                  <a:cxn ang="0">
                    <a:pos x="783" y="426"/>
                  </a:cxn>
                  <a:cxn ang="0">
                    <a:pos x="723" y="462"/>
                  </a:cxn>
                  <a:cxn ang="0">
                    <a:pos x="765" y="462"/>
                  </a:cxn>
                  <a:cxn ang="0">
                    <a:pos x="819" y="426"/>
                  </a:cxn>
                  <a:cxn ang="0">
                    <a:pos x="855" y="378"/>
                  </a:cxn>
                  <a:cxn ang="0">
                    <a:pos x="884" y="330"/>
                  </a:cxn>
                  <a:cxn ang="0">
                    <a:pos x="890" y="276"/>
                  </a:cxn>
                  <a:cxn ang="0">
                    <a:pos x="884" y="222"/>
                  </a:cxn>
                  <a:cxn ang="0">
                    <a:pos x="855" y="168"/>
                  </a:cxn>
                  <a:cxn ang="0">
                    <a:pos x="813" y="120"/>
                  </a:cxn>
                  <a:cxn ang="0">
                    <a:pos x="759" y="84"/>
                  </a:cxn>
                  <a:cxn ang="0">
                    <a:pos x="693" y="48"/>
                  </a:cxn>
                  <a:cxn ang="0">
                    <a:pos x="621" y="24"/>
                  </a:cxn>
                  <a:cxn ang="0">
                    <a:pos x="538" y="6"/>
                  </a:cxn>
                  <a:cxn ang="0">
                    <a:pos x="448" y="0"/>
                  </a:cxn>
                  <a:cxn ang="0">
                    <a:pos x="358" y="6"/>
                  </a:cxn>
                  <a:cxn ang="0">
                    <a:pos x="275" y="24"/>
                  </a:cxn>
                  <a:cxn ang="0">
                    <a:pos x="197" y="48"/>
                  </a:cxn>
                  <a:cxn ang="0">
                    <a:pos x="131" y="84"/>
                  </a:cxn>
                  <a:cxn ang="0">
                    <a:pos x="77" y="120"/>
                  </a:cxn>
                  <a:cxn ang="0">
                    <a:pos x="35" y="168"/>
                  </a:cxn>
                  <a:cxn ang="0">
                    <a:pos x="12" y="222"/>
                  </a:cxn>
                  <a:cxn ang="0">
                    <a:pos x="0" y="276"/>
                  </a:cxn>
                  <a:cxn ang="0">
                    <a:pos x="6" y="330"/>
                  </a:cxn>
                  <a:cxn ang="0">
                    <a:pos x="35" y="378"/>
                  </a:cxn>
                  <a:cxn ang="0">
                    <a:pos x="71" y="426"/>
                  </a:cxn>
                  <a:cxn ang="0">
                    <a:pos x="125" y="462"/>
                  </a:cxn>
                  <a:cxn ang="0">
                    <a:pos x="167" y="462"/>
                  </a:cxn>
                  <a:cxn ang="0">
                    <a:pos x="107" y="426"/>
                  </a:cxn>
                  <a:cxn ang="0">
                    <a:pos x="59" y="378"/>
                  </a:cxn>
                  <a:cxn ang="0">
                    <a:pos x="35" y="330"/>
                  </a:cxn>
                  <a:cxn ang="0">
                    <a:pos x="23" y="276"/>
                  </a:cxn>
                  <a:cxn ang="0">
                    <a:pos x="23" y="276"/>
                  </a:cxn>
                </a:cxnLst>
                <a:rect l="0" t="0" r="r" b="b"/>
                <a:pathLst>
                  <a:path w="890" h="462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4706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31772" name="Freeform 28">
                <a:extLst>
                  <a:ext uri="{FF2B5EF4-FFF2-40B4-BE49-F238E27FC236}">
                    <a16:creationId xmlns:a16="http://schemas.microsoft.com/office/drawing/2014/main" id="{AFED8FA2-E5E7-4B51-A612-0CCA85351254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082" y="3828"/>
                <a:ext cx="407" cy="486"/>
              </a:xfrm>
              <a:custGeom>
                <a:avLst/>
                <a:gdLst/>
                <a:ahLst/>
                <a:cxnLst>
                  <a:cxn ang="0">
                    <a:pos x="18" y="300"/>
                  </a:cxn>
                  <a:cxn ang="0">
                    <a:pos x="24" y="246"/>
                  </a:cxn>
                  <a:cxn ang="0">
                    <a:pos x="48" y="198"/>
                  </a:cxn>
                  <a:cxn ang="0">
                    <a:pos x="83" y="150"/>
                  </a:cxn>
                  <a:cxn ang="0">
                    <a:pos x="131" y="108"/>
                  </a:cxn>
                  <a:cxn ang="0">
                    <a:pos x="185" y="72"/>
                  </a:cxn>
                  <a:cxn ang="0">
                    <a:pos x="251" y="42"/>
                  </a:cxn>
                  <a:cxn ang="0">
                    <a:pos x="329" y="24"/>
                  </a:cxn>
                  <a:cxn ang="0">
                    <a:pos x="406" y="6"/>
                  </a:cxn>
                  <a:cxn ang="0">
                    <a:pos x="406" y="0"/>
                  </a:cxn>
                  <a:cxn ang="0">
                    <a:pos x="323" y="12"/>
                  </a:cxn>
                  <a:cxn ang="0">
                    <a:pos x="245" y="36"/>
                  </a:cxn>
                  <a:cxn ang="0">
                    <a:pos x="179" y="66"/>
                  </a:cxn>
                  <a:cxn ang="0">
                    <a:pos x="119" y="102"/>
                  </a:cxn>
                  <a:cxn ang="0">
                    <a:pos x="72" y="144"/>
                  </a:cxn>
                  <a:cxn ang="0">
                    <a:pos x="30" y="192"/>
                  </a:cxn>
                  <a:cxn ang="0">
                    <a:pos x="6" y="246"/>
                  </a:cxn>
                  <a:cxn ang="0">
                    <a:pos x="0" y="300"/>
                  </a:cxn>
                  <a:cxn ang="0">
                    <a:pos x="6" y="348"/>
                  </a:cxn>
                  <a:cxn ang="0">
                    <a:pos x="30" y="396"/>
                  </a:cxn>
                  <a:cxn ang="0">
                    <a:pos x="66" y="444"/>
                  </a:cxn>
                  <a:cxn ang="0">
                    <a:pos x="107" y="486"/>
                  </a:cxn>
                  <a:cxn ang="0">
                    <a:pos x="131" y="486"/>
                  </a:cxn>
                  <a:cxn ang="0">
                    <a:pos x="83" y="450"/>
                  </a:cxn>
                  <a:cxn ang="0">
                    <a:pos x="48" y="402"/>
                  </a:cxn>
                  <a:cxn ang="0">
                    <a:pos x="24" y="354"/>
                  </a:cxn>
                  <a:cxn ang="0">
                    <a:pos x="18" y="300"/>
                  </a:cxn>
                  <a:cxn ang="0">
                    <a:pos x="18" y="300"/>
                  </a:cxn>
                </a:cxnLst>
                <a:rect l="0" t="0" r="r" b="b"/>
                <a:pathLst>
                  <a:path w="406" h="48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31773" name="Freeform 29">
                <a:extLst>
                  <a:ext uri="{FF2B5EF4-FFF2-40B4-BE49-F238E27FC236}">
                    <a16:creationId xmlns:a16="http://schemas.microsoft.com/office/drawing/2014/main" id="{47987F72-5B87-4341-AF5A-0F5F35CC0DDA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987" y="4044"/>
                <a:ext cx="108" cy="252"/>
              </a:xfrm>
              <a:custGeom>
                <a:avLst/>
                <a:gdLst/>
                <a:ahLst/>
                <a:cxnLst>
                  <a:cxn ang="0">
                    <a:pos x="89" y="84"/>
                  </a:cxn>
                  <a:cxn ang="0">
                    <a:pos x="83" y="132"/>
                  </a:cxn>
                  <a:cxn ang="0">
                    <a:pos x="65" y="174"/>
                  </a:cxn>
                  <a:cxn ang="0">
                    <a:pos x="36" y="216"/>
                  </a:cxn>
                  <a:cxn ang="0">
                    <a:pos x="0" y="252"/>
                  </a:cxn>
                  <a:cxn ang="0">
                    <a:pos x="18" y="252"/>
                  </a:cxn>
                  <a:cxn ang="0">
                    <a:pos x="53" y="216"/>
                  </a:cxn>
                  <a:cxn ang="0">
                    <a:pos x="83" y="174"/>
                  </a:cxn>
                  <a:cxn ang="0">
                    <a:pos x="101" y="132"/>
                  </a:cxn>
                  <a:cxn ang="0">
                    <a:pos x="107" y="84"/>
                  </a:cxn>
                  <a:cxn ang="0">
                    <a:pos x="101" y="42"/>
                  </a:cxn>
                  <a:cxn ang="0">
                    <a:pos x="89" y="0"/>
                  </a:cxn>
                  <a:cxn ang="0">
                    <a:pos x="65" y="0"/>
                  </a:cxn>
                  <a:cxn ang="0">
                    <a:pos x="83" y="42"/>
                  </a:cxn>
                  <a:cxn ang="0">
                    <a:pos x="89" y="84"/>
                  </a:cxn>
                  <a:cxn ang="0">
                    <a:pos x="89" y="84"/>
                  </a:cxn>
                </a:cxnLst>
                <a:rect l="0" t="0" r="r" b="b"/>
                <a:pathLst>
                  <a:path w="107" h="252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1961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1079" name="Freeform 30">
                <a:extLst>
                  <a:ext uri="{FF2B5EF4-FFF2-40B4-BE49-F238E27FC236}">
                    <a16:creationId xmlns:a16="http://schemas.microsoft.com/office/drawing/2014/main" id="{92D63071-03D2-4938-A8CD-72F6AA086DA6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068" y="3685"/>
                <a:ext cx="835" cy="150"/>
              </a:xfrm>
              <a:custGeom>
                <a:avLst/>
                <a:gdLst>
                  <a:gd name="T0" fmla="*/ 518 w 835"/>
                  <a:gd name="T1" fmla="*/ 18 h 150"/>
                  <a:gd name="T2" fmla="*/ 597 w 835"/>
                  <a:gd name="T3" fmla="*/ 24 h 150"/>
                  <a:gd name="T4" fmla="*/ 682 w 835"/>
                  <a:gd name="T5" fmla="*/ 30 h 150"/>
                  <a:gd name="T6" fmla="*/ 755 w 835"/>
                  <a:gd name="T7" fmla="*/ 42 h 150"/>
                  <a:gd name="T8" fmla="*/ 828 w 835"/>
                  <a:gd name="T9" fmla="*/ 60 h 150"/>
                  <a:gd name="T10" fmla="*/ 835 w 835"/>
                  <a:gd name="T11" fmla="*/ 42 h 150"/>
                  <a:gd name="T12" fmla="*/ 761 w 835"/>
                  <a:gd name="T13" fmla="*/ 24 h 150"/>
                  <a:gd name="T14" fmla="*/ 688 w 835"/>
                  <a:gd name="T15" fmla="*/ 12 h 150"/>
                  <a:gd name="T16" fmla="*/ 603 w 835"/>
                  <a:gd name="T17" fmla="*/ 6 h 150"/>
                  <a:gd name="T18" fmla="*/ 518 w 835"/>
                  <a:gd name="T19" fmla="*/ 0 h 150"/>
                  <a:gd name="T20" fmla="*/ 372 w 835"/>
                  <a:gd name="T21" fmla="*/ 12 h 150"/>
                  <a:gd name="T22" fmla="*/ 232 w 835"/>
                  <a:gd name="T23" fmla="*/ 36 h 150"/>
                  <a:gd name="T24" fmla="*/ 110 w 835"/>
                  <a:gd name="T25" fmla="*/ 78 h 150"/>
                  <a:gd name="T26" fmla="*/ 0 w 835"/>
                  <a:gd name="T27" fmla="*/ 132 h 150"/>
                  <a:gd name="T28" fmla="*/ 19 w 835"/>
                  <a:gd name="T29" fmla="*/ 150 h 150"/>
                  <a:gd name="T30" fmla="*/ 122 w 835"/>
                  <a:gd name="T31" fmla="*/ 96 h 150"/>
                  <a:gd name="T32" fmla="*/ 244 w 835"/>
                  <a:gd name="T33" fmla="*/ 54 h 150"/>
                  <a:gd name="T34" fmla="*/ 378 w 835"/>
                  <a:gd name="T35" fmla="*/ 30 h 150"/>
                  <a:gd name="T36" fmla="*/ 518 w 835"/>
                  <a:gd name="T37" fmla="*/ 18 h 150"/>
                  <a:gd name="T38" fmla="*/ 518 w 835"/>
                  <a:gd name="T39" fmla="*/ 18 h 150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835" h="15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80" name="Freeform 31">
                <a:extLst>
                  <a:ext uri="{FF2B5EF4-FFF2-40B4-BE49-F238E27FC236}">
                    <a16:creationId xmlns:a16="http://schemas.microsoft.com/office/drawing/2014/main" id="{854D795F-5164-4767-A5FC-C0BCA4A68BB5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867" y="3853"/>
                <a:ext cx="171" cy="461"/>
              </a:xfrm>
              <a:custGeom>
                <a:avLst/>
                <a:gdLst>
                  <a:gd name="T0" fmla="*/ 31 w 171"/>
                  <a:gd name="T1" fmla="*/ 263 h 461"/>
                  <a:gd name="T2" fmla="*/ 43 w 171"/>
                  <a:gd name="T3" fmla="*/ 191 h 461"/>
                  <a:gd name="T4" fmla="*/ 67 w 171"/>
                  <a:gd name="T5" fmla="*/ 131 h 461"/>
                  <a:gd name="T6" fmla="*/ 116 w 171"/>
                  <a:gd name="T7" fmla="*/ 72 h 461"/>
                  <a:gd name="T8" fmla="*/ 171 w 171"/>
                  <a:gd name="T9" fmla="*/ 18 h 461"/>
                  <a:gd name="T10" fmla="*/ 153 w 171"/>
                  <a:gd name="T11" fmla="*/ 0 h 461"/>
                  <a:gd name="T12" fmla="*/ 86 w 171"/>
                  <a:gd name="T13" fmla="*/ 60 h 461"/>
                  <a:gd name="T14" fmla="*/ 43 w 171"/>
                  <a:gd name="T15" fmla="*/ 120 h 461"/>
                  <a:gd name="T16" fmla="*/ 13 w 171"/>
                  <a:gd name="T17" fmla="*/ 191 h 461"/>
                  <a:gd name="T18" fmla="*/ 0 w 171"/>
                  <a:gd name="T19" fmla="*/ 263 h 461"/>
                  <a:gd name="T20" fmla="*/ 6 w 171"/>
                  <a:gd name="T21" fmla="*/ 317 h 461"/>
                  <a:gd name="T22" fmla="*/ 25 w 171"/>
                  <a:gd name="T23" fmla="*/ 365 h 461"/>
                  <a:gd name="T24" fmla="*/ 49 w 171"/>
                  <a:gd name="T25" fmla="*/ 413 h 461"/>
                  <a:gd name="T26" fmla="*/ 86 w 171"/>
                  <a:gd name="T27" fmla="*/ 461 h 461"/>
                  <a:gd name="T28" fmla="*/ 122 w 171"/>
                  <a:gd name="T29" fmla="*/ 461 h 461"/>
                  <a:gd name="T30" fmla="*/ 86 w 171"/>
                  <a:gd name="T31" fmla="*/ 413 h 461"/>
                  <a:gd name="T32" fmla="*/ 55 w 171"/>
                  <a:gd name="T33" fmla="*/ 365 h 461"/>
                  <a:gd name="T34" fmla="*/ 37 w 171"/>
                  <a:gd name="T35" fmla="*/ 317 h 461"/>
                  <a:gd name="T36" fmla="*/ 31 w 171"/>
                  <a:gd name="T37" fmla="*/ 263 h 461"/>
                  <a:gd name="T38" fmla="*/ 31 w 171"/>
                  <a:gd name="T39" fmla="*/ 263 h 461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171" h="46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1776" name="Freeform 32">
                <a:extLst>
                  <a:ext uri="{FF2B5EF4-FFF2-40B4-BE49-F238E27FC236}">
                    <a16:creationId xmlns:a16="http://schemas.microsoft.com/office/drawing/2014/main" id="{EC0055DE-CC42-4EB5-864B-D7014EDBC58B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951" y="3751"/>
                <a:ext cx="360" cy="563"/>
              </a:xfrm>
              <a:custGeom>
                <a:avLst/>
                <a:gdLst/>
                <a:ahLst/>
                <a:cxnLst>
                  <a:cxn ang="0">
                    <a:pos x="360" y="365"/>
                  </a:cxn>
                  <a:cxn ang="0">
                    <a:pos x="353" y="305"/>
                  </a:cxn>
                  <a:cxn ang="0">
                    <a:pos x="335" y="251"/>
                  </a:cxn>
                  <a:cxn ang="0">
                    <a:pos x="305" y="204"/>
                  </a:cxn>
                  <a:cxn ang="0">
                    <a:pos x="262" y="156"/>
                  </a:cxn>
                  <a:cxn ang="0">
                    <a:pos x="213" y="108"/>
                  </a:cxn>
                  <a:cxn ang="0">
                    <a:pos x="159" y="66"/>
                  </a:cxn>
                  <a:cxn ang="0">
                    <a:pos x="92" y="30"/>
                  </a:cxn>
                  <a:cxn ang="0">
                    <a:pos x="19" y="0"/>
                  </a:cxn>
                  <a:cxn ang="0">
                    <a:pos x="0" y="12"/>
                  </a:cxn>
                  <a:cxn ang="0">
                    <a:pos x="67" y="42"/>
                  </a:cxn>
                  <a:cxn ang="0">
                    <a:pos x="134" y="78"/>
                  </a:cxn>
                  <a:cxn ang="0">
                    <a:pos x="189" y="114"/>
                  </a:cxn>
                  <a:cxn ang="0">
                    <a:pos x="238" y="162"/>
                  </a:cxn>
                  <a:cxn ang="0">
                    <a:pos x="274" y="210"/>
                  </a:cxn>
                  <a:cxn ang="0">
                    <a:pos x="299" y="257"/>
                  </a:cxn>
                  <a:cxn ang="0">
                    <a:pos x="317" y="311"/>
                  </a:cxn>
                  <a:cxn ang="0">
                    <a:pos x="323" y="365"/>
                  </a:cxn>
                  <a:cxn ang="0">
                    <a:pos x="317" y="419"/>
                  </a:cxn>
                  <a:cxn ang="0">
                    <a:pos x="299" y="467"/>
                  </a:cxn>
                  <a:cxn ang="0">
                    <a:pos x="274" y="515"/>
                  </a:cxn>
                  <a:cxn ang="0">
                    <a:pos x="238" y="563"/>
                  </a:cxn>
                  <a:cxn ang="0">
                    <a:pos x="268" y="563"/>
                  </a:cxn>
                  <a:cxn ang="0">
                    <a:pos x="311" y="515"/>
                  </a:cxn>
                  <a:cxn ang="0">
                    <a:pos x="335" y="467"/>
                  </a:cxn>
                  <a:cxn ang="0">
                    <a:pos x="353" y="419"/>
                  </a:cxn>
                  <a:cxn ang="0">
                    <a:pos x="360" y="365"/>
                  </a:cxn>
                  <a:cxn ang="0">
                    <a:pos x="360" y="365"/>
                  </a:cxn>
                </a:cxnLst>
                <a:rect l="0" t="0" r="r" b="b"/>
                <a:pathLst>
                  <a:path w="360" h="563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31777" name="Freeform 33">
                <a:extLst>
                  <a:ext uri="{FF2B5EF4-FFF2-40B4-BE49-F238E27FC236}">
                    <a16:creationId xmlns:a16="http://schemas.microsoft.com/office/drawing/2014/main" id="{EF280321-5DE2-4935-BFD3-16DF772C576B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318" y="3631"/>
                <a:ext cx="1078" cy="425"/>
              </a:xfrm>
              <a:custGeom>
                <a:avLst/>
                <a:gdLst/>
                <a:ahLst/>
                <a:cxnLst>
                  <a:cxn ang="0">
                    <a:pos x="1053" y="425"/>
                  </a:cxn>
                  <a:cxn ang="0">
                    <a:pos x="1078" y="419"/>
                  </a:cxn>
                  <a:cxn ang="0">
                    <a:pos x="1066" y="377"/>
                  </a:cxn>
                  <a:cxn ang="0">
                    <a:pos x="1047" y="336"/>
                  </a:cxn>
                  <a:cxn ang="0">
                    <a:pos x="986" y="252"/>
                  </a:cxn>
                  <a:cxn ang="0">
                    <a:pos x="907" y="180"/>
                  </a:cxn>
                  <a:cxn ang="0">
                    <a:pos x="810" y="120"/>
                  </a:cxn>
                  <a:cxn ang="0">
                    <a:pos x="694" y="72"/>
                  </a:cxn>
                  <a:cxn ang="0">
                    <a:pos x="560" y="30"/>
                  </a:cxn>
                  <a:cxn ang="0">
                    <a:pos x="420" y="6"/>
                  </a:cxn>
                  <a:cxn ang="0">
                    <a:pos x="268" y="0"/>
                  </a:cxn>
                  <a:cxn ang="0">
                    <a:pos x="134" y="6"/>
                  </a:cxn>
                  <a:cxn ang="0">
                    <a:pos x="0" y="24"/>
                  </a:cxn>
                  <a:cxn ang="0">
                    <a:pos x="12" y="36"/>
                  </a:cxn>
                  <a:cxn ang="0">
                    <a:pos x="134" y="18"/>
                  </a:cxn>
                  <a:cxn ang="0">
                    <a:pos x="268" y="12"/>
                  </a:cxn>
                  <a:cxn ang="0">
                    <a:pos x="420" y="18"/>
                  </a:cxn>
                  <a:cxn ang="0">
                    <a:pos x="554" y="42"/>
                  </a:cxn>
                  <a:cxn ang="0">
                    <a:pos x="682" y="84"/>
                  </a:cxn>
                  <a:cxn ang="0">
                    <a:pos x="798" y="132"/>
                  </a:cxn>
                  <a:cxn ang="0">
                    <a:pos x="895" y="192"/>
                  </a:cxn>
                  <a:cxn ang="0">
                    <a:pos x="968" y="264"/>
                  </a:cxn>
                  <a:cxn ang="0">
                    <a:pos x="999" y="300"/>
                  </a:cxn>
                  <a:cxn ang="0">
                    <a:pos x="1023" y="342"/>
                  </a:cxn>
                  <a:cxn ang="0">
                    <a:pos x="1041" y="383"/>
                  </a:cxn>
                  <a:cxn ang="0">
                    <a:pos x="1053" y="425"/>
                  </a:cxn>
                  <a:cxn ang="0">
                    <a:pos x="1053" y="425"/>
                  </a:cxn>
                </a:cxnLst>
                <a:rect l="0" t="0" r="r" b="b"/>
                <a:pathLst>
                  <a:path w="1078" h="425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31778" name="Freeform 34">
                <a:extLst>
                  <a:ext uri="{FF2B5EF4-FFF2-40B4-BE49-F238E27FC236}">
                    <a16:creationId xmlns:a16="http://schemas.microsoft.com/office/drawing/2014/main" id="{C87CD609-E011-498C-81C9-8C96FBE989A6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3304" y="4080"/>
                <a:ext cx="98" cy="234"/>
              </a:xfrm>
              <a:custGeom>
                <a:avLst/>
                <a:gdLst/>
                <a:ahLst/>
                <a:cxnLst>
                  <a:cxn ang="0">
                    <a:pos x="0" y="234"/>
                  </a:cxn>
                  <a:cxn ang="0">
                    <a:pos x="25" y="234"/>
                  </a:cxn>
                  <a:cxn ang="0">
                    <a:pos x="55" y="186"/>
                  </a:cxn>
                  <a:cxn ang="0">
                    <a:pos x="80" y="138"/>
                  </a:cxn>
                  <a:cxn ang="0">
                    <a:pos x="92" y="90"/>
                  </a:cxn>
                  <a:cxn ang="0">
                    <a:pos x="98" y="36"/>
                  </a:cxn>
                  <a:cxn ang="0">
                    <a:pos x="98" y="0"/>
                  </a:cxn>
                  <a:cxn ang="0">
                    <a:pos x="74" y="0"/>
                  </a:cxn>
                  <a:cxn ang="0">
                    <a:pos x="74" y="36"/>
                  </a:cxn>
                  <a:cxn ang="0">
                    <a:pos x="67" y="90"/>
                  </a:cxn>
                  <a:cxn ang="0">
                    <a:pos x="55" y="138"/>
                  </a:cxn>
                  <a:cxn ang="0">
                    <a:pos x="31" y="186"/>
                  </a:cxn>
                  <a:cxn ang="0">
                    <a:pos x="0" y="234"/>
                  </a:cxn>
                  <a:cxn ang="0">
                    <a:pos x="0" y="234"/>
                  </a:cxn>
                </a:cxnLst>
                <a:rect l="0" t="0" r="r" b="b"/>
                <a:pathLst>
                  <a:path w="98" h="234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1084" name="Freeform 35">
                <a:extLst>
                  <a:ext uri="{FF2B5EF4-FFF2-40B4-BE49-F238E27FC236}">
                    <a16:creationId xmlns:a16="http://schemas.microsoft.com/office/drawing/2014/main" id="{1E4E6034-8559-4571-90E8-BAD63E88D9FC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776" y="3673"/>
                <a:ext cx="481" cy="641"/>
              </a:xfrm>
              <a:custGeom>
                <a:avLst/>
                <a:gdLst>
                  <a:gd name="T0" fmla="*/ 18 w 481"/>
                  <a:gd name="T1" fmla="*/ 443 h 641"/>
                  <a:gd name="T2" fmla="*/ 24 w 481"/>
                  <a:gd name="T3" fmla="*/ 371 h 641"/>
                  <a:gd name="T4" fmla="*/ 55 w 481"/>
                  <a:gd name="T5" fmla="*/ 305 h 641"/>
                  <a:gd name="T6" fmla="*/ 91 w 481"/>
                  <a:gd name="T7" fmla="*/ 246 h 641"/>
                  <a:gd name="T8" fmla="*/ 146 w 481"/>
                  <a:gd name="T9" fmla="*/ 186 h 641"/>
                  <a:gd name="T10" fmla="*/ 213 w 481"/>
                  <a:gd name="T11" fmla="*/ 132 h 641"/>
                  <a:gd name="T12" fmla="*/ 292 w 481"/>
                  <a:gd name="T13" fmla="*/ 84 h 641"/>
                  <a:gd name="T14" fmla="*/ 384 w 481"/>
                  <a:gd name="T15" fmla="*/ 48 h 641"/>
                  <a:gd name="T16" fmla="*/ 481 w 481"/>
                  <a:gd name="T17" fmla="*/ 12 h 641"/>
                  <a:gd name="T18" fmla="*/ 457 w 481"/>
                  <a:gd name="T19" fmla="*/ 0 h 641"/>
                  <a:gd name="T20" fmla="*/ 359 w 481"/>
                  <a:gd name="T21" fmla="*/ 36 h 641"/>
                  <a:gd name="T22" fmla="*/ 274 w 481"/>
                  <a:gd name="T23" fmla="*/ 78 h 641"/>
                  <a:gd name="T24" fmla="*/ 195 w 481"/>
                  <a:gd name="T25" fmla="*/ 126 h 641"/>
                  <a:gd name="T26" fmla="*/ 128 w 481"/>
                  <a:gd name="T27" fmla="*/ 180 h 641"/>
                  <a:gd name="T28" fmla="*/ 73 w 481"/>
                  <a:gd name="T29" fmla="*/ 240 h 641"/>
                  <a:gd name="T30" fmla="*/ 37 w 481"/>
                  <a:gd name="T31" fmla="*/ 305 h 641"/>
                  <a:gd name="T32" fmla="*/ 6 w 481"/>
                  <a:gd name="T33" fmla="*/ 371 h 641"/>
                  <a:gd name="T34" fmla="*/ 0 w 481"/>
                  <a:gd name="T35" fmla="*/ 443 h 641"/>
                  <a:gd name="T36" fmla="*/ 6 w 481"/>
                  <a:gd name="T37" fmla="*/ 497 h 641"/>
                  <a:gd name="T38" fmla="*/ 18 w 481"/>
                  <a:gd name="T39" fmla="*/ 545 h 641"/>
                  <a:gd name="T40" fmla="*/ 43 w 481"/>
                  <a:gd name="T41" fmla="*/ 593 h 641"/>
                  <a:gd name="T42" fmla="*/ 73 w 481"/>
                  <a:gd name="T43" fmla="*/ 641 h 641"/>
                  <a:gd name="T44" fmla="*/ 97 w 481"/>
                  <a:gd name="T45" fmla="*/ 641 h 641"/>
                  <a:gd name="T46" fmla="*/ 67 w 481"/>
                  <a:gd name="T47" fmla="*/ 593 h 641"/>
                  <a:gd name="T48" fmla="*/ 43 w 481"/>
                  <a:gd name="T49" fmla="*/ 545 h 641"/>
                  <a:gd name="T50" fmla="*/ 24 w 481"/>
                  <a:gd name="T51" fmla="*/ 497 h 641"/>
                  <a:gd name="T52" fmla="*/ 18 w 481"/>
                  <a:gd name="T53" fmla="*/ 443 h 641"/>
                  <a:gd name="T54" fmla="*/ 18 w 481"/>
                  <a:gd name="T55" fmla="*/ 443 h 641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0" t="0" r="r" b="b"/>
                <a:pathLst>
                  <a:path w="481" h="64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1036" name="Group 36">
              <a:extLst>
                <a:ext uri="{FF2B5EF4-FFF2-40B4-BE49-F238E27FC236}">
                  <a16:creationId xmlns:a16="http://schemas.microsoft.com/office/drawing/2014/main" id="{85D74BFA-CC16-4057-B359-2919EA7EDBCA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4128" y="3360"/>
              <a:ext cx="1351" cy="821"/>
              <a:chOff x="4128" y="3360"/>
              <a:chExt cx="1351" cy="821"/>
            </a:xfrm>
          </p:grpSpPr>
          <p:sp>
            <p:nvSpPr>
              <p:cNvPr id="31781" name="Freeform 37">
                <a:extLst>
                  <a:ext uri="{FF2B5EF4-FFF2-40B4-BE49-F238E27FC236}">
                    <a16:creationId xmlns:a16="http://schemas.microsoft.com/office/drawing/2014/main" id="{ADAC709D-9F86-46CD-87FE-85389D01395B}"/>
                  </a:ext>
                </a:extLst>
              </p:cNvPr>
              <p:cNvSpPr>
                <a:spLocks noEditPoints="1"/>
              </p:cNvSpPr>
              <p:nvPr/>
            </p:nvSpPr>
            <p:spPr bwMode="hidden">
              <a:xfrm>
                <a:off x="4200" y="3402"/>
                <a:ext cx="1201" cy="731"/>
              </a:xfrm>
              <a:custGeom>
                <a:avLst/>
                <a:gdLst/>
                <a:ahLst/>
                <a:cxnLst>
                  <a:cxn ang="0">
                    <a:pos x="484" y="6"/>
                  </a:cxn>
                  <a:cxn ang="0">
                    <a:pos x="263" y="60"/>
                  </a:cxn>
                  <a:cxn ang="0">
                    <a:pos x="101" y="162"/>
                  </a:cxn>
                  <a:cxn ang="0">
                    <a:pos x="12" y="294"/>
                  </a:cxn>
                  <a:cxn ang="0">
                    <a:pos x="0" y="366"/>
                  </a:cxn>
                  <a:cxn ang="0">
                    <a:pos x="12" y="437"/>
                  </a:cxn>
                  <a:cxn ang="0">
                    <a:pos x="101" y="569"/>
                  </a:cxn>
                  <a:cxn ang="0">
                    <a:pos x="263" y="671"/>
                  </a:cxn>
                  <a:cxn ang="0">
                    <a:pos x="484" y="725"/>
                  </a:cxn>
                  <a:cxn ang="0">
                    <a:pos x="723" y="725"/>
                  </a:cxn>
                  <a:cxn ang="0">
                    <a:pos x="938" y="671"/>
                  </a:cxn>
                  <a:cxn ang="0">
                    <a:pos x="1100" y="569"/>
                  </a:cxn>
                  <a:cxn ang="0">
                    <a:pos x="1189" y="437"/>
                  </a:cxn>
                  <a:cxn ang="0">
                    <a:pos x="1201" y="366"/>
                  </a:cxn>
                  <a:cxn ang="0">
                    <a:pos x="1189" y="294"/>
                  </a:cxn>
                  <a:cxn ang="0">
                    <a:pos x="1100" y="162"/>
                  </a:cxn>
                  <a:cxn ang="0">
                    <a:pos x="938" y="60"/>
                  </a:cxn>
                  <a:cxn ang="0">
                    <a:pos x="723" y="6"/>
                  </a:cxn>
                  <a:cxn ang="0">
                    <a:pos x="604" y="0"/>
                  </a:cxn>
                  <a:cxn ang="0">
                    <a:pos x="490" y="701"/>
                  </a:cxn>
                  <a:cxn ang="0">
                    <a:pos x="287" y="647"/>
                  </a:cxn>
                  <a:cxn ang="0">
                    <a:pos x="131" y="557"/>
                  </a:cxn>
                  <a:cxn ang="0">
                    <a:pos x="48" y="437"/>
                  </a:cxn>
                  <a:cxn ang="0">
                    <a:pos x="36" y="366"/>
                  </a:cxn>
                  <a:cxn ang="0">
                    <a:pos x="48" y="300"/>
                  </a:cxn>
                  <a:cxn ang="0">
                    <a:pos x="131" y="174"/>
                  </a:cxn>
                  <a:cxn ang="0">
                    <a:pos x="287" y="84"/>
                  </a:cxn>
                  <a:cxn ang="0">
                    <a:pos x="490" y="30"/>
                  </a:cxn>
                  <a:cxn ang="0">
                    <a:pos x="717" y="30"/>
                  </a:cxn>
                  <a:cxn ang="0">
                    <a:pos x="920" y="84"/>
                  </a:cxn>
                  <a:cxn ang="0">
                    <a:pos x="1070" y="174"/>
                  </a:cxn>
                  <a:cxn ang="0">
                    <a:pos x="1153" y="300"/>
                  </a:cxn>
                  <a:cxn ang="0">
                    <a:pos x="1153" y="437"/>
                  </a:cxn>
                  <a:cxn ang="0">
                    <a:pos x="1070" y="557"/>
                  </a:cxn>
                  <a:cxn ang="0">
                    <a:pos x="920" y="647"/>
                  </a:cxn>
                  <a:cxn ang="0">
                    <a:pos x="717" y="701"/>
                  </a:cxn>
                  <a:cxn ang="0">
                    <a:pos x="604" y="707"/>
                  </a:cxn>
                </a:cxnLst>
                <a:rect l="0" t="0" r="r" b="b"/>
                <a:pathLst>
                  <a:path w="1201" h="73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31782" name="Freeform 38">
                <a:extLst>
                  <a:ext uri="{FF2B5EF4-FFF2-40B4-BE49-F238E27FC236}">
                    <a16:creationId xmlns:a16="http://schemas.microsoft.com/office/drawing/2014/main" id="{FE549B56-9C9A-4FC2-ADE9-7A6266F59FE1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128" y="3366"/>
                <a:ext cx="544" cy="737"/>
              </a:xfrm>
              <a:custGeom>
                <a:avLst/>
                <a:gdLst/>
                <a:ahLst/>
                <a:cxnLst>
                  <a:cxn ang="0">
                    <a:pos x="24" y="402"/>
                  </a:cxn>
                  <a:cxn ang="0">
                    <a:pos x="36" y="330"/>
                  </a:cxn>
                  <a:cxn ang="0">
                    <a:pos x="66" y="264"/>
                  </a:cxn>
                  <a:cxn ang="0">
                    <a:pos x="108" y="204"/>
                  </a:cxn>
                  <a:cxn ang="0">
                    <a:pos x="173" y="150"/>
                  </a:cxn>
                  <a:cxn ang="0">
                    <a:pos x="251" y="102"/>
                  </a:cxn>
                  <a:cxn ang="0">
                    <a:pos x="335" y="60"/>
                  </a:cxn>
                  <a:cxn ang="0">
                    <a:pos x="436" y="30"/>
                  </a:cxn>
                  <a:cxn ang="0">
                    <a:pos x="544" y="12"/>
                  </a:cxn>
                  <a:cxn ang="0">
                    <a:pos x="544" y="0"/>
                  </a:cxn>
                  <a:cxn ang="0">
                    <a:pos x="430" y="18"/>
                  </a:cxn>
                  <a:cxn ang="0">
                    <a:pos x="329" y="48"/>
                  </a:cxn>
                  <a:cxn ang="0">
                    <a:pos x="233" y="90"/>
                  </a:cxn>
                  <a:cxn ang="0">
                    <a:pos x="155" y="138"/>
                  </a:cxn>
                  <a:cxn ang="0">
                    <a:pos x="90" y="198"/>
                  </a:cxn>
                  <a:cxn ang="0">
                    <a:pos x="42" y="258"/>
                  </a:cxn>
                  <a:cxn ang="0">
                    <a:pos x="12" y="330"/>
                  </a:cxn>
                  <a:cxn ang="0">
                    <a:pos x="0" y="402"/>
                  </a:cxn>
                  <a:cxn ang="0">
                    <a:pos x="6" y="455"/>
                  </a:cxn>
                  <a:cxn ang="0">
                    <a:pos x="18" y="503"/>
                  </a:cxn>
                  <a:cxn ang="0">
                    <a:pos x="42" y="545"/>
                  </a:cxn>
                  <a:cxn ang="0">
                    <a:pos x="78" y="593"/>
                  </a:cxn>
                  <a:cxn ang="0">
                    <a:pos x="114" y="635"/>
                  </a:cxn>
                  <a:cxn ang="0">
                    <a:pos x="161" y="671"/>
                  </a:cxn>
                  <a:cxn ang="0">
                    <a:pos x="221" y="707"/>
                  </a:cxn>
                  <a:cxn ang="0">
                    <a:pos x="281" y="737"/>
                  </a:cxn>
                  <a:cxn ang="0">
                    <a:pos x="323" y="737"/>
                  </a:cxn>
                  <a:cxn ang="0">
                    <a:pos x="257" y="707"/>
                  </a:cxn>
                  <a:cxn ang="0">
                    <a:pos x="203" y="671"/>
                  </a:cxn>
                  <a:cxn ang="0">
                    <a:pos x="149" y="635"/>
                  </a:cxn>
                  <a:cxn ang="0">
                    <a:pos x="108" y="593"/>
                  </a:cxn>
                  <a:cxn ang="0">
                    <a:pos x="72" y="551"/>
                  </a:cxn>
                  <a:cxn ang="0">
                    <a:pos x="48" y="503"/>
                  </a:cxn>
                  <a:cxn ang="0">
                    <a:pos x="30" y="455"/>
                  </a:cxn>
                  <a:cxn ang="0">
                    <a:pos x="24" y="402"/>
                  </a:cxn>
                  <a:cxn ang="0">
                    <a:pos x="24" y="402"/>
                  </a:cxn>
                </a:cxnLst>
                <a:rect l="0" t="0" r="r" b="b"/>
                <a:pathLst>
                  <a:path w="544" h="737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31783" name="Freeform 39">
                <a:extLst>
                  <a:ext uri="{FF2B5EF4-FFF2-40B4-BE49-F238E27FC236}">
                    <a16:creationId xmlns:a16="http://schemas.microsoft.com/office/drawing/2014/main" id="{B6C78C77-BD3D-4DE8-A0DD-1A8E08F9DCB7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792" y="3360"/>
                <a:ext cx="609" cy="252"/>
              </a:xfrm>
              <a:custGeom>
                <a:avLst/>
                <a:gdLst/>
                <a:ahLst/>
                <a:cxnLst>
                  <a:cxn ang="0">
                    <a:pos x="12" y="12"/>
                  </a:cxn>
                  <a:cxn ang="0">
                    <a:pos x="113" y="18"/>
                  </a:cxn>
                  <a:cxn ang="0">
                    <a:pos x="203" y="30"/>
                  </a:cxn>
                  <a:cxn ang="0">
                    <a:pos x="292" y="48"/>
                  </a:cxn>
                  <a:cxn ang="0">
                    <a:pos x="376" y="78"/>
                  </a:cxn>
                  <a:cxn ang="0">
                    <a:pos x="448" y="114"/>
                  </a:cxn>
                  <a:cxn ang="0">
                    <a:pos x="514" y="156"/>
                  </a:cxn>
                  <a:cxn ang="0">
                    <a:pos x="567" y="198"/>
                  </a:cxn>
                  <a:cxn ang="0">
                    <a:pos x="609" y="252"/>
                  </a:cxn>
                  <a:cxn ang="0">
                    <a:pos x="609" y="216"/>
                  </a:cxn>
                  <a:cxn ang="0">
                    <a:pos x="561" y="168"/>
                  </a:cxn>
                  <a:cxn ang="0">
                    <a:pos x="502" y="126"/>
                  </a:cxn>
                  <a:cxn ang="0">
                    <a:pos x="436" y="90"/>
                  </a:cxn>
                  <a:cxn ang="0">
                    <a:pos x="364" y="60"/>
                  </a:cxn>
                  <a:cxn ang="0">
                    <a:pos x="286" y="36"/>
                  </a:cxn>
                  <a:cxn ang="0">
                    <a:pos x="197" y="18"/>
                  </a:cxn>
                  <a:cxn ang="0">
                    <a:pos x="107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6" y="12"/>
                  </a:cxn>
                  <a:cxn ang="0">
                    <a:pos x="12" y="12"/>
                  </a:cxn>
                  <a:cxn ang="0">
                    <a:pos x="12" y="12"/>
                  </a:cxn>
                </a:cxnLst>
                <a:rect l="0" t="0" r="r" b="b"/>
                <a:pathLst>
                  <a:path w="609" h="252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31784" name="Freeform 40">
                <a:extLst>
                  <a:ext uri="{FF2B5EF4-FFF2-40B4-BE49-F238E27FC236}">
                    <a16:creationId xmlns:a16="http://schemas.microsoft.com/office/drawing/2014/main" id="{8CA4964D-2C95-4422-91E4-6A71EE0BD6B0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246" y="4007"/>
                <a:ext cx="72" cy="54"/>
              </a:xfrm>
              <a:custGeom>
                <a:avLst/>
                <a:gdLst/>
                <a:ahLst/>
                <a:cxnLst>
                  <a:cxn ang="0">
                    <a:pos x="72" y="0"/>
                  </a:cxn>
                  <a:cxn ang="0">
                    <a:pos x="36" y="30"/>
                  </a:cxn>
                  <a:cxn ang="0">
                    <a:pos x="0" y="54"/>
                  </a:cxn>
                  <a:cxn ang="0">
                    <a:pos x="36" y="54"/>
                  </a:cxn>
                  <a:cxn ang="0">
                    <a:pos x="54" y="42"/>
                  </a:cxn>
                  <a:cxn ang="0">
                    <a:pos x="72" y="24"/>
                  </a:cxn>
                  <a:cxn ang="0">
                    <a:pos x="72" y="24"/>
                  </a:cxn>
                  <a:cxn ang="0">
                    <a:pos x="72" y="0"/>
                  </a:cxn>
                  <a:cxn ang="0">
                    <a:pos x="72" y="0"/>
                  </a:cxn>
                </a:cxnLst>
                <a:rect l="0" t="0" r="r" b="b"/>
                <a:pathLst>
                  <a:path w="72" h="54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31785" name="Freeform 41">
                <a:extLst>
                  <a:ext uri="{FF2B5EF4-FFF2-40B4-BE49-F238E27FC236}">
                    <a16:creationId xmlns:a16="http://schemas.microsoft.com/office/drawing/2014/main" id="{7C965F33-9F26-4E26-B3BF-2F40A557DA31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505" y="4073"/>
                <a:ext cx="705" cy="108"/>
              </a:xfrm>
              <a:custGeom>
                <a:avLst/>
                <a:gdLst/>
                <a:ahLst/>
                <a:cxnLst>
                  <a:cxn ang="0">
                    <a:pos x="299" y="90"/>
                  </a:cxn>
                  <a:cxn ang="0">
                    <a:pos x="221" y="90"/>
                  </a:cxn>
                  <a:cxn ang="0">
                    <a:pos x="143" y="78"/>
                  </a:cxn>
                  <a:cxn ang="0">
                    <a:pos x="0" y="48"/>
                  </a:cxn>
                  <a:cxn ang="0">
                    <a:pos x="0" y="66"/>
                  </a:cxn>
                  <a:cxn ang="0">
                    <a:pos x="143" y="96"/>
                  </a:cxn>
                  <a:cxn ang="0">
                    <a:pos x="221" y="108"/>
                  </a:cxn>
                  <a:cxn ang="0">
                    <a:pos x="299" y="108"/>
                  </a:cxn>
                  <a:cxn ang="0">
                    <a:pos x="412" y="102"/>
                  </a:cxn>
                  <a:cxn ang="0">
                    <a:pos x="520" y="84"/>
                  </a:cxn>
                  <a:cxn ang="0">
                    <a:pos x="615" y="60"/>
                  </a:cxn>
                  <a:cxn ang="0">
                    <a:pos x="705" y="24"/>
                  </a:cxn>
                  <a:cxn ang="0">
                    <a:pos x="705" y="0"/>
                  </a:cxn>
                  <a:cxn ang="0">
                    <a:pos x="615" y="42"/>
                  </a:cxn>
                  <a:cxn ang="0">
                    <a:pos x="520" y="66"/>
                  </a:cxn>
                  <a:cxn ang="0">
                    <a:pos x="412" y="84"/>
                  </a:cxn>
                  <a:cxn ang="0">
                    <a:pos x="299" y="90"/>
                  </a:cxn>
                  <a:cxn ang="0">
                    <a:pos x="299" y="90"/>
                  </a:cxn>
                </a:cxnLst>
                <a:rect l="0" t="0" r="r" b="b"/>
                <a:pathLst>
                  <a:path w="705" h="108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31786" name="Freeform 42">
                <a:extLst>
                  <a:ext uri="{FF2B5EF4-FFF2-40B4-BE49-F238E27FC236}">
                    <a16:creationId xmlns:a16="http://schemas.microsoft.com/office/drawing/2014/main" id="{5B53AF03-3D1D-46D8-84E6-81239A9A8EA6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336" y="3654"/>
                <a:ext cx="143" cy="341"/>
              </a:xfrm>
              <a:custGeom>
                <a:avLst/>
                <a:gdLst/>
                <a:ahLst/>
                <a:cxnLst>
                  <a:cxn ang="0">
                    <a:pos x="119" y="114"/>
                  </a:cxn>
                  <a:cxn ang="0">
                    <a:pos x="113" y="173"/>
                  </a:cxn>
                  <a:cxn ang="0">
                    <a:pos x="89" y="239"/>
                  </a:cxn>
                  <a:cxn ang="0">
                    <a:pos x="47" y="293"/>
                  </a:cxn>
                  <a:cxn ang="0">
                    <a:pos x="0" y="341"/>
                  </a:cxn>
                  <a:cxn ang="0">
                    <a:pos x="29" y="341"/>
                  </a:cxn>
                  <a:cxn ang="0">
                    <a:pos x="77" y="287"/>
                  </a:cxn>
                  <a:cxn ang="0">
                    <a:pos x="113" y="233"/>
                  </a:cxn>
                  <a:cxn ang="0">
                    <a:pos x="137" y="173"/>
                  </a:cxn>
                  <a:cxn ang="0">
                    <a:pos x="143" y="114"/>
                  </a:cxn>
                  <a:cxn ang="0">
                    <a:pos x="137" y="60"/>
                  </a:cxn>
                  <a:cxn ang="0">
                    <a:pos x="119" y="0"/>
                  </a:cxn>
                  <a:cxn ang="0">
                    <a:pos x="89" y="0"/>
                  </a:cxn>
                  <a:cxn ang="0">
                    <a:pos x="113" y="60"/>
                  </a:cxn>
                  <a:cxn ang="0">
                    <a:pos x="119" y="114"/>
                  </a:cxn>
                  <a:cxn ang="0">
                    <a:pos x="119" y="114"/>
                  </a:cxn>
                </a:cxnLst>
                <a:rect l="0" t="0" r="r" b="b"/>
                <a:pathLst>
                  <a:path w="143" h="341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31787" name="Freeform 43">
                <a:extLst>
                  <a:ext uri="{FF2B5EF4-FFF2-40B4-BE49-F238E27FC236}">
                    <a16:creationId xmlns:a16="http://schemas.microsoft.com/office/drawing/2014/main" id="{99A2C6B2-91A4-4C02-9EEC-9CEBFEB9B367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061" y="3624"/>
                <a:ext cx="83" cy="90"/>
              </a:xfrm>
              <a:custGeom>
                <a:avLst/>
                <a:gdLst/>
                <a:ahLst/>
                <a:cxnLst>
                  <a:cxn ang="0">
                    <a:pos x="59" y="90"/>
                  </a:cxn>
                  <a:cxn ang="0">
                    <a:pos x="83" y="84"/>
                  </a:cxn>
                  <a:cxn ang="0">
                    <a:pos x="71" y="60"/>
                  </a:cxn>
                  <a:cxn ang="0">
                    <a:pos x="53" y="42"/>
                  </a:cxn>
                  <a:cxn ang="0">
                    <a:pos x="6" y="0"/>
                  </a:cxn>
                  <a:cxn ang="0">
                    <a:pos x="0" y="18"/>
                  </a:cxn>
                  <a:cxn ang="0">
                    <a:pos x="35" y="48"/>
                  </a:cxn>
                  <a:cxn ang="0">
                    <a:pos x="59" y="90"/>
                  </a:cxn>
                  <a:cxn ang="0">
                    <a:pos x="59" y="90"/>
                  </a:cxn>
                </a:cxnLst>
                <a:rect l="0" t="0" r="r" b="b"/>
                <a:pathLst>
                  <a:path w="83" h="9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1057" name="Freeform 44">
                <a:extLst>
                  <a:ext uri="{FF2B5EF4-FFF2-40B4-BE49-F238E27FC236}">
                    <a16:creationId xmlns:a16="http://schemas.microsoft.com/office/drawing/2014/main" id="{A7C9B605-FB7A-4DCE-9D56-2764A8B9CF10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445" y="3552"/>
                <a:ext cx="717" cy="431"/>
              </a:xfrm>
              <a:custGeom>
                <a:avLst/>
                <a:gdLst>
                  <a:gd name="T0" fmla="*/ 693 w 717"/>
                  <a:gd name="T1" fmla="*/ 216 h 431"/>
                  <a:gd name="T2" fmla="*/ 687 w 717"/>
                  <a:gd name="T3" fmla="*/ 257 h 431"/>
                  <a:gd name="T4" fmla="*/ 669 w 717"/>
                  <a:gd name="T5" fmla="*/ 293 h 431"/>
                  <a:gd name="T6" fmla="*/ 633 w 717"/>
                  <a:gd name="T7" fmla="*/ 329 h 431"/>
                  <a:gd name="T8" fmla="*/ 598 w 717"/>
                  <a:gd name="T9" fmla="*/ 359 h 431"/>
                  <a:gd name="T10" fmla="*/ 544 w 717"/>
                  <a:gd name="T11" fmla="*/ 383 h 431"/>
                  <a:gd name="T12" fmla="*/ 490 w 717"/>
                  <a:gd name="T13" fmla="*/ 401 h 431"/>
                  <a:gd name="T14" fmla="*/ 424 w 717"/>
                  <a:gd name="T15" fmla="*/ 413 h 431"/>
                  <a:gd name="T16" fmla="*/ 359 w 717"/>
                  <a:gd name="T17" fmla="*/ 419 h 431"/>
                  <a:gd name="T18" fmla="*/ 293 w 717"/>
                  <a:gd name="T19" fmla="*/ 413 h 431"/>
                  <a:gd name="T20" fmla="*/ 227 w 717"/>
                  <a:gd name="T21" fmla="*/ 401 h 431"/>
                  <a:gd name="T22" fmla="*/ 173 w 717"/>
                  <a:gd name="T23" fmla="*/ 383 h 431"/>
                  <a:gd name="T24" fmla="*/ 119 w 717"/>
                  <a:gd name="T25" fmla="*/ 359 h 431"/>
                  <a:gd name="T26" fmla="*/ 84 w 717"/>
                  <a:gd name="T27" fmla="*/ 329 h 431"/>
                  <a:gd name="T28" fmla="*/ 48 w 717"/>
                  <a:gd name="T29" fmla="*/ 293 h 431"/>
                  <a:gd name="T30" fmla="*/ 30 w 717"/>
                  <a:gd name="T31" fmla="*/ 257 h 431"/>
                  <a:gd name="T32" fmla="*/ 24 w 717"/>
                  <a:gd name="T33" fmla="*/ 216 h 431"/>
                  <a:gd name="T34" fmla="*/ 30 w 717"/>
                  <a:gd name="T35" fmla="*/ 174 h 431"/>
                  <a:gd name="T36" fmla="*/ 48 w 717"/>
                  <a:gd name="T37" fmla="*/ 138 h 431"/>
                  <a:gd name="T38" fmla="*/ 84 w 717"/>
                  <a:gd name="T39" fmla="*/ 102 h 431"/>
                  <a:gd name="T40" fmla="*/ 119 w 717"/>
                  <a:gd name="T41" fmla="*/ 72 h 431"/>
                  <a:gd name="T42" fmla="*/ 173 w 717"/>
                  <a:gd name="T43" fmla="*/ 48 h 431"/>
                  <a:gd name="T44" fmla="*/ 227 w 717"/>
                  <a:gd name="T45" fmla="*/ 30 h 431"/>
                  <a:gd name="T46" fmla="*/ 293 w 717"/>
                  <a:gd name="T47" fmla="*/ 18 h 431"/>
                  <a:gd name="T48" fmla="*/ 359 w 717"/>
                  <a:gd name="T49" fmla="*/ 12 h 431"/>
                  <a:gd name="T50" fmla="*/ 418 w 717"/>
                  <a:gd name="T51" fmla="*/ 18 h 431"/>
                  <a:gd name="T52" fmla="*/ 478 w 717"/>
                  <a:gd name="T53" fmla="*/ 30 h 431"/>
                  <a:gd name="T54" fmla="*/ 532 w 717"/>
                  <a:gd name="T55" fmla="*/ 48 h 431"/>
                  <a:gd name="T56" fmla="*/ 580 w 717"/>
                  <a:gd name="T57" fmla="*/ 66 h 431"/>
                  <a:gd name="T58" fmla="*/ 586 w 717"/>
                  <a:gd name="T59" fmla="*/ 48 h 431"/>
                  <a:gd name="T60" fmla="*/ 478 w 717"/>
                  <a:gd name="T61" fmla="*/ 12 h 431"/>
                  <a:gd name="T62" fmla="*/ 418 w 717"/>
                  <a:gd name="T63" fmla="*/ 6 h 431"/>
                  <a:gd name="T64" fmla="*/ 359 w 717"/>
                  <a:gd name="T65" fmla="*/ 0 h 431"/>
                  <a:gd name="T66" fmla="*/ 287 w 717"/>
                  <a:gd name="T67" fmla="*/ 6 h 431"/>
                  <a:gd name="T68" fmla="*/ 221 w 717"/>
                  <a:gd name="T69" fmla="*/ 18 h 431"/>
                  <a:gd name="T70" fmla="*/ 161 w 717"/>
                  <a:gd name="T71" fmla="*/ 36 h 431"/>
                  <a:gd name="T72" fmla="*/ 107 w 717"/>
                  <a:gd name="T73" fmla="*/ 66 h 431"/>
                  <a:gd name="T74" fmla="*/ 60 w 717"/>
                  <a:gd name="T75" fmla="*/ 96 h 431"/>
                  <a:gd name="T76" fmla="*/ 30 w 717"/>
                  <a:gd name="T77" fmla="*/ 132 h 431"/>
                  <a:gd name="T78" fmla="*/ 6 w 717"/>
                  <a:gd name="T79" fmla="*/ 174 h 431"/>
                  <a:gd name="T80" fmla="*/ 0 w 717"/>
                  <a:gd name="T81" fmla="*/ 216 h 431"/>
                  <a:gd name="T82" fmla="*/ 6 w 717"/>
                  <a:gd name="T83" fmla="*/ 257 h 431"/>
                  <a:gd name="T84" fmla="*/ 30 w 717"/>
                  <a:gd name="T85" fmla="*/ 299 h 431"/>
                  <a:gd name="T86" fmla="*/ 60 w 717"/>
                  <a:gd name="T87" fmla="*/ 335 h 431"/>
                  <a:gd name="T88" fmla="*/ 107 w 717"/>
                  <a:gd name="T89" fmla="*/ 371 h 431"/>
                  <a:gd name="T90" fmla="*/ 161 w 717"/>
                  <a:gd name="T91" fmla="*/ 395 h 431"/>
                  <a:gd name="T92" fmla="*/ 221 w 717"/>
                  <a:gd name="T93" fmla="*/ 413 h 431"/>
                  <a:gd name="T94" fmla="*/ 287 w 717"/>
                  <a:gd name="T95" fmla="*/ 425 h 431"/>
                  <a:gd name="T96" fmla="*/ 359 w 717"/>
                  <a:gd name="T97" fmla="*/ 431 h 431"/>
                  <a:gd name="T98" fmla="*/ 430 w 717"/>
                  <a:gd name="T99" fmla="*/ 425 h 431"/>
                  <a:gd name="T100" fmla="*/ 496 w 717"/>
                  <a:gd name="T101" fmla="*/ 413 h 431"/>
                  <a:gd name="T102" fmla="*/ 562 w 717"/>
                  <a:gd name="T103" fmla="*/ 395 h 431"/>
                  <a:gd name="T104" fmla="*/ 610 w 717"/>
                  <a:gd name="T105" fmla="*/ 371 h 431"/>
                  <a:gd name="T106" fmla="*/ 657 w 717"/>
                  <a:gd name="T107" fmla="*/ 335 h 431"/>
                  <a:gd name="T108" fmla="*/ 687 w 717"/>
                  <a:gd name="T109" fmla="*/ 299 h 431"/>
                  <a:gd name="T110" fmla="*/ 711 w 717"/>
                  <a:gd name="T111" fmla="*/ 257 h 431"/>
                  <a:gd name="T112" fmla="*/ 717 w 717"/>
                  <a:gd name="T113" fmla="*/ 216 h 431"/>
                  <a:gd name="T114" fmla="*/ 717 w 717"/>
                  <a:gd name="T115" fmla="*/ 204 h 431"/>
                  <a:gd name="T116" fmla="*/ 711 w 717"/>
                  <a:gd name="T117" fmla="*/ 192 h 431"/>
                  <a:gd name="T118" fmla="*/ 687 w 717"/>
                  <a:gd name="T119" fmla="*/ 198 h 431"/>
                  <a:gd name="T120" fmla="*/ 693 w 717"/>
                  <a:gd name="T121" fmla="*/ 210 h 431"/>
                  <a:gd name="T122" fmla="*/ 693 w 717"/>
                  <a:gd name="T123" fmla="*/ 216 h 431"/>
                  <a:gd name="T124" fmla="*/ 693 w 717"/>
                  <a:gd name="T125" fmla="*/ 216 h 431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60000 65536"/>
                  <a:gd name="T187" fmla="*/ 0 60000 65536"/>
                  <a:gd name="T188" fmla="*/ 0 60000 65536"/>
                </a:gdLst>
                <a:ahLst/>
                <a:cxnLst>
                  <a:cxn ang="T126">
                    <a:pos x="T0" y="T1"/>
                  </a:cxn>
                  <a:cxn ang="T127">
                    <a:pos x="T2" y="T3"/>
                  </a:cxn>
                  <a:cxn ang="T128">
                    <a:pos x="T4" y="T5"/>
                  </a:cxn>
                  <a:cxn ang="T129">
                    <a:pos x="T6" y="T7"/>
                  </a:cxn>
                  <a:cxn ang="T130">
                    <a:pos x="T8" y="T9"/>
                  </a:cxn>
                  <a:cxn ang="T131">
                    <a:pos x="T10" y="T11"/>
                  </a:cxn>
                  <a:cxn ang="T132">
                    <a:pos x="T12" y="T13"/>
                  </a:cxn>
                  <a:cxn ang="T133">
                    <a:pos x="T14" y="T15"/>
                  </a:cxn>
                  <a:cxn ang="T134">
                    <a:pos x="T16" y="T17"/>
                  </a:cxn>
                  <a:cxn ang="T135">
                    <a:pos x="T18" y="T19"/>
                  </a:cxn>
                  <a:cxn ang="T136">
                    <a:pos x="T20" y="T21"/>
                  </a:cxn>
                  <a:cxn ang="T137">
                    <a:pos x="T22" y="T23"/>
                  </a:cxn>
                  <a:cxn ang="T138">
                    <a:pos x="T24" y="T25"/>
                  </a:cxn>
                  <a:cxn ang="T139">
                    <a:pos x="T26" y="T27"/>
                  </a:cxn>
                  <a:cxn ang="T140">
                    <a:pos x="T28" y="T29"/>
                  </a:cxn>
                  <a:cxn ang="T141">
                    <a:pos x="T30" y="T31"/>
                  </a:cxn>
                  <a:cxn ang="T142">
                    <a:pos x="T32" y="T33"/>
                  </a:cxn>
                  <a:cxn ang="T143">
                    <a:pos x="T34" y="T35"/>
                  </a:cxn>
                  <a:cxn ang="T144">
                    <a:pos x="T36" y="T37"/>
                  </a:cxn>
                  <a:cxn ang="T145">
                    <a:pos x="T38" y="T39"/>
                  </a:cxn>
                  <a:cxn ang="T146">
                    <a:pos x="T40" y="T41"/>
                  </a:cxn>
                  <a:cxn ang="T147">
                    <a:pos x="T42" y="T43"/>
                  </a:cxn>
                  <a:cxn ang="T148">
                    <a:pos x="T44" y="T45"/>
                  </a:cxn>
                  <a:cxn ang="T149">
                    <a:pos x="T46" y="T47"/>
                  </a:cxn>
                  <a:cxn ang="T150">
                    <a:pos x="T48" y="T49"/>
                  </a:cxn>
                  <a:cxn ang="T151">
                    <a:pos x="T50" y="T51"/>
                  </a:cxn>
                  <a:cxn ang="T152">
                    <a:pos x="T52" y="T53"/>
                  </a:cxn>
                  <a:cxn ang="T153">
                    <a:pos x="T54" y="T55"/>
                  </a:cxn>
                  <a:cxn ang="T154">
                    <a:pos x="T56" y="T57"/>
                  </a:cxn>
                  <a:cxn ang="T155">
                    <a:pos x="T58" y="T59"/>
                  </a:cxn>
                  <a:cxn ang="T156">
                    <a:pos x="T60" y="T61"/>
                  </a:cxn>
                  <a:cxn ang="T157">
                    <a:pos x="T62" y="T63"/>
                  </a:cxn>
                  <a:cxn ang="T158">
                    <a:pos x="T64" y="T65"/>
                  </a:cxn>
                  <a:cxn ang="T159">
                    <a:pos x="T66" y="T67"/>
                  </a:cxn>
                  <a:cxn ang="T160">
                    <a:pos x="T68" y="T69"/>
                  </a:cxn>
                  <a:cxn ang="T161">
                    <a:pos x="T70" y="T71"/>
                  </a:cxn>
                  <a:cxn ang="T162">
                    <a:pos x="T72" y="T73"/>
                  </a:cxn>
                  <a:cxn ang="T163">
                    <a:pos x="T74" y="T75"/>
                  </a:cxn>
                  <a:cxn ang="T164">
                    <a:pos x="T76" y="T77"/>
                  </a:cxn>
                  <a:cxn ang="T165">
                    <a:pos x="T78" y="T79"/>
                  </a:cxn>
                  <a:cxn ang="T166">
                    <a:pos x="T80" y="T81"/>
                  </a:cxn>
                  <a:cxn ang="T167">
                    <a:pos x="T82" y="T83"/>
                  </a:cxn>
                  <a:cxn ang="T168">
                    <a:pos x="T84" y="T85"/>
                  </a:cxn>
                  <a:cxn ang="T169">
                    <a:pos x="T86" y="T87"/>
                  </a:cxn>
                  <a:cxn ang="T170">
                    <a:pos x="T88" y="T89"/>
                  </a:cxn>
                  <a:cxn ang="T171">
                    <a:pos x="T90" y="T91"/>
                  </a:cxn>
                  <a:cxn ang="T172">
                    <a:pos x="T92" y="T93"/>
                  </a:cxn>
                  <a:cxn ang="T173">
                    <a:pos x="T94" y="T95"/>
                  </a:cxn>
                  <a:cxn ang="T174">
                    <a:pos x="T96" y="T97"/>
                  </a:cxn>
                  <a:cxn ang="T175">
                    <a:pos x="T98" y="T99"/>
                  </a:cxn>
                  <a:cxn ang="T176">
                    <a:pos x="T100" y="T101"/>
                  </a:cxn>
                  <a:cxn ang="T177">
                    <a:pos x="T102" y="T103"/>
                  </a:cxn>
                  <a:cxn ang="T178">
                    <a:pos x="T104" y="T105"/>
                  </a:cxn>
                  <a:cxn ang="T179">
                    <a:pos x="T106" y="T107"/>
                  </a:cxn>
                  <a:cxn ang="T180">
                    <a:pos x="T108" y="T109"/>
                  </a:cxn>
                  <a:cxn ang="T181">
                    <a:pos x="T110" y="T111"/>
                  </a:cxn>
                  <a:cxn ang="T182">
                    <a:pos x="T112" y="T113"/>
                  </a:cxn>
                  <a:cxn ang="T183">
                    <a:pos x="T114" y="T115"/>
                  </a:cxn>
                  <a:cxn ang="T184">
                    <a:pos x="T116" y="T117"/>
                  </a:cxn>
                  <a:cxn ang="T185">
                    <a:pos x="T118" y="T119"/>
                  </a:cxn>
                  <a:cxn ang="T186">
                    <a:pos x="T120" y="T121"/>
                  </a:cxn>
                  <a:cxn ang="T187">
                    <a:pos x="T122" y="T123"/>
                  </a:cxn>
                  <a:cxn ang="T188">
                    <a:pos x="T124" y="T125"/>
                  </a:cxn>
                </a:cxnLst>
                <a:rect l="0" t="0" r="r" b="b"/>
                <a:pathLst>
                  <a:path w="717" h="431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1789" name="Freeform 45">
                <a:extLst>
                  <a:ext uri="{FF2B5EF4-FFF2-40B4-BE49-F238E27FC236}">
                    <a16:creationId xmlns:a16="http://schemas.microsoft.com/office/drawing/2014/main" id="{C9A88621-39F7-4A5C-BA69-DA50D6EDF360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349" y="3510"/>
                <a:ext cx="909" cy="533"/>
              </a:xfrm>
              <a:custGeom>
                <a:avLst/>
                <a:gdLst/>
                <a:ahLst/>
                <a:cxnLst>
                  <a:cxn ang="0">
                    <a:pos x="616" y="0"/>
                  </a:cxn>
                  <a:cxn ang="0">
                    <a:pos x="616" y="18"/>
                  </a:cxn>
                  <a:cxn ang="0">
                    <a:pos x="724" y="60"/>
                  </a:cxn>
                  <a:cxn ang="0">
                    <a:pos x="765" y="84"/>
                  </a:cxn>
                  <a:cxn ang="0">
                    <a:pos x="807" y="114"/>
                  </a:cxn>
                  <a:cxn ang="0">
                    <a:pos x="837" y="144"/>
                  </a:cxn>
                  <a:cxn ang="0">
                    <a:pos x="861" y="180"/>
                  </a:cxn>
                  <a:cxn ang="0">
                    <a:pos x="873" y="216"/>
                  </a:cxn>
                  <a:cxn ang="0">
                    <a:pos x="879" y="258"/>
                  </a:cxn>
                  <a:cxn ang="0">
                    <a:pos x="873" y="311"/>
                  </a:cxn>
                  <a:cxn ang="0">
                    <a:pos x="843" y="359"/>
                  </a:cxn>
                  <a:cxn ang="0">
                    <a:pos x="807" y="401"/>
                  </a:cxn>
                  <a:cxn ang="0">
                    <a:pos x="753" y="443"/>
                  </a:cxn>
                  <a:cxn ang="0">
                    <a:pos x="694" y="473"/>
                  </a:cxn>
                  <a:cxn ang="0">
                    <a:pos x="622" y="497"/>
                  </a:cxn>
                  <a:cxn ang="0">
                    <a:pos x="538" y="509"/>
                  </a:cxn>
                  <a:cxn ang="0">
                    <a:pos x="455" y="515"/>
                  </a:cxn>
                  <a:cxn ang="0">
                    <a:pos x="371" y="509"/>
                  </a:cxn>
                  <a:cxn ang="0">
                    <a:pos x="287" y="497"/>
                  </a:cxn>
                  <a:cxn ang="0">
                    <a:pos x="215" y="473"/>
                  </a:cxn>
                  <a:cxn ang="0">
                    <a:pos x="156" y="443"/>
                  </a:cxn>
                  <a:cxn ang="0">
                    <a:pos x="102" y="401"/>
                  </a:cxn>
                  <a:cxn ang="0">
                    <a:pos x="66" y="359"/>
                  </a:cxn>
                  <a:cxn ang="0">
                    <a:pos x="36" y="311"/>
                  </a:cxn>
                  <a:cxn ang="0">
                    <a:pos x="30" y="258"/>
                  </a:cxn>
                  <a:cxn ang="0">
                    <a:pos x="36" y="222"/>
                  </a:cxn>
                  <a:cxn ang="0">
                    <a:pos x="48" y="186"/>
                  </a:cxn>
                  <a:cxn ang="0">
                    <a:pos x="66" y="156"/>
                  </a:cxn>
                  <a:cxn ang="0">
                    <a:pos x="90" y="126"/>
                  </a:cxn>
                  <a:cxn ang="0">
                    <a:pos x="66" y="114"/>
                  </a:cxn>
                  <a:cxn ang="0">
                    <a:pos x="36" y="144"/>
                  </a:cxn>
                  <a:cxn ang="0">
                    <a:pos x="18" y="180"/>
                  </a:cxn>
                  <a:cxn ang="0">
                    <a:pos x="6" y="216"/>
                  </a:cxn>
                  <a:cxn ang="0">
                    <a:pos x="0" y="258"/>
                  </a:cxn>
                  <a:cxn ang="0">
                    <a:pos x="12" y="311"/>
                  </a:cxn>
                  <a:cxn ang="0">
                    <a:pos x="36" y="365"/>
                  </a:cxn>
                  <a:cxn ang="0">
                    <a:pos x="78" y="413"/>
                  </a:cxn>
                  <a:cxn ang="0">
                    <a:pos x="132" y="449"/>
                  </a:cxn>
                  <a:cxn ang="0">
                    <a:pos x="203" y="485"/>
                  </a:cxn>
                  <a:cxn ang="0">
                    <a:pos x="275" y="509"/>
                  </a:cxn>
                  <a:cxn ang="0">
                    <a:pos x="365" y="527"/>
                  </a:cxn>
                  <a:cxn ang="0">
                    <a:pos x="455" y="533"/>
                  </a:cxn>
                  <a:cxn ang="0">
                    <a:pos x="544" y="527"/>
                  </a:cxn>
                  <a:cxn ang="0">
                    <a:pos x="634" y="509"/>
                  </a:cxn>
                  <a:cxn ang="0">
                    <a:pos x="712" y="485"/>
                  </a:cxn>
                  <a:cxn ang="0">
                    <a:pos x="777" y="449"/>
                  </a:cxn>
                  <a:cxn ang="0">
                    <a:pos x="831" y="413"/>
                  </a:cxn>
                  <a:cxn ang="0">
                    <a:pos x="873" y="365"/>
                  </a:cxn>
                  <a:cxn ang="0">
                    <a:pos x="897" y="311"/>
                  </a:cxn>
                  <a:cxn ang="0">
                    <a:pos x="909" y="258"/>
                  </a:cxn>
                  <a:cxn ang="0">
                    <a:pos x="903" y="216"/>
                  </a:cxn>
                  <a:cxn ang="0">
                    <a:pos x="885" y="174"/>
                  </a:cxn>
                  <a:cxn ang="0">
                    <a:pos x="861" y="132"/>
                  </a:cxn>
                  <a:cxn ang="0">
                    <a:pos x="825" y="102"/>
                  </a:cxn>
                  <a:cxn ang="0">
                    <a:pos x="783" y="66"/>
                  </a:cxn>
                  <a:cxn ang="0">
                    <a:pos x="735" y="42"/>
                  </a:cxn>
                  <a:cxn ang="0">
                    <a:pos x="616" y="0"/>
                  </a:cxn>
                  <a:cxn ang="0">
                    <a:pos x="616" y="0"/>
                  </a:cxn>
                </a:cxnLst>
                <a:rect l="0" t="0" r="r" b="b"/>
                <a:pathLst>
                  <a:path w="909" h="533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31790" name="Freeform 46">
                <a:extLst>
                  <a:ext uri="{FF2B5EF4-FFF2-40B4-BE49-F238E27FC236}">
                    <a16:creationId xmlns:a16="http://schemas.microsoft.com/office/drawing/2014/main" id="{FD5FEE17-B689-4205-AF77-B10D2EB7AFB8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564" y="3492"/>
                <a:ext cx="365" cy="66"/>
              </a:xfrm>
              <a:custGeom>
                <a:avLst/>
                <a:gdLst/>
                <a:ahLst/>
                <a:cxnLst>
                  <a:cxn ang="0">
                    <a:pos x="240" y="18"/>
                  </a:cxn>
                  <a:cxn ang="0">
                    <a:pos x="299" y="24"/>
                  </a:cxn>
                  <a:cxn ang="0">
                    <a:pos x="359" y="30"/>
                  </a:cxn>
                  <a:cxn ang="0">
                    <a:pos x="365" y="12"/>
                  </a:cxn>
                  <a:cxn ang="0">
                    <a:pos x="305" y="6"/>
                  </a:cxn>
                  <a:cxn ang="0">
                    <a:pos x="240" y="0"/>
                  </a:cxn>
                  <a:cxn ang="0">
                    <a:pos x="174" y="6"/>
                  </a:cxn>
                  <a:cxn ang="0">
                    <a:pos x="114" y="12"/>
                  </a:cxn>
                  <a:cxn ang="0">
                    <a:pos x="0" y="42"/>
                  </a:cxn>
                  <a:cxn ang="0">
                    <a:pos x="0" y="66"/>
                  </a:cxn>
                  <a:cxn ang="0">
                    <a:pos x="54" y="48"/>
                  </a:cxn>
                  <a:cxn ang="0">
                    <a:pos x="114" y="30"/>
                  </a:cxn>
                  <a:cxn ang="0">
                    <a:pos x="174" y="24"/>
                  </a:cxn>
                  <a:cxn ang="0">
                    <a:pos x="240" y="18"/>
                  </a:cxn>
                  <a:cxn ang="0">
                    <a:pos x="240" y="18"/>
                  </a:cxn>
                </a:cxnLst>
                <a:rect l="0" t="0" r="r" b="b"/>
                <a:pathLst>
                  <a:path w="365" h="66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31791" name="Freeform 47">
                <a:extLst>
                  <a:ext uri="{FF2B5EF4-FFF2-40B4-BE49-F238E27FC236}">
                    <a16:creationId xmlns:a16="http://schemas.microsoft.com/office/drawing/2014/main" id="{05020259-F2A9-47F9-B55B-98AA908AF86B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463" y="3558"/>
                <a:ext cx="66" cy="48"/>
              </a:xfrm>
              <a:custGeom>
                <a:avLst/>
                <a:gdLst/>
                <a:ahLst/>
                <a:cxnLst>
                  <a:cxn ang="0">
                    <a:pos x="66" y="18"/>
                  </a:cxn>
                  <a:cxn ang="0">
                    <a:pos x="48" y="0"/>
                  </a:cxn>
                  <a:cxn ang="0">
                    <a:pos x="24" y="12"/>
                  </a:cxn>
                  <a:cxn ang="0">
                    <a:pos x="0" y="30"/>
                  </a:cxn>
                  <a:cxn ang="0">
                    <a:pos x="12" y="48"/>
                  </a:cxn>
                  <a:cxn ang="0">
                    <a:pos x="42" y="30"/>
                  </a:cxn>
                  <a:cxn ang="0">
                    <a:pos x="66" y="18"/>
                  </a:cxn>
                  <a:cxn ang="0">
                    <a:pos x="66" y="18"/>
                  </a:cxn>
                </a:cxnLst>
                <a:rect l="0" t="0" r="r" b="b"/>
                <a:pathLst>
                  <a:path w="66" h="48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31792" name="Oval 48">
                <a:extLst>
                  <a:ext uri="{FF2B5EF4-FFF2-40B4-BE49-F238E27FC236}">
                    <a16:creationId xmlns:a16="http://schemas.microsoft.com/office/drawing/2014/main" id="{282B83E5-1D98-41C2-9603-65F8CD22966E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4546" y="3608"/>
                <a:ext cx="518" cy="31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31793" name="Oval 49">
                <a:extLst>
                  <a:ext uri="{FF2B5EF4-FFF2-40B4-BE49-F238E27FC236}">
                    <a16:creationId xmlns:a16="http://schemas.microsoft.com/office/drawing/2014/main" id="{80178254-442C-4386-A8E8-4C7A76E24F93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4578" y="3630"/>
                <a:ext cx="446" cy="27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31794" name="Oval 50">
                <a:extLst>
                  <a:ext uri="{FF2B5EF4-FFF2-40B4-BE49-F238E27FC236}">
                    <a16:creationId xmlns:a16="http://schemas.microsoft.com/office/drawing/2014/main" id="{A8ED8431-9BC4-441E-AFE4-545F970C38F6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4610" y="3650"/>
                <a:ext cx="386" cy="233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31795" name="Oval 51">
                <a:extLst>
                  <a:ext uri="{FF2B5EF4-FFF2-40B4-BE49-F238E27FC236}">
                    <a16:creationId xmlns:a16="http://schemas.microsoft.com/office/drawing/2014/main" id="{251B19B2-05D8-40AC-9DC6-4494B733ED6A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4654" y="3678"/>
                <a:ext cx="298" cy="1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31796" name="Oval 52">
                <a:extLst>
                  <a:ext uri="{FF2B5EF4-FFF2-40B4-BE49-F238E27FC236}">
                    <a16:creationId xmlns:a16="http://schemas.microsoft.com/office/drawing/2014/main" id="{81725679-D918-41C5-A1B6-D720B1E77EF0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4690" y="3698"/>
                <a:ext cx="222" cy="139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31797" name="Oval 53">
                <a:extLst>
                  <a:ext uri="{FF2B5EF4-FFF2-40B4-BE49-F238E27FC236}">
                    <a16:creationId xmlns:a16="http://schemas.microsoft.com/office/drawing/2014/main" id="{0B97A51A-C3A6-4B9A-8803-2577301CC9B1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4738" y="3728"/>
                <a:ext cx="126" cy="8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</a:endParaRPr>
              </a:p>
            </p:txBody>
          </p:sp>
        </p:grpSp>
        <p:grpSp>
          <p:nvGrpSpPr>
            <p:cNvPr id="1037" name="Group 54">
              <a:extLst>
                <a:ext uri="{FF2B5EF4-FFF2-40B4-BE49-F238E27FC236}">
                  <a16:creationId xmlns:a16="http://schemas.microsoft.com/office/drawing/2014/main" id="{ED03D8FF-3718-4348-96D0-389B06F5BB1E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5280" y="3024"/>
              <a:ext cx="425" cy="258"/>
              <a:chOff x="5280" y="3024"/>
              <a:chExt cx="425" cy="258"/>
            </a:xfrm>
          </p:grpSpPr>
          <p:sp>
            <p:nvSpPr>
              <p:cNvPr id="1038" name="Freeform 55">
                <a:extLst>
                  <a:ext uri="{FF2B5EF4-FFF2-40B4-BE49-F238E27FC236}">
                    <a16:creationId xmlns:a16="http://schemas.microsoft.com/office/drawing/2014/main" id="{6B157F43-E570-42C8-B646-38935C3E84A4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280" y="3186"/>
                <a:ext cx="383" cy="96"/>
              </a:xfrm>
              <a:custGeom>
                <a:avLst/>
                <a:gdLst>
                  <a:gd name="T0" fmla="*/ 214 w 382"/>
                  <a:gd name="T1" fmla="*/ 96 h 96"/>
                  <a:gd name="T2" fmla="*/ 143 w 382"/>
                  <a:gd name="T3" fmla="*/ 90 h 96"/>
                  <a:gd name="T4" fmla="*/ 83 w 382"/>
                  <a:gd name="T5" fmla="*/ 66 h 96"/>
                  <a:gd name="T6" fmla="*/ 35 w 382"/>
                  <a:gd name="T7" fmla="*/ 36 h 96"/>
                  <a:gd name="T8" fmla="*/ 6 w 382"/>
                  <a:gd name="T9" fmla="*/ 0 h 96"/>
                  <a:gd name="T10" fmla="*/ 0 w 382"/>
                  <a:gd name="T11" fmla="*/ 6 h 96"/>
                  <a:gd name="T12" fmla="*/ 29 w 382"/>
                  <a:gd name="T13" fmla="*/ 42 h 96"/>
                  <a:gd name="T14" fmla="*/ 77 w 382"/>
                  <a:gd name="T15" fmla="*/ 72 h 96"/>
                  <a:gd name="T16" fmla="*/ 137 w 382"/>
                  <a:gd name="T17" fmla="*/ 90 h 96"/>
                  <a:gd name="T18" fmla="*/ 214 w 382"/>
                  <a:gd name="T19" fmla="*/ 96 h 96"/>
                  <a:gd name="T20" fmla="*/ 268 w 382"/>
                  <a:gd name="T21" fmla="*/ 90 h 96"/>
                  <a:gd name="T22" fmla="*/ 316 w 382"/>
                  <a:gd name="T23" fmla="*/ 84 h 96"/>
                  <a:gd name="T24" fmla="*/ 357 w 382"/>
                  <a:gd name="T25" fmla="*/ 66 h 96"/>
                  <a:gd name="T26" fmla="*/ 387 w 382"/>
                  <a:gd name="T27" fmla="*/ 42 h 96"/>
                  <a:gd name="T28" fmla="*/ 381 w 382"/>
                  <a:gd name="T29" fmla="*/ 42 h 96"/>
                  <a:gd name="T30" fmla="*/ 351 w 382"/>
                  <a:gd name="T31" fmla="*/ 66 h 96"/>
                  <a:gd name="T32" fmla="*/ 310 w 382"/>
                  <a:gd name="T33" fmla="*/ 78 h 96"/>
                  <a:gd name="T34" fmla="*/ 268 w 382"/>
                  <a:gd name="T35" fmla="*/ 90 h 96"/>
                  <a:gd name="T36" fmla="*/ 214 w 382"/>
                  <a:gd name="T37" fmla="*/ 96 h 96"/>
                  <a:gd name="T38" fmla="*/ 214 w 382"/>
                  <a:gd name="T39" fmla="*/ 96 h 9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382" h="96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39" name="Freeform 56">
                <a:extLst>
                  <a:ext uri="{FF2B5EF4-FFF2-40B4-BE49-F238E27FC236}">
                    <a16:creationId xmlns:a16="http://schemas.microsoft.com/office/drawing/2014/main" id="{E3D42E67-DE7C-4DEC-B93E-D7FB02AF58AF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315" y="3024"/>
                <a:ext cx="258" cy="54"/>
              </a:xfrm>
              <a:custGeom>
                <a:avLst/>
                <a:gdLst>
                  <a:gd name="T0" fmla="*/ 174 w 258"/>
                  <a:gd name="T1" fmla="*/ 0 h 54"/>
                  <a:gd name="T2" fmla="*/ 216 w 258"/>
                  <a:gd name="T3" fmla="*/ 6 h 54"/>
                  <a:gd name="T4" fmla="*/ 258 w 258"/>
                  <a:gd name="T5" fmla="*/ 12 h 54"/>
                  <a:gd name="T6" fmla="*/ 252 w 258"/>
                  <a:gd name="T7" fmla="*/ 6 h 54"/>
                  <a:gd name="T8" fmla="*/ 216 w 258"/>
                  <a:gd name="T9" fmla="*/ 0 h 54"/>
                  <a:gd name="T10" fmla="*/ 174 w 258"/>
                  <a:gd name="T11" fmla="*/ 0 h 54"/>
                  <a:gd name="T12" fmla="*/ 120 w 258"/>
                  <a:gd name="T13" fmla="*/ 6 h 54"/>
                  <a:gd name="T14" fmla="*/ 78 w 258"/>
                  <a:gd name="T15" fmla="*/ 12 h 54"/>
                  <a:gd name="T16" fmla="*/ 36 w 258"/>
                  <a:gd name="T17" fmla="*/ 30 h 54"/>
                  <a:gd name="T18" fmla="*/ 0 w 258"/>
                  <a:gd name="T19" fmla="*/ 48 h 54"/>
                  <a:gd name="T20" fmla="*/ 6 w 258"/>
                  <a:gd name="T21" fmla="*/ 54 h 54"/>
                  <a:gd name="T22" fmla="*/ 36 w 258"/>
                  <a:gd name="T23" fmla="*/ 36 h 54"/>
                  <a:gd name="T24" fmla="*/ 78 w 258"/>
                  <a:gd name="T25" fmla="*/ 18 h 54"/>
                  <a:gd name="T26" fmla="*/ 120 w 258"/>
                  <a:gd name="T27" fmla="*/ 6 h 54"/>
                  <a:gd name="T28" fmla="*/ 174 w 258"/>
                  <a:gd name="T29" fmla="*/ 0 h 54"/>
                  <a:gd name="T30" fmla="*/ 174 w 258"/>
                  <a:gd name="T31" fmla="*/ 0 h 54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258" h="54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40" name="Freeform 57">
                <a:extLst>
                  <a:ext uri="{FF2B5EF4-FFF2-40B4-BE49-F238E27FC236}">
                    <a16:creationId xmlns:a16="http://schemas.microsoft.com/office/drawing/2014/main" id="{8A5BF6B3-EF5F-4A5E-BDAD-34F8EA03DC0B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645" y="3066"/>
                <a:ext cx="60" cy="156"/>
              </a:xfrm>
              <a:custGeom>
                <a:avLst/>
                <a:gdLst>
                  <a:gd name="T0" fmla="*/ 54 w 60"/>
                  <a:gd name="T1" fmla="*/ 90 h 156"/>
                  <a:gd name="T2" fmla="*/ 48 w 60"/>
                  <a:gd name="T3" fmla="*/ 126 h 156"/>
                  <a:gd name="T4" fmla="*/ 24 w 60"/>
                  <a:gd name="T5" fmla="*/ 156 h 156"/>
                  <a:gd name="T6" fmla="*/ 30 w 60"/>
                  <a:gd name="T7" fmla="*/ 156 h 156"/>
                  <a:gd name="T8" fmla="*/ 54 w 60"/>
                  <a:gd name="T9" fmla="*/ 126 h 156"/>
                  <a:gd name="T10" fmla="*/ 60 w 60"/>
                  <a:gd name="T11" fmla="*/ 90 h 156"/>
                  <a:gd name="T12" fmla="*/ 54 w 60"/>
                  <a:gd name="T13" fmla="*/ 66 h 156"/>
                  <a:gd name="T14" fmla="*/ 48 w 60"/>
                  <a:gd name="T15" fmla="*/ 42 h 156"/>
                  <a:gd name="T16" fmla="*/ 30 w 60"/>
                  <a:gd name="T17" fmla="*/ 18 h 156"/>
                  <a:gd name="T18" fmla="*/ 6 w 60"/>
                  <a:gd name="T19" fmla="*/ 0 h 156"/>
                  <a:gd name="T20" fmla="*/ 0 w 60"/>
                  <a:gd name="T21" fmla="*/ 6 h 156"/>
                  <a:gd name="T22" fmla="*/ 24 w 60"/>
                  <a:gd name="T23" fmla="*/ 24 h 156"/>
                  <a:gd name="T24" fmla="*/ 42 w 60"/>
                  <a:gd name="T25" fmla="*/ 42 h 156"/>
                  <a:gd name="T26" fmla="*/ 48 w 60"/>
                  <a:gd name="T27" fmla="*/ 66 h 156"/>
                  <a:gd name="T28" fmla="*/ 54 w 60"/>
                  <a:gd name="T29" fmla="*/ 90 h 156"/>
                  <a:gd name="T30" fmla="*/ 54 w 60"/>
                  <a:gd name="T31" fmla="*/ 90 h 15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60" h="156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41" name="Freeform 58">
                <a:extLst>
                  <a:ext uri="{FF2B5EF4-FFF2-40B4-BE49-F238E27FC236}">
                    <a16:creationId xmlns:a16="http://schemas.microsoft.com/office/drawing/2014/main" id="{FC6E98D3-D042-457C-ADA8-B97238F0059F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375" y="3246"/>
                <a:ext cx="192" cy="18"/>
              </a:xfrm>
              <a:custGeom>
                <a:avLst/>
                <a:gdLst>
                  <a:gd name="T0" fmla="*/ 114 w 192"/>
                  <a:gd name="T1" fmla="*/ 12 h 18"/>
                  <a:gd name="T2" fmla="*/ 72 w 192"/>
                  <a:gd name="T3" fmla="*/ 6 h 18"/>
                  <a:gd name="T4" fmla="*/ 30 w 192"/>
                  <a:gd name="T5" fmla="*/ 0 h 18"/>
                  <a:gd name="T6" fmla="*/ 0 w 192"/>
                  <a:gd name="T7" fmla="*/ 0 h 18"/>
                  <a:gd name="T8" fmla="*/ 54 w 192"/>
                  <a:gd name="T9" fmla="*/ 12 h 18"/>
                  <a:gd name="T10" fmla="*/ 114 w 192"/>
                  <a:gd name="T11" fmla="*/ 18 h 18"/>
                  <a:gd name="T12" fmla="*/ 156 w 192"/>
                  <a:gd name="T13" fmla="*/ 18 h 18"/>
                  <a:gd name="T14" fmla="*/ 192 w 192"/>
                  <a:gd name="T15" fmla="*/ 12 h 18"/>
                  <a:gd name="T16" fmla="*/ 186 w 192"/>
                  <a:gd name="T17" fmla="*/ 0 h 18"/>
                  <a:gd name="T18" fmla="*/ 150 w 192"/>
                  <a:gd name="T19" fmla="*/ 6 h 18"/>
                  <a:gd name="T20" fmla="*/ 114 w 192"/>
                  <a:gd name="T21" fmla="*/ 12 h 18"/>
                  <a:gd name="T22" fmla="*/ 114 w 192"/>
                  <a:gd name="T23" fmla="*/ 12 h 18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92" h="18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42" name="Freeform 59">
                <a:extLst>
                  <a:ext uri="{FF2B5EF4-FFF2-40B4-BE49-F238E27FC236}">
                    <a16:creationId xmlns:a16="http://schemas.microsoft.com/office/drawing/2014/main" id="{66EADE2B-0709-44F9-BA9A-53DADA39FC19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304" y="3042"/>
                <a:ext cx="161" cy="186"/>
              </a:xfrm>
              <a:custGeom>
                <a:avLst/>
                <a:gdLst>
                  <a:gd name="T0" fmla="*/ 11 w 161"/>
                  <a:gd name="T1" fmla="*/ 114 h 186"/>
                  <a:gd name="T2" fmla="*/ 17 w 161"/>
                  <a:gd name="T3" fmla="*/ 96 h 186"/>
                  <a:gd name="T4" fmla="*/ 23 w 161"/>
                  <a:gd name="T5" fmla="*/ 78 h 186"/>
                  <a:gd name="T6" fmla="*/ 53 w 161"/>
                  <a:gd name="T7" fmla="*/ 42 h 186"/>
                  <a:gd name="T8" fmla="*/ 101 w 161"/>
                  <a:gd name="T9" fmla="*/ 18 h 186"/>
                  <a:gd name="T10" fmla="*/ 155 w 161"/>
                  <a:gd name="T11" fmla="*/ 6 h 186"/>
                  <a:gd name="T12" fmla="*/ 161 w 161"/>
                  <a:gd name="T13" fmla="*/ 0 h 186"/>
                  <a:gd name="T14" fmla="*/ 95 w 161"/>
                  <a:gd name="T15" fmla="*/ 12 h 186"/>
                  <a:gd name="T16" fmla="*/ 47 w 161"/>
                  <a:gd name="T17" fmla="*/ 36 h 186"/>
                  <a:gd name="T18" fmla="*/ 11 w 161"/>
                  <a:gd name="T19" fmla="*/ 72 h 186"/>
                  <a:gd name="T20" fmla="*/ 5 w 161"/>
                  <a:gd name="T21" fmla="*/ 90 h 186"/>
                  <a:gd name="T22" fmla="*/ 0 w 161"/>
                  <a:gd name="T23" fmla="*/ 114 h 186"/>
                  <a:gd name="T24" fmla="*/ 11 w 161"/>
                  <a:gd name="T25" fmla="*/ 150 h 186"/>
                  <a:gd name="T26" fmla="*/ 23 w 161"/>
                  <a:gd name="T27" fmla="*/ 168 h 186"/>
                  <a:gd name="T28" fmla="*/ 41 w 161"/>
                  <a:gd name="T29" fmla="*/ 186 h 186"/>
                  <a:gd name="T30" fmla="*/ 65 w 161"/>
                  <a:gd name="T31" fmla="*/ 186 h 186"/>
                  <a:gd name="T32" fmla="*/ 41 w 161"/>
                  <a:gd name="T33" fmla="*/ 168 h 186"/>
                  <a:gd name="T34" fmla="*/ 23 w 161"/>
                  <a:gd name="T35" fmla="*/ 150 h 186"/>
                  <a:gd name="T36" fmla="*/ 17 w 161"/>
                  <a:gd name="T37" fmla="*/ 132 h 186"/>
                  <a:gd name="T38" fmla="*/ 11 w 161"/>
                  <a:gd name="T39" fmla="*/ 114 h 186"/>
                  <a:gd name="T40" fmla="*/ 11 w 161"/>
                  <a:gd name="T41" fmla="*/ 114 h 18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161" h="186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43" name="Freeform 60">
                <a:extLst>
                  <a:ext uri="{FF2B5EF4-FFF2-40B4-BE49-F238E27FC236}">
                    <a16:creationId xmlns:a16="http://schemas.microsoft.com/office/drawing/2014/main" id="{D0DC66DB-976C-47A2-9350-F3DA96930F9C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489" y="3042"/>
                <a:ext cx="186" cy="210"/>
              </a:xfrm>
              <a:custGeom>
                <a:avLst/>
                <a:gdLst>
                  <a:gd name="T0" fmla="*/ 0 w 185"/>
                  <a:gd name="T1" fmla="*/ 6 h 210"/>
                  <a:gd name="T2" fmla="*/ 66 w 185"/>
                  <a:gd name="T3" fmla="*/ 12 h 210"/>
                  <a:gd name="T4" fmla="*/ 124 w 185"/>
                  <a:gd name="T5" fmla="*/ 36 h 210"/>
                  <a:gd name="T6" fmla="*/ 160 w 185"/>
                  <a:gd name="T7" fmla="*/ 72 h 210"/>
                  <a:gd name="T8" fmla="*/ 166 w 185"/>
                  <a:gd name="T9" fmla="*/ 90 h 210"/>
                  <a:gd name="T10" fmla="*/ 172 w 185"/>
                  <a:gd name="T11" fmla="*/ 114 h 210"/>
                  <a:gd name="T12" fmla="*/ 166 w 185"/>
                  <a:gd name="T13" fmla="*/ 138 h 210"/>
                  <a:gd name="T14" fmla="*/ 154 w 185"/>
                  <a:gd name="T15" fmla="*/ 162 h 210"/>
                  <a:gd name="T16" fmla="*/ 124 w 185"/>
                  <a:gd name="T17" fmla="*/ 180 h 210"/>
                  <a:gd name="T18" fmla="*/ 90 w 185"/>
                  <a:gd name="T19" fmla="*/ 198 h 210"/>
                  <a:gd name="T20" fmla="*/ 101 w 185"/>
                  <a:gd name="T21" fmla="*/ 210 h 210"/>
                  <a:gd name="T22" fmla="*/ 136 w 185"/>
                  <a:gd name="T23" fmla="*/ 192 h 210"/>
                  <a:gd name="T24" fmla="*/ 166 w 185"/>
                  <a:gd name="T25" fmla="*/ 168 h 210"/>
                  <a:gd name="T26" fmla="*/ 184 w 185"/>
                  <a:gd name="T27" fmla="*/ 144 h 210"/>
                  <a:gd name="T28" fmla="*/ 190 w 185"/>
                  <a:gd name="T29" fmla="*/ 114 h 210"/>
                  <a:gd name="T30" fmla="*/ 184 w 185"/>
                  <a:gd name="T31" fmla="*/ 90 h 210"/>
                  <a:gd name="T32" fmla="*/ 178 w 185"/>
                  <a:gd name="T33" fmla="*/ 66 h 210"/>
                  <a:gd name="T34" fmla="*/ 160 w 185"/>
                  <a:gd name="T35" fmla="*/ 48 h 210"/>
                  <a:gd name="T36" fmla="*/ 136 w 185"/>
                  <a:gd name="T37" fmla="*/ 30 h 210"/>
                  <a:gd name="T38" fmla="*/ 72 w 185"/>
                  <a:gd name="T39" fmla="*/ 6 h 210"/>
                  <a:gd name="T40" fmla="*/ 0 w 185"/>
                  <a:gd name="T41" fmla="*/ 0 h 210"/>
                  <a:gd name="T42" fmla="*/ 0 w 185"/>
                  <a:gd name="T43" fmla="*/ 6 h 210"/>
                  <a:gd name="T44" fmla="*/ 0 w 185"/>
                  <a:gd name="T45" fmla="*/ 6 h 210"/>
                  <a:gd name="T46" fmla="*/ 0 w 185"/>
                  <a:gd name="T47" fmla="*/ 6 h 210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185" h="21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44" name="Freeform 61">
                <a:extLst>
                  <a:ext uri="{FF2B5EF4-FFF2-40B4-BE49-F238E27FC236}">
                    <a16:creationId xmlns:a16="http://schemas.microsoft.com/office/drawing/2014/main" id="{136B54A9-803E-4D72-A316-98F0CFD87663}"/>
                  </a:ext>
                </a:extLst>
              </p:cNvPr>
              <p:cNvSpPr>
                <a:spLocks noEditPoints="1"/>
              </p:cNvSpPr>
              <p:nvPr/>
            </p:nvSpPr>
            <p:spPr bwMode="hidden">
              <a:xfrm>
                <a:off x="5345" y="3058"/>
                <a:ext cx="299" cy="186"/>
              </a:xfrm>
              <a:custGeom>
                <a:avLst/>
                <a:gdLst>
                  <a:gd name="T0" fmla="*/ 150 w 299"/>
                  <a:gd name="T1" fmla="*/ 0 h 186"/>
                  <a:gd name="T2" fmla="*/ 90 w 299"/>
                  <a:gd name="T3" fmla="*/ 6 h 186"/>
                  <a:gd name="T4" fmla="*/ 42 w 299"/>
                  <a:gd name="T5" fmla="*/ 30 h 186"/>
                  <a:gd name="T6" fmla="*/ 12 w 299"/>
                  <a:gd name="T7" fmla="*/ 54 h 186"/>
                  <a:gd name="T8" fmla="*/ 6 w 299"/>
                  <a:gd name="T9" fmla="*/ 72 h 186"/>
                  <a:gd name="T10" fmla="*/ 0 w 299"/>
                  <a:gd name="T11" fmla="*/ 90 h 186"/>
                  <a:gd name="T12" fmla="*/ 6 w 299"/>
                  <a:gd name="T13" fmla="*/ 108 h 186"/>
                  <a:gd name="T14" fmla="*/ 12 w 299"/>
                  <a:gd name="T15" fmla="*/ 126 h 186"/>
                  <a:gd name="T16" fmla="*/ 42 w 299"/>
                  <a:gd name="T17" fmla="*/ 156 h 186"/>
                  <a:gd name="T18" fmla="*/ 90 w 299"/>
                  <a:gd name="T19" fmla="*/ 180 h 186"/>
                  <a:gd name="T20" fmla="*/ 150 w 299"/>
                  <a:gd name="T21" fmla="*/ 186 h 186"/>
                  <a:gd name="T22" fmla="*/ 209 w 299"/>
                  <a:gd name="T23" fmla="*/ 180 h 186"/>
                  <a:gd name="T24" fmla="*/ 257 w 299"/>
                  <a:gd name="T25" fmla="*/ 156 h 186"/>
                  <a:gd name="T26" fmla="*/ 287 w 299"/>
                  <a:gd name="T27" fmla="*/ 126 h 186"/>
                  <a:gd name="T28" fmla="*/ 299 w 299"/>
                  <a:gd name="T29" fmla="*/ 108 h 186"/>
                  <a:gd name="T30" fmla="*/ 299 w 299"/>
                  <a:gd name="T31" fmla="*/ 90 h 186"/>
                  <a:gd name="T32" fmla="*/ 299 w 299"/>
                  <a:gd name="T33" fmla="*/ 72 h 186"/>
                  <a:gd name="T34" fmla="*/ 287 w 299"/>
                  <a:gd name="T35" fmla="*/ 54 h 186"/>
                  <a:gd name="T36" fmla="*/ 257 w 299"/>
                  <a:gd name="T37" fmla="*/ 30 h 186"/>
                  <a:gd name="T38" fmla="*/ 209 w 299"/>
                  <a:gd name="T39" fmla="*/ 6 h 186"/>
                  <a:gd name="T40" fmla="*/ 150 w 299"/>
                  <a:gd name="T41" fmla="*/ 0 h 186"/>
                  <a:gd name="T42" fmla="*/ 150 w 299"/>
                  <a:gd name="T43" fmla="*/ 0 h 186"/>
                  <a:gd name="T44" fmla="*/ 150 w 299"/>
                  <a:gd name="T45" fmla="*/ 180 h 186"/>
                  <a:gd name="T46" fmla="*/ 96 w 299"/>
                  <a:gd name="T47" fmla="*/ 174 h 186"/>
                  <a:gd name="T48" fmla="*/ 48 w 299"/>
                  <a:gd name="T49" fmla="*/ 156 h 186"/>
                  <a:gd name="T50" fmla="*/ 18 w 299"/>
                  <a:gd name="T51" fmla="*/ 126 h 186"/>
                  <a:gd name="T52" fmla="*/ 12 w 299"/>
                  <a:gd name="T53" fmla="*/ 108 h 186"/>
                  <a:gd name="T54" fmla="*/ 6 w 299"/>
                  <a:gd name="T55" fmla="*/ 90 h 186"/>
                  <a:gd name="T56" fmla="*/ 12 w 299"/>
                  <a:gd name="T57" fmla="*/ 72 h 186"/>
                  <a:gd name="T58" fmla="*/ 18 w 299"/>
                  <a:gd name="T59" fmla="*/ 54 h 186"/>
                  <a:gd name="T60" fmla="*/ 48 w 299"/>
                  <a:gd name="T61" fmla="*/ 30 h 186"/>
                  <a:gd name="T62" fmla="*/ 96 w 299"/>
                  <a:gd name="T63" fmla="*/ 12 h 186"/>
                  <a:gd name="T64" fmla="*/ 150 w 299"/>
                  <a:gd name="T65" fmla="*/ 6 h 186"/>
                  <a:gd name="T66" fmla="*/ 203 w 299"/>
                  <a:gd name="T67" fmla="*/ 12 h 186"/>
                  <a:gd name="T68" fmla="*/ 251 w 299"/>
                  <a:gd name="T69" fmla="*/ 30 h 186"/>
                  <a:gd name="T70" fmla="*/ 281 w 299"/>
                  <a:gd name="T71" fmla="*/ 54 h 186"/>
                  <a:gd name="T72" fmla="*/ 293 w 299"/>
                  <a:gd name="T73" fmla="*/ 72 h 186"/>
                  <a:gd name="T74" fmla="*/ 293 w 299"/>
                  <a:gd name="T75" fmla="*/ 90 h 186"/>
                  <a:gd name="T76" fmla="*/ 293 w 299"/>
                  <a:gd name="T77" fmla="*/ 108 h 186"/>
                  <a:gd name="T78" fmla="*/ 281 w 299"/>
                  <a:gd name="T79" fmla="*/ 126 h 186"/>
                  <a:gd name="T80" fmla="*/ 251 w 299"/>
                  <a:gd name="T81" fmla="*/ 156 h 186"/>
                  <a:gd name="T82" fmla="*/ 203 w 299"/>
                  <a:gd name="T83" fmla="*/ 174 h 186"/>
                  <a:gd name="T84" fmla="*/ 150 w 299"/>
                  <a:gd name="T85" fmla="*/ 180 h 186"/>
                  <a:gd name="T86" fmla="*/ 150 w 299"/>
                  <a:gd name="T87" fmla="*/ 180 h 18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0" t="0" r="r" b="b"/>
                <a:pathLst>
                  <a:path w="299" h="186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grpSp>
            <p:nvGrpSpPr>
              <p:cNvPr id="1045" name="Group 62">
                <a:extLst>
                  <a:ext uri="{FF2B5EF4-FFF2-40B4-BE49-F238E27FC236}">
                    <a16:creationId xmlns:a16="http://schemas.microsoft.com/office/drawing/2014/main" id="{74DB9034-C85A-4678-B548-6E0C4C8BD17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381" y="3085"/>
                <a:ext cx="227" cy="132"/>
                <a:chOff x="5381" y="3085"/>
                <a:chExt cx="227" cy="132"/>
              </a:xfrm>
            </p:grpSpPr>
            <p:sp>
              <p:nvSpPr>
                <p:cNvPr id="1046" name="Oval 63">
                  <a:extLst>
                    <a:ext uri="{FF2B5EF4-FFF2-40B4-BE49-F238E27FC236}">
                      <a16:creationId xmlns:a16="http://schemas.microsoft.com/office/drawing/2014/main" id="{86AB6EFA-C650-4B59-96DB-457559131B7E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hidden">
                <a:xfrm>
                  <a:off x="5381" y="3085"/>
                  <a:ext cx="227" cy="1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>
                  <a:noFill/>
                </a:ln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defRPr/>
                  </a:pPr>
                  <a:endParaRPr lang="cs-CZ" altLang="cs-CZ"/>
                </a:p>
              </p:txBody>
            </p:sp>
            <p:sp>
              <p:nvSpPr>
                <p:cNvPr id="1047" name="Oval 64">
                  <a:extLst>
                    <a:ext uri="{FF2B5EF4-FFF2-40B4-BE49-F238E27FC236}">
                      <a16:creationId xmlns:a16="http://schemas.microsoft.com/office/drawing/2014/main" id="{058AD0DD-05C0-4A43-93DC-838741FA7149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hidden">
                <a:xfrm>
                  <a:off x="5403" y="3099"/>
                  <a:ext cx="182" cy="10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defRPr/>
                  </a:pPr>
                  <a:endParaRPr lang="cs-CZ" altLang="cs-CZ"/>
                </a:p>
              </p:txBody>
            </p:sp>
            <p:sp>
              <p:nvSpPr>
                <p:cNvPr id="1048" name="Oval 65">
                  <a:extLst>
                    <a:ext uri="{FF2B5EF4-FFF2-40B4-BE49-F238E27FC236}">
                      <a16:creationId xmlns:a16="http://schemas.microsoft.com/office/drawing/2014/main" id="{4EB042C1-2481-42FE-ADB0-12BC2AD7C6C2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hidden">
                <a:xfrm>
                  <a:off x="5431" y="3109"/>
                  <a:ext cx="125" cy="8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>
                  <a:noFill/>
                </a:ln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defRPr/>
                  </a:pPr>
                  <a:endParaRPr lang="cs-CZ" altLang="cs-CZ"/>
                </a:p>
              </p:txBody>
            </p:sp>
            <p:sp>
              <p:nvSpPr>
                <p:cNvPr id="1049" name="Oval 66">
                  <a:extLst>
                    <a:ext uri="{FF2B5EF4-FFF2-40B4-BE49-F238E27FC236}">
                      <a16:creationId xmlns:a16="http://schemas.microsoft.com/office/drawing/2014/main" id="{154F5ED2-EE24-4AA2-BCBB-7AC163846FDB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hidden">
                <a:xfrm>
                  <a:off x="5458" y="3125"/>
                  <a:ext cx="73" cy="47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defRPr/>
                  </a:pPr>
                  <a:endParaRPr lang="cs-CZ" altLang="cs-CZ"/>
                </a:p>
              </p:txBody>
            </p:sp>
          </p:grpSp>
        </p:grpSp>
      </p:grpSp>
      <p:sp>
        <p:nvSpPr>
          <p:cNvPr id="31811" name="Rectangle 67">
            <a:extLst>
              <a:ext uri="{FF2B5EF4-FFF2-40B4-BE49-F238E27FC236}">
                <a16:creationId xmlns:a16="http://schemas.microsoft.com/office/drawing/2014/main" id="{2E80931A-32A7-4A99-9432-FCC2621359C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31812" name="Rectangle 68">
            <a:extLst>
              <a:ext uri="{FF2B5EF4-FFF2-40B4-BE49-F238E27FC236}">
                <a16:creationId xmlns:a16="http://schemas.microsoft.com/office/drawing/2014/main" id="{8269BF46-9ECC-4E51-9B98-8C8E3119E44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31813" name="Rectangle 69">
            <a:extLst>
              <a:ext uri="{FF2B5EF4-FFF2-40B4-BE49-F238E27FC236}">
                <a16:creationId xmlns:a16="http://schemas.microsoft.com/office/drawing/2014/main" id="{8BF2D115-4FB7-458D-A38C-00F2E88C000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1814" name="Rectangle 70">
            <a:extLst>
              <a:ext uri="{FF2B5EF4-FFF2-40B4-BE49-F238E27FC236}">
                <a16:creationId xmlns:a16="http://schemas.microsoft.com/office/drawing/2014/main" id="{86D42361-E110-4C60-BCC6-9CE0FA63761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1815" name="Rectangle 71">
            <a:extLst>
              <a:ext uri="{FF2B5EF4-FFF2-40B4-BE49-F238E27FC236}">
                <a16:creationId xmlns:a16="http://schemas.microsoft.com/office/drawing/2014/main" id="{08BCDA94-71B8-44DE-9571-A249FC7A46C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581F354C-6039-4847-814E-4BAE88CB946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60" r:id="rId1"/>
    <p:sldLayoutId id="2147483750" r:id="rId2"/>
    <p:sldLayoutId id="2147483751" r:id="rId3"/>
    <p:sldLayoutId id="2147483752" r:id="rId4"/>
    <p:sldLayoutId id="2147483753" r:id="rId5"/>
    <p:sldLayoutId id="2147483754" r:id="rId6"/>
    <p:sldLayoutId id="2147483755" r:id="rId7"/>
    <p:sldLayoutId id="2147483756" r:id="rId8"/>
    <p:sldLayoutId id="2147483757" r:id="rId9"/>
    <p:sldLayoutId id="2147483758" r:id="rId10"/>
    <p:sldLayoutId id="21474837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anose="05000000000000000000" pitchFamily="2" charset="2"/>
        <a:buChar char="Ø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" panose="05000000000000000000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63E7083A-A201-45E4-85FC-0734C6462C04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736725"/>
          </a:xfrm>
        </p:spPr>
        <p:txBody>
          <a:bodyPr/>
          <a:lstStyle/>
          <a:p>
            <a:pPr eaLnBrk="1" hangingPunct="1">
              <a:defRPr/>
            </a:pPr>
            <a:r>
              <a:rPr lang="cs-CZ" dirty="0"/>
              <a:t>Slyšení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6B670312-7097-40C9-BE51-2ADE6367B476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/>
              <a:t>PhDr. Petr Kalina, Ph.D.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96D0964-57A0-4700-BF18-C9BA2CE4A6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  <a:defRPr/>
            </a:pPr>
            <a:r>
              <a:rPr lang="cs-CZ" b="1" dirty="0"/>
              <a:t>Relativní sluch</a:t>
            </a:r>
          </a:p>
          <a:p>
            <a:pPr>
              <a:buFontTx/>
              <a:buChar char="-"/>
              <a:defRPr/>
            </a:pPr>
            <a:r>
              <a:rPr lang="cs-CZ" dirty="0"/>
              <a:t>schopnost rozpoznat výšku tónu na základě porovnání</a:t>
            </a:r>
          </a:p>
          <a:p>
            <a:pPr marL="0" indent="0">
              <a:buNone/>
              <a:defRPr/>
            </a:pPr>
            <a:endParaRPr lang="cs-CZ" dirty="0"/>
          </a:p>
          <a:p>
            <a:pPr marL="0" indent="0">
              <a:buNone/>
              <a:defRPr/>
            </a:pPr>
            <a:r>
              <a:rPr lang="cs-CZ" b="1" dirty="0"/>
              <a:t>Synestézie / barevné slyšení</a:t>
            </a:r>
          </a:p>
          <a:p>
            <a:pPr>
              <a:buFontTx/>
              <a:buChar char="-"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F2D3AF-8C53-457C-8CE2-7B23008F05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Vnímání opakovaných signálů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53AA6FB-7898-4669-8B6E-F020E29501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b="1" dirty="0"/>
              <a:t>Splývání</a:t>
            </a:r>
          </a:p>
          <a:p>
            <a:pPr>
              <a:buFontTx/>
              <a:buChar char="-"/>
            </a:pPr>
            <a:r>
              <a:rPr lang="cs-CZ" sz="2000" dirty="0"/>
              <a:t>zpoždění opakovaných signálů je menší než 50 </a:t>
            </a:r>
            <a:r>
              <a:rPr lang="cs-CZ" sz="2000" dirty="0" err="1"/>
              <a:t>ms</a:t>
            </a:r>
            <a:r>
              <a:rPr lang="cs-CZ" sz="2000" dirty="0"/>
              <a:t>.</a:t>
            </a:r>
          </a:p>
          <a:p>
            <a:pPr>
              <a:buFontTx/>
              <a:buChar char="-"/>
            </a:pPr>
            <a:r>
              <a:rPr lang="cs-CZ" sz="2000" dirty="0"/>
              <a:t>lidské ucho vnímá jediný signál</a:t>
            </a:r>
          </a:p>
          <a:p>
            <a:pPr marL="0" indent="0">
              <a:buNone/>
            </a:pPr>
            <a:endParaRPr lang="cs-CZ" sz="2000" dirty="0"/>
          </a:p>
          <a:p>
            <a:r>
              <a:rPr lang="cs-CZ" sz="2000" b="1" dirty="0"/>
              <a:t>Směšování</a:t>
            </a:r>
          </a:p>
          <a:p>
            <a:pPr>
              <a:buFontTx/>
              <a:buChar char="-"/>
            </a:pPr>
            <a:r>
              <a:rPr lang="cs-CZ" sz="2000" dirty="0"/>
              <a:t>zpoždění opakovaných signálů je mezi 50 a 100 </a:t>
            </a:r>
            <a:r>
              <a:rPr lang="cs-CZ" sz="2000" dirty="0" err="1"/>
              <a:t>ms</a:t>
            </a:r>
            <a:r>
              <a:rPr lang="cs-CZ" sz="2000" dirty="0"/>
              <a:t>.</a:t>
            </a:r>
          </a:p>
          <a:p>
            <a:pPr>
              <a:buFontTx/>
              <a:buChar char="-"/>
            </a:pPr>
            <a:r>
              <a:rPr lang="cs-CZ" sz="2000" dirty="0"/>
              <a:t>nejsou slyšet oddělené zvukové signály, ale tyt signály nejsou považovány za signál jediný</a:t>
            </a:r>
          </a:p>
          <a:p>
            <a:pPr marL="0" indent="0">
              <a:buNone/>
            </a:pPr>
            <a:endParaRPr lang="cs-CZ" sz="2000" dirty="0"/>
          </a:p>
          <a:p>
            <a:r>
              <a:rPr lang="cs-CZ" sz="2000" b="1" dirty="0"/>
              <a:t>Echo / ozvěna</a:t>
            </a:r>
          </a:p>
          <a:p>
            <a:pPr>
              <a:buFontTx/>
              <a:buChar char="-"/>
            </a:pPr>
            <a:r>
              <a:rPr lang="cs-CZ" sz="2000" dirty="0"/>
              <a:t>zpoždění opakovaných signálů je větší než 100 </a:t>
            </a:r>
            <a:r>
              <a:rPr lang="cs-CZ" sz="2000" dirty="0" err="1"/>
              <a:t>ms</a:t>
            </a:r>
            <a:r>
              <a:rPr lang="cs-CZ" sz="2000" dirty="0"/>
              <a:t>. (0,1 sekundy)</a:t>
            </a:r>
          </a:p>
          <a:p>
            <a:pPr>
              <a:buFontTx/>
              <a:buChar char="-"/>
            </a:pPr>
            <a:r>
              <a:rPr lang="cs-CZ" sz="2000" dirty="0"/>
              <a:t>lidské ucho vnímá jednotlivé zvukové signály jako oddělené</a:t>
            </a:r>
          </a:p>
        </p:txBody>
      </p:sp>
    </p:spTree>
    <p:extLst>
      <p:ext uri="{BB962C8B-B14F-4D97-AF65-F5344CB8AC3E}">
        <p14:creationId xmlns:p14="http://schemas.microsoft.com/office/powerpoint/2010/main" val="1841976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3F31F4-0807-4B16-A613-0067E3A307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Únava sluchového aparátu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9FC8615-B8D0-443D-A7EA-3B035ABD74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332037"/>
            <a:ext cx="8229600" cy="3257203"/>
          </a:xfrm>
        </p:spPr>
        <p:txBody>
          <a:bodyPr/>
          <a:lstStyle/>
          <a:p>
            <a:pPr>
              <a:buFontTx/>
              <a:buChar char="-"/>
            </a:pPr>
            <a:r>
              <a:rPr lang="cs-CZ" dirty="0"/>
              <a:t>objevuje se při expozici zvuků od 80 dB výše</a:t>
            </a:r>
          </a:p>
          <a:p>
            <a:pPr>
              <a:buFontTx/>
              <a:buChar char="-"/>
            </a:pPr>
            <a:r>
              <a:rPr lang="cs-CZ" dirty="0"/>
              <a:t>projevuje se zvýšením sluchového prahu, změnou rozlišovací schopnosti výšky tónu</a:t>
            </a:r>
          </a:p>
        </p:txBody>
      </p:sp>
    </p:spTree>
    <p:extLst>
      <p:ext uri="{BB962C8B-B14F-4D97-AF65-F5344CB8AC3E}">
        <p14:creationId xmlns:p14="http://schemas.microsoft.com/office/powerpoint/2010/main" val="33394863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53AA6FB-7898-4669-8B6E-F020E29501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cs-CZ" sz="2000" b="1" dirty="0">
                <a:solidFill>
                  <a:srgbClr val="FFFF00"/>
                </a:solidFill>
              </a:rPr>
              <a:t>Zvuk</a:t>
            </a:r>
          </a:p>
          <a:p>
            <a:pPr>
              <a:buFontTx/>
              <a:buChar char="-"/>
            </a:pPr>
            <a:r>
              <a:rPr lang="cs-CZ" sz="2000" dirty="0"/>
              <a:t>veškeré akustické rozmezí, které je schopen vnímat lidský sluch</a:t>
            </a:r>
          </a:p>
          <a:p>
            <a:pPr marL="0" indent="0">
              <a:buNone/>
            </a:pPr>
            <a:endParaRPr lang="cs-CZ" sz="2000" dirty="0"/>
          </a:p>
          <a:p>
            <a:r>
              <a:rPr lang="cs-CZ" sz="2000" b="1" dirty="0"/>
              <a:t>Šum</a:t>
            </a:r>
          </a:p>
          <a:p>
            <a:pPr>
              <a:buFontTx/>
              <a:buChar char="-"/>
            </a:pPr>
            <a:r>
              <a:rPr lang="cs-CZ" sz="2000" dirty="0"/>
              <a:t>zvuk, který sestává v velkého počtu relativně vysokých frekvencí, které jsou si navzájem blízké</a:t>
            </a:r>
          </a:p>
          <a:p>
            <a:pPr marL="0" indent="0">
              <a:buNone/>
            </a:pPr>
            <a:endParaRPr lang="cs-CZ" sz="2000" dirty="0"/>
          </a:p>
          <a:p>
            <a:r>
              <a:rPr lang="cs-CZ" sz="2000" b="1" dirty="0"/>
              <a:t>Tón</a:t>
            </a:r>
          </a:p>
          <a:p>
            <a:pPr>
              <a:buFontTx/>
              <a:buChar char="-"/>
            </a:pPr>
            <a:r>
              <a:rPr lang="cs-CZ" sz="2000" dirty="0"/>
              <a:t>zvuk vyvolaný </a:t>
            </a:r>
            <a:r>
              <a:rPr lang="cs-CZ" sz="2000" b="1" dirty="0"/>
              <a:t>periodickými </a:t>
            </a:r>
            <a:r>
              <a:rPr lang="cs-CZ" sz="2000" dirty="0"/>
              <a:t>tlakovými změnami prostředí (periodickým vlněním)</a:t>
            </a:r>
          </a:p>
          <a:p>
            <a:pPr marL="0" indent="0">
              <a:buNone/>
            </a:pPr>
            <a:endParaRPr lang="cs-CZ" sz="2000" dirty="0"/>
          </a:p>
          <a:p>
            <a:r>
              <a:rPr lang="cs-CZ" sz="2000" b="1" dirty="0"/>
              <a:t>Hluk</a:t>
            </a:r>
          </a:p>
          <a:p>
            <a:pPr marL="0" indent="0">
              <a:buNone/>
            </a:pPr>
            <a:r>
              <a:rPr lang="cs-CZ" sz="2000" dirty="0"/>
              <a:t>- zvuk vyvolaný </a:t>
            </a:r>
            <a:r>
              <a:rPr lang="cs-CZ" sz="2000" b="1" dirty="0"/>
              <a:t>neperiodickými </a:t>
            </a:r>
            <a:r>
              <a:rPr lang="cs-CZ" sz="2000" dirty="0"/>
              <a:t>tlakovými </a:t>
            </a:r>
            <a:r>
              <a:rPr lang="cs-CZ" sz="2000"/>
              <a:t>změnami prostředí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9582072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253371B5-1389-4DE2-89B7-47F76FA9B8D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err="1">
                <a:solidFill>
                  <a:srgbClr val="FFFF00"/>
                </a:solidFill>
              </a:rPr>
              <a:t>Psychoakustika</a:t>
            </a:r>
            <a:endParaRPr lang="cs-CZ" dirty="0">
              <a:solidFill>
                <a:srgbClr val="FFFF00"/>
              </a:solidFill>
            </a:endParaRPr>
          </a:p>
        </p:txBody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041BA77C-7B38-4B2A-8DEF-01B822A66CA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Char char="-"/>
              <a:defRPr/>
            </a:pPr>
            <a:r>
              <a:rPr lang="cs-CZ" sz="2800" dirty="0"/>
              <a:t>věda o </a:t>
            </a:r>
            <a:r>
              <a:rPr lang="cs-CZ" sz="2800" dirty="0" err="1"/>
              <a:t>kvantitatviních</a:t>
            </a:r>
            <a:r>
              <a:rPr lang="cs-CZ" sz="2800" dirty="0"/>
              <a:t> závislostech mezi </a:t>
            </a:r>
            <a:r>
              <a:rPr lang="cs-CZ" sz="2800" dirty="0">
                <a:solidFill>
                  <a:srgbClr val="FFFF00"/>
                </a:solidFill>
              </a:rPr>
              <a:t>vnějšími stimuly </a:t>
            </a:r>
            <a:r>
              <a:rPr lang="cs-CZ" sz="2800" dirty="0"/>
              <a:t>(fyzikálními parametry zvuku) a </a:t>
            </a:r>
            <a:r>
              <a:rPr lang="cs-CZ" sz="2800" dirty="0">
                <a:solidFill>
                  <a:srgbClr val="FFFF00"/>
                </a:solidFill>
              </a:rPr>
              <a:t>vjemy</a:t>
            </a:r>
            <a:r>
              <a:rPr lang="cs-CZ" sz="2800" dirty="0"/>
              <a:t> (psychologickými parametry), jež tyto </a:t>
            </a:r>
            <a:r>
              <a:rPr lang="cs-CZ" sz="2800"/>
              <a:t>stimuly vzbuzují</a:t>
            </a:r>
            <a:endParaRPr lang="cs-CZ" sz="2800" dirty="0"/>
          </a:p>
          <a:p>
            <a:pPr marL="0" indent="0" eaLnBrk="1" hangingPunct="1">
              <a:buNone/>
              <a:defRPr/>
            </a:pPr>
            <a:endParaRPr lang="cs-CZ" sz="2800" dirty="0"/>
          </a:p>
          <a:p>
            <a:pPr marL="0" indent="0" eaLnBrk="1" hangingPunct="1">
              <a:buNone/>
              <a:defRPr/>
            </a:pPr>
            <a:r>
              <a:rPr lang="cs-CZ" sz="2800" dirty="0"/>
              <a:t>Průnik vědeckých disciplín: </a:t>
            </a:r>
            <a:r>
              <a:rPr lang="cs-CZ" sz="2800" dirty="0">
                <a:solidFill>
                  <a:srgbClr val="FFFF00"/>
                </a:solidFill>
              </a:rPr>
              <a:t>akustika</a:t>
            </a:r>
            <a:r>
              <a:rPr lang="cs-CZ" sz="2800" dirty="0"/>
              <a:t>, </a:t>
            </a:r>
            <a:r>
              <a:rPr lang="cs-CZ" sz="2800" dirty="0">
                <a:solidFill>
                  <a:srgbClr val="FFFF00"/>
                </a:solidFill>
              </a:rPr>
              <a:t>anatomie</a:t>
            </a:r>
            <a:r>
              <a:rPr lang="cs-CZ" sz="2800" dirty="0"/>
              <a:t> a </a:t>
            </a:r>
            <a:r>
              <a:rPr lang="cs-CZ" sz="2800" dirty="0">
                <a:solidFill>
                  <a:srgbClr val="FFFF00"/>
                </a:solidFill>
              </a:rPr>
              <a:t>fyziologická psychologie</a:t>
            </a:r>
            <a:r>
              <a:rPr lang="cs-CZ" sz="2800" dirty="0"/>
              <a:t>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3">
            <a:extLst>
              <a:ext uri="{FF2B5EF4-FFF2-40B4-BE49-F238E27FC236}">
                <a16:creationId xmlns:a16="http://schemas.microsoft.com/office/drawing/2014/main" id="{C95E102A-DED2-484B-B085-1D827405B1FC}"/>
              </a:ext>
            </a:extLst>
          </p:cNvPr>
          <p:cNvSpPr>
            <a:spLocks noGrp="1" noChangeArrowheads="1"/>
          </p:cNvSpPr>
          <p:nvPr>
            <p:ph sz="half" idx="1"/>
          </p:nvPr>
        </p:nvSpPr>
        <p:spPr>
          <a:xfrm>
            <a:off x="466069" y="720740"/>
            <a:ext cx="3682752" cy="3689912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marL="0" indent="0">
              <a:buNone/>
              <a:defRPr/>
            </a:pPr>
            <a:r>
              <a:rPr lang="cs-CZ" b="1" dirty="0"/>
              <a:t>Sluch</a:t>
            </a:r>
          </a:p>
          <a:p>
            <a:pPr>
              <a:buFontTx/>
              <a:buChar char="-"/>
              <a:defRPr/>
            </a:pPr>
            <a:r>
              <a:rPr lang="cs-CZ" dirty="0"/>
              <a:t>smyslový orgán sloužící k detekci zvukových podnětů;</a:t>
            </a:r>
          </a:p>
          <a:p>
            <a:pPr>
              <a:buFontTx/>
              <a:buChar char="-"/>
              <a:defRPr/>
            </a:pPr>
            <a:r>
              <a:rPr lang="cs-CZ" dirty="0"/>
              <a:t>jev anatomicko-fyziologický.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012184CF-6F9A-41DE-B501-B6D0CA98DB93}"/>
              </a:ext>
            </a:extLst>
          </p:cNvPr>
          <p:cNvSpPr txBox="1"/>
          <p:nvPr/>
        </p:nvSpPr>
        <p:spPr bwMode="auto">
          <a:xfrm>
            <a:off x="4572000" y="715062"/>
            <a:ext cx="4038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>
              <a:spcBef>
                <a:spcPct val="20000"/>
              </a:spcBef>
            </a:pPr>
            <a:r>
              <a:rPr lang="cs-CZ" sz="28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Slyšení</a:t>
            </a:r>
          </a:p>
          <a:p>
            <a:pPr marL="457200" indent="-457200">
              <a:spcBef>
                <a:spcPct val="20000"/>
              </a:spcBef>
              <a:buFontTx/>
              <a:buChar char="-"/>
            </a:pPr>
            <a:r>
              <a:rPr lang="cs-CZ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samotné vnímání zvukových jevů;</a:t>
            </a:r>
          </a:p>
          <a:p>
            <a:pPr marL="457200" indent="-457200">
              <a:spcBef>
                <a:spcPct val="20000"/>
              </a:spcBef>
              <a:buFontTx/>
              <a:buChar char="-"/>
            </a:pPr>
            <a:r>
              <a:rPr lang="cs-CZ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jev psychologický.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60287026-C865-439F-B0DF-A62B1F9565CD}"/>
              </a:ext>
            </a:extLst>
          </p:cNvPr>
          <p:cNvSpPr txBox="1"/>
          <p:nvPr/>
        </p:nvSpPr>
        <p:spPr>
          <a:xfrm>
            <a:off x="2870945" y="4005064"/>
            <a:ext cx="424847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/>
              <a:t>Poslouchání</a:t>
            </a:r>
          </a:p>
          <a:p>
            <a:pPr marL="285750" indent="-285750">
              <a:buFontTx/>
              <a:buChar char="-"/>
            </a:pPr>
            <a:r>
              <a:rPr lang="cs-CZ" sz="2800" dirty="0"/>
              <a:t>maximální soustředění na slyšené;</a:t>
            </a:r>
          </a:p>
          <a:p>
            <a:pPr marL="285750" indent="-285750">
              <a:buFontTx/>
              <a:buChar char="-"/>
            </a:pPr>
            <a:r>
              <a:rPr lang="cs-CZ" sz="2800" dirty="0"/>
              <a:t>odehrává se v centru vědomí.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:a16="http://schemas.microsoft.com/office/drawing/2014/main" id="{3DBAB740-CB24-407A-B3F5-F6AD3C326D0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/>
              <a:t>Akustický přenos signálu</a:t>
            </a:r>
          </a:p>
        </p:txBody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id="{BB1BF95E-6813-475B-96D4-56681C1B863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80869" y="1568869"/>
            <a:ext cx="8229600" cy="3412976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cs-CZ" sz="2400" dirty="0"/>
              <a:t>zdroj 			prostředí		     sluchový vjem</a:t>
            </a: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endParaRPr lang="cs-CZ" sz="2400" dirty="0"/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endParaRPr lang="cs-CZ" sz="2400" dirty="0"/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cs-CZ" sz="2400" dirty="0"/>
              <a:t>sluchový orgán 		   nervové impulsy 		</a:t>
            </a: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endParaRPr lang="cs-CZ" sz="2400" dirty="0"/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cs-CZ" sz="2400" dirty="0"/>
              <a:t>sluchové centrum mozku 		      vědomí</a:t>
            </a:r>
          </a:p>
        </p:txBody>
      </p:sp>
      <p:sp>
        <p:nvSpPr>
          <p:cNvPr id="2" name="Šipka: doprava 1">
            <a:extLst>
              <a:ext uri="{FF2B5EF4-FFF2-40B4-BE49-F238E27FC236}">
                <a16:creationId xmlns:a16="http://schemas.microsoft.com/office/drawing/2014/main" id="{A15610EB-E6C0-4D35-A3D7-58B9D01DD8BF}"/>
              </a:ext>
            </a:extLst>
          </p:cNvPr>
          <p:cNvSpPr/>
          <p:nvPr/>
        </p:nvSpPr>
        <p:spPr>
          <a:xfrm>
            <a:off x="1763688" y="1556792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Šipka: doprava 2">
            <a:extLst>
              <a:ext uri="{FF2B5EF4-FFF2-40B4-BE49-F238E27FC236}">
                <a16:creationId xmlns:a16="http://schemas.microsoft.com/office/drawing/2014/main" id="{BE80BF74-1C38-49CC-B0F4-DE0374F597A1}"/>
              </a:ext>
            </a:extLst>
          </p:cNvPr>
          <p:cNvSpPr/>
          <p:nvPr/>
        </p:nvSpPr>
        <p:spPr>
          <a:xfrm>
            <a:off x="5225244" y="1556792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Šipka: doprava 3">
            <a:extLst>
              <a:ext uri="{FF2B5EF4-FFF2-40B4-BE49-F238E27FC236}">
                <a16:creationId xmlns:a16="http://schemas.microsoft.com/office/drawing/2014/main" id="{D4C15F85-9932-486F-98BF-BC06C7DC280B}"/>
              </a:ext>
            </a:extLst>
          </p:cNvPr>
          <p:cNvSpPr/>
          <p:nvPr/>
        </p:nvSpPr>
        <p:spPr>
          <a:xfrm>
            <a:off x="3059832" y="2766377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6" name="Šipka: doprava 5">
            <a:extLst>
              <a:ext uri="{FF2B5EF4-FFF2-40B4-BE49-F238E27FC236}">
                <a16:creationId xmlns:a16="http://schemas.microsoft.com/office/drawing/2014/main" id="{D383DFDB-24F8-4307-856F-B63229E29481}"/>
              </a:ext>
            </a:extLst>
          </p:cNvPr>
          <p:cNvSpPr/>
          <p:nvPr/>
        </p:nvSpPr>
        <p:spPr>
          <a:xfrm>
            <a:off x="7308304" y="2780928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Šipka: doprava 6">
            <a:extLst>
              <a:ext uri="{FF2B5EF4-FFF2-40B4-BE49-F238E27FC236}">
                <a16:creationId xmlns:a16="http://schemas.microsoft.com/office/drawing/2014/main" id="{2876A043-2A73-46A7-AA4E-14A138D9356C}"/>
              </a:ext>
            </a:extLst>
          </p:cNvPr>
          <p:cNvSpPr/>
          <p:nvPr/>
        </p:nvSpPr>
        <p:spPr>
          <a:xfrm>
            <a:off x="4355976" y="3599161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BBA69B-355C-4692-BA86-A011C214F9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 wrap="square" anchor="ctr">
            <a:normAutofit/>
          </a:bodyPr>
          <a:lstStyle/>
          <a:p>
            <a:pPr>
              <a:defRPr/>
            </a:pPr>
            <a:r>
              <a:rPr lang="cs-CZ" dirty="0"/>
              <a:t>Ucho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210CF74F-6AD3-47F3-9B3C-9B6B086C594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4691" y="1600200"/>
            <a:ext cx="6034617" cy="45259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888E61-FB69-4E07-ABBA-B2B8B1A574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Akustický reflex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C169291-126E-42D4-843A-C3755F3E1F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  <a:defRPr/>
            </a:pPr>
            <a:r>
              <a:rPr lang="cs-CZ" dirty="0"/>
              <a:t>svalstvo středního ucha se při velké intenzitě zvukových vjemů stáhne a tím chrání vnitřní ucho</a:t>
            </a:r>
          </a:p>
          <a:p>
            <a:pPr>
              <a:buFontTx/>
              <a:buChar char="-"/>
              <a:defRPr/>
            </a:pPr>
            <a:r>
              <a:rPr lang="cs-CZ" dirty="0"/>
              <a:t>jev nastává při hlasitosti 90-100 dB </a:t>
            </a:r>
          </a:p>
          <a:p>
            <a:pPr marL="0" indent="0">
              <a:buNone/>
              <a:defRPr/>
            </a:pPr>
            <a:r>
              <a:rPr lang="cs-CZ" dirty="0"/>
              <a:t>   po 20 milisekundách</a:t>
            </a:r>
          </a:p>
          <a:p>
            <a:pPr>
              <a:buFontTx/>
              <a:buChar char="-"/>
              <a:defRPr/>
            </a:pPr>
            <a:r>
              <a:rPr lang="cs-CZ" dirty="0"/>
              <a:t>akustický reflex sníží intenzitu zvuku na přibližně 20 dB</a:t>
            </a:r>
          </a:p>
          <a:p>
            <a:pPr marL="0" indent="0">
              <a:buNone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3">
            <a:extLst>
              <a:ext uri="{FF2B5EF4-FFF2-40B4-BE49-F238E27FC236}">
                <a16:creationId xmlns:a16="http://schemas.microsoft.com/office/drawing/2014/main" id="{C95E102A-DED2-484B-B085-1D827405B1FC}"/>
              </a:ext>
            </a:extLst>
          </p:cNvPr>
          <p:cNvSpPr>
            <a:spLocks noGrp="1" noChangeArrowheads="1"/>
          </p:cNvSpPr>
          <p:nvPr>
            <p:ph sz="half" idx="1"/>
          </p:nvPr>
        </p:nvSpPr>
        <p:spPr>
          <a:xfrm>
            <a:off x="466069" y="720740"/>
            <a:ext cx="3682752" cy="3689912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marL="0" indent="0">
              <a:buNone/>
              <a:defRPr/>
            </a:pPr>
            <a:r>
              <a:rPr lang="cs-CZ" b="1" dirty="0"/>
              <a:t>Binaurální slyšení</a:t>
            </a:r>
          </a:p>
          <a:p>
            <a:pPr>
              <a:buFontTx/>
              <a:buChar char="-"/>
              <a:defRPr/>
            </a:pPr>
            <a:r>
              <a:rPr lang="cs-CZ" dirty="0"/>
              <a:t>slyšení oběma ušima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012184CF-6F9A-41DE-B501-B6D0CA98DB93}"/>
              </a:ext>
            </a:extLst>
          </p:cNvPr>
          <p:cNvSpPr txBox="1"/>
          <p:nvPr/>
        </p:nvSpPr>
        <p:spPr bwMode="auto">
          <a:xfrm>
            <a:off x="4572000" y="715062"/>
            <a:ext cx="4038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>
              <a:spcBef>
                <a:spcPct val="20000"/>
              </a:spcBef>
            </a:pPr>
            <a:r>
              <a:rPr lang="cs-CZ" sz="2800" b="1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Monoaurální</a:t>
            </a:r>
            <a:r>
              <a:rPr lang="cs-CZ" sz="28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slyšení</a:t>
            </a:r>
          </a:p>
          <a:p>
            <a:pPr marL="457200" indent="-457200">
              <a:spcBef>
                <a:spcPct val="20000"/>
              </a:spcBef>
              <a:buFontTx/>
              <a:buChar char="-"/>
            </a:pPr>
            <a:r>
              <a:rPr lang="cs-CZ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slyšení jedním uchem</a:t>
            </a: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C68DE1E8-269D-4078-9167-52C03B6FB3F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2565696"/>
            <a:ext cx="2611960" cy="36899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94949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E597D30-5007-0E47-80C0-5EAEE41531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139825"/>
          </a:xfrm>
        </p:spPr>
        <p:txBody>
          <a:bodyPr/>
          <a:lstStyle/>
          <a:p>
            <a:r>
              <a:rPr lang="cs-CZ" sz="4000" dirty="0"/>
              <a:t>Směrové charakteristiky pravého ucha v závislosti na frekvenci</a:t>
            </a:r>
          </a:p>
        </p:txBody>
      </p:sp>
      <p:pic>
        <p:nvPicPr>
          <p:cNvPr id="6" name="Zástupný obsah 5" descr="Obsah obrázku skica, kresba, kruh, diagram&#10;&#10;Popis byl vytvořen automaticky">
            <a:extLst>
              <a:ext uri="{FF2B5EF4-FFF2-40B4-BE49-F238E27FC236}">
                <a16:creationId xmlns:a16="http://schemas.microsoft.com/office/drawing/2014/main" id="{ABB1EF94-4058-C02C-4E8A-280F6F4DB87D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6884" y="2060848"/>
            <a:ext cx="4230232" cy="4239835"/>
          </a:xfrm>
        </p:spPr>
      </p:pic>
    </p:spTree>
    <p:extLst>
      <p:ext uri="{BB962C8B-B14F-4D97-AF65-F5344CB8AC3E}">
        <p14:creationId xmlns:p14="http://schemas.microsoft.com/office/powerpoint/2010/main" val="21768285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3">
            <a:extLst>
              <a:ext uri="{FF2B5EF4-FFF2-40B4-BE49-F238E27FC236}">
                <a16:creationId xmlns:a16="http://schemas.microsoft.com/office/drawing/2014/main" id="{C95E102A-DED2-484B-B085-1D827405B1FC}"/>
              </a:ext>
            </a:extLst>
          </p:cNvPr>
          <p:cNvSpPr>
            <a:spLocks noGrp="1" noChangeArrowheads="1"/>
          </p:cNvSpPr>
          <p:nvPr>
            <p:ph sz="half" idx="1"/>
          </p:nvPr>
        </p:nvSpPr>
        <p:spPr>
          <a:xfrm>
            <a:off x="466068" y="720740"/>
            <a:ext cx="6770228" cy="3689912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marL="0" indent="0">
              <a:buNone/>
              <a:defRPr/>
            </a:pPr>
            <a:r>
              <a:rPr lang="cs-CZ" b="1" dirty="0">
                <a:solidFill>
                  <a:srgbClr val="FFFF00"/>
                </a:solidFill>
              </a:rPr>
              <a:t>Absolutní sluch</a:t>
            </a:r>
          </a:p>
          <a:p>
            <a:pPr>
              <a:buFontTx/>
              <a:buChar char="-"/>
              <a:defRPr/>
            </a:pPr>
            <a:r>
              <a:rPr lang="cs-CZ" dirty="0"/>
              <a:t>schopnost vjemu absolutní výšky tónu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012184CF-6F9A-41DE-B501-B6D0CA98DB93}"/>
              </a:ext>
            </a:extLst>
          </p:cNvPr>
          <p:cNvSpPr txBox="1"/>
          <p:nvPr/>
        </p:nvSpPr>
        <p:spPr bwMode="auto">
          <a:xfrm>
            <a:off x="466068" y="2565697"/>
            <a:ext cx="7346292" cy="3689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>
              <a:spcBef>
                <a:spcPct val="20000"/>
              </a:spcBef>
            </a:pPr>
            <a:r>
              <a:rPr lang="cs-CZ" sz="28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Generální absolutní sluch</a:t>
            </a:r>
          </a:p>
          <a:p>
            <a:pPr marL="457200" indent="-457200">
              <a:spcBef>
                <a:spcPct val="20000"/>
              </a:spcBef>
              <a:buFontTx/>
              <a:buChar char="-"/>
            </a:pPr>
            <a:r>
              <a:rPr lang="cs-CZ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schopnost určit absolutní výšku tónu jakéhokoliv nástroje v jakékoliv oktávě</a:t>
            </a:r>
          </a:p>
          <a:p>
            <a:pPr>
              <a:spcBef>
                <a:spcPct val="20000"/>
              </a:spcBef>
            </a:pPr>
            <a:endParaRPr lang="cs-CZ" sz="2800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  <a:p>
            <a:pPr>
              <a:spcBef>
                <a:spcPct val="20000"/>
              </a:spcBef>
            </a:pPr>
            <a:r>
              <a:rPr lang="cs-CZ" sz="28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Speciální absolutní sluch</a:t>
            </a:r>
          </a:p>
          <a:p>
            <a:pPr marL="457200" indent="-457200">
              <a:spcBef>
                <a:spcPct val="20000"/>
              </a:spcBef>
              <a:buFontTx/>
              <a:buChar char="-"/>
            </a:pPr>
            <a:r>
              <a:rPr lang="cs-CZ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schopnost vnímat absolutní výšku tónu pouze v některých zvukových barvách</a:t>
            </a:r>
          </a:p>
          <a:p>
            <a:pPr>
              <a:spcBef>
                <a:spcPct val="20000"/>
              </a:spcBef>
            </a:pPr>
            <a:endParaRPr lang="cs-CZ" sz="2800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99524052"/>
      </p:ext>
    </p:extLst>
  </p:cSld>
  <p:clrMapOvr>
    <a:masterClrMapping/>
  </p:clrMapOvr>
</p:sld>
</file>

<file path=ppt/theme/theme1.xml><?xml version="1.0" encoding="utf-8"?>
<a:theme xmlns:a="http://schemas.openxmlformats.org/drawingml/2006/main" name="Kruhy na vodě">
  <a:themeElements>
    <a:clrScheme name="Kruhy na vodě 3">
      <a:dk1>
        <a:srgbClr val="008AE8"/>
      </a:dk1>
      <a:lt1>
        <a:srgbClr val="FFFFFF"/>
      </a:lt1>
      <a:dk2>
        <a:srgbClr val="0068AE"/>
      </a:dk2>
      <a:lt2>
        <a:srgbClr val="CCECFF"/>
      </a:lt2>
      <a:accent1>
        <a:srgbClr val="009999"/>
      </a:accent1>
      <a:accent2>
        <a:srgbClr val="0088E4"/>
      </a:accent2>
      <a:accent3>
        <a:srgbClr val="AAB9D3"/>
      </a:accent3>
      <a:accent4>
        <a:srgbClr val="DADADA"/>
      </a:accent4>
      <a:accent5>
        <a:srgbClr val="AACACA"/>
      </a:accent5>
      <a:accent6>
        <a:srgbClr val="007BCF"/>
      </a:accent6>
      <a:hlink>
        <a:srgbClr val="99FF99"/>
      </a:hlink>
      <a:folHlink>
        <a:srgbClr val="AFE1FF"/>
      </a:folHlink>
    </a:clrScheme>
    <a:fontScheme name="Kruhy na vodě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Kruhy na vodě 1">
        <a:dk1>
          <a:srgbClr val="2B2B85"/>
        </a:dk1>
        <a:lt1>
          <a:srgbClr val="FFFFFF"/>
        </a:lt1>
        <a:dk2>
          <a:srgbClr val="00254A"/>
        </a:dk2>
        <a:lt2>
          <a:srgbClr val="C0C0C0"/>
        </a:lt2>
        <a:accent1>
          <a:srgbClr val="0099FF"/>
        </a:accent1>
        <a:accent2>
          <a:srgbClr val="006699"/>
        </a:accent2>
        <a:accent3>
          <a:srgbClr val="AAACB1"/>
        </a:accent3>
        <a:accent4>
          <a:srgbClr val="DADADA"/>
        </a:accent4>
        <a:accent5>
          <a:srgbClr val="AACAFF"/>
        </a:accent5>
        <a:accent6>
          <a:srgbClr val="005C8A"/>
        </a:accent6>
        <a:hlink>
          <a:srgbClr val="99CCFF"/>
        </a:hlink>
        <a:folHlink>
          <a:srgbClr val="8F8FB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ruhy na vodě 2">
        <a:dk1>
          <a:srgbClr val="3B4B5D"/>
        </a:dk1>
        <a:lt1>
          <a:srgbClr val="FFFFFF"/>
        </a:lt1>
        <a:dk2>
          <a:srgbClr val="466886"/>
        </a:dk2>
        <a:lt2>
          <a:srgbClr val="CCECFF"/>
        </a:lt2>
        <a:accent1>
          <a:srgbClr val="6D9D97"/>
        </a:accent1>
        <a:accent2>
          <a:srgbClr val="53718C"/>
        </a:accent2>
        <a:accent3>
          <a:srgbClr val="B0B9C3"/>
        </a:accent3>
        <a:accent4>
          <a:srgbClr val="DADADA"/>
        </a:accent4>
        <a:accent5>
          <a:srgbClr val="BACCC9"/>
        </a:accent5>
        <a:accent6>
          <a:srgbClr val="4A667E"/>
        </a:accent6>
        <a:hlink>
          <a:srgbClr val="99CCFF"/>
        </a:hlink>
        <a:folHlink>
          <a:srgbClr val="A97CF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ruhy na vodě 3">
        <a:dk1>
          <a:srgbClr val="008AE8"/>
        </a:dk1>
        <a:lt1>
          <a:srgbClr val="FFFFFF"/>
        </a:lt1>
        <a:dk2>
          <a:srgbClr val="0068AE"/>
        </a:dk2>
        <a:lt2>
          <a:srgbClr val="CCECFF"/>
        </a:lt2>
        <a:accent1>
          <a:srgbClr val="009999"/>
        </a:accent1>
        <a:accent2>
          <a:srgbClr val="0088E4"/>
        </a:accent2>
        <a:accent3>
          <a:srgbClr val="AAB9D3"/>
        </a:accent3>
        <a:accent4>
          <a:srgbClr val="DADADA"/>
        </a:accent4>
        <a:accent5>
          <a:srgbClr val="AACACA"/>
        </a:accent5>
        <a:accent6>
          <a:srgbClr val="007BCF"/>
        </a:accent6>
        <a:hlink>
          <a:srgbClr val="99FF99"/>
        </a:hlink>
        <a:folHlink>
          <a:srgbClr val="AFE1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ruhy na vodě 4">
        <a:dk1>
          <a:srgbClr val="9B69FF"/>
        </a:dk1>
        <a:lt1>
          <a:srgbClr val="FFFFFF"/>
        </a:lt1>
        <a:dk2>
          <a:srgbClr val="666699"/>
        </a:dk2>
        <a:lt2>
          <a:srgbClr val="D9D9FF"/>
        </a:lt2>
        <a:accent1>
          <a:srgbClr val="66CCFF"/>
        </a:accent1>
        <a:accent2>
          <a:srgbClr val="9966FF"/>
        </a:accent2>
        <a:accent3>
          <a:srgbClr val="B8B8CA"/>
        </a:accent3>
        <a:accent4>
          <a:srgbClr val="DADADA"/>
        </a:accent4>
        <a:accent5>
          <a:srgbClr val="B8E2FF"/>
        </a:accent5>
        <a:accent6>
          <a:srgbClr val="8A5CE7"/>
        </a:accent6>
        <a:hlink>
          <a:srgbClr val="0099CC"/>
        </a:hlink>
        <a:folHlink>
          <a:srgbClr val="0033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ruhy na vodě 5">
        <a:dk1>
          <a:srgbClr val="008080"/>
        </a:dk1>
        <a:lt1>
          <a:srgbClr val="FFFFFF"/>
        </a:lt1>
        <a:dk2>
          <a:srgbClr val="006666"/>
        </a:dk2>
        <a:lt2>
          <a:srgbClr val="FFFFCC"/>
        </a:lt2>
        <a:accent1>
          <a:srgbClr val="0099FF"/>
        </a:accent1>
        <a:accent2>
          <a:srgbClr val="008080"/>
        </a:accent2>
        <a:accent3>
          <a:srgbClr val="AAB8B8"/>
        </a:accent3>
        <a:accent4>
          <a:srgbClr val="DADADA"/>
        </a:accent4>
        <a:accent5>
          <a:srgbClr val="AACAFF"/>
        </a:accent5>
        <a:accent6>
          <a:srgbClr val="007373"/>
        </a:accent6>
        <a:hlink>
          <a:srgbClr val="1ACE9F"/>
        </a:hlink>
        <a:folHlink>
          <a:srgbClr val="A5B5C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ruhy na vodě 6">
        <a:dk1>
          <a:srgbClr val="CDD9D1"/>
        </a:dk1>
        <a:lt1>
          <a:srgbClr val="FFFFFF"/>
        </a:lt1>
        <a:dk2>
          <a:srgbClr val="A3BBA9"/>
        </a:dk2>
        <a:lt2>
          <a:srgbClr val="007D80"/>
        </a:lt2>
        <a:accent1>
          <a:srgbClr val="9CA8A4"/>
        </a:accent1>
        <a:accent2>
          <a:srgbClr val="CBD7CE"/>
        </a:accent2>
        <a:accent3>
          <a:srgbClr val="CEDAD1"/>
        </a:accent3>
        <a:accent4>
          <a:srgbClr val="DADADA"/>
        </a:accent4>
        <a:accent5>
          <a:srgbClr val="CBD1CF"/>
        </a:accent5>
        <a:accent6>
          <a:srgbClr val="B8C3BA"/>
        </a:accent6>
        <a:hlink>
          <a:srgbClr val="0099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ruhy na vodě 7">
        <a:dk1>
          <a:srgbClr val="686B5D"/>
        </a:dk1>
        <a:lt1>
          <a:srgbClr val="DCDAD0"/>
        </a:lt1>
        <a:dk2>
          <a:srgbClr val="525040"/>
        </a:dk2>
        <a:lt2>
          <a:srgbClr val="D3D2A6"/>
        </a:lt2>
        <a:accent1>
          <a:srgbClr val="5D8770"/>
        </a:accent1>
        <a:accent2>
          <a:srgbClr val="686B5D"/>
        </a:accent2>
        <a:accent3>
          <a:srgbClr val="B3B3AF"/>
        </a:accent3>
        <a:accent4>
          <a:srgbClr val="BCBAB1"/>
        </a:accent4>
        <a:accent5>
          <a:srgbClr val="B6C3BB"/>
        </a:accent5>
        <a:accent6>
          <a:srgbClr val="5E6053"/>
        </a:accent6>
        <a:hlink>
          <a:srgbClr val="85B7A9"/>
        </a:hlink>
        <a:folHlink>
          <a:srgbClr val="B8936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ruhy na vodě 8">
        <a:dk1>
          <a:srgbClr val="000000"/>
        </a:dk1>
        <a:lt1>
          <a:srgbClr val="EAEAEA"/>
        </a:lt1>
        <a:dk2>
          <a:srgbClr val="000000"/>
        </a:dk2>
        <a:lt2>
          <a:srgbClr val="B2B2B2"/>
        </a:lt2>
        <a:accent1>
          <a:srgbClr val="A4BCC4"/>
        </a:accent1>
        <a:accent2>
          <a:srgbClr val="FFFFFF"/>
        </a:accent2>
        <a:accent3>
          <a:srgbClr val="F3F3F3"/>
        </a:accent3>
        <a:accent4>
          <a:srgbClr val="000000"/>
        </a:accent4>
        <a:accent5>
          <a:srgbClr val="CFDADE"/>
        </a:accent5>
        <a:accent6>
          <a:srgbClr val="E7E7E7"/>
        </a:accent6>
        <a:hlink>
          <a:srgbClr val="0066FF"/>
        </a:hlink>
        <a:folHlink>
          <a:srgbClr val="00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ruhy na vodě 9">
        <a:dk1>
          <a:srgbClr val="000000"/>
        </a:dk1>
        <a:lt1>
          <a:srgbClr val="D7D1B9"/>
        </a:lt1>
        <a:dk2>
          <a:srgbClr val="B39257"/>
        </a:dk2>
        <a:lt2>
          <a:srgbClr val="B1A887"/>
        </a:lt2>
        <a:accent1>
          <a:srgbClr val="FFCC66"/>
        </a:accent1>
        <a:accent2>
          <a:srgbClr val="E6E3AC"/>
        </a:accent2>
        <a:accent3>
          <a:srgbClr val="E8E5D9"/>
        </a:accent3>
        <a:accent4>
          <a:srgbClr val="000000"/>
        </a:accent4>
        <a:accent5>
          <a:srgbClr val="FFE2B8"/>
        </a:accent5>
        <a:accent6>
          <a:srgbClr val="D0CE9B"/>
        </a:accent6>
        <a:hlink>
          <a:srgbClr val="666633"/>
        </a:hlink>
        <a:folHlink>
          <a:srgbClr val="9C98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344</Words>
  <Application>Microsoft Office PowerPoint</Application>
  <PresentationFormat>Předvádění na obrazovce (4:3)</PresentationFormat>
  <Paragraphs>70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6" baseType="lpstr">
      <vt:lpstr>Arial</vt:lpstr>
      <vt:lpstr>Wingdings</vt:lpstr>
      <vt:lpstr>Kruhy na vodě</vt:lpstr>
      <vt:lpstr>Slyšení</vt:lpstr>
      <vt:lpstr>Psychoakustika</vt:lpstr>
      <vt:lpstr>Prezentace aplikace PowerPoint</vt:lpstr>
      <vt:lpstr>Akustický přenos signálu</vt:lpstr>
      <vt:lpstr>Ucho</vt:lpstr>
      <vt:lpstr>Akustický reflex</vt:lpstr>
      <vt:lpstr>Prezentace aplikace PowerPoint</vt:lpstr>
      <vt:lpstr>Směrové charakteristiky pravého ucha v závislosti na frekvenci</vt:lpstr>
      <vt:lpstr>Prezentace aplikace PowerPoint</vt:lpstr>
      <vt:lpstr>Prezentace aplikace PowerPoint</vt:lpstr>
      <vt:lpstr>Vnímání opakovaných signálů</vt:lpstr>
      <vt:lpstr>Únava sluchového aparátu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Slyšení</dc:title>
  <dc:creator>Petr Kalina</dc:creator>
  <cp:lastModifiedBy>Petr Kalina</cp:lastModifiedBy>
  <cp:revision>2</cp:revision>
  <dcterms:created xsi:type="dcterms:W3CDTF">2020-10-30T10:39:37Z</dcterms:created>
  <dcterms:modified xsi:type="dcterms:W3CDTF">2023-10-16T08:40:18Z</dcterms:modified>
</cp:coreProperties>
</file>