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DCBFE-7F5C-8831-D16A-D26A48EC6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EBB30A-CC70-19B6-DC60-BBE873E74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809957-5FDD-02F7-EEF7-00647F88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A536DB-FFB1-2E5E-AC8D-D53D95BF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1B7088-D203-0D21-96B9-C5CFFA75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77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06E64-DB38-7233-E2E2-30BEA2FA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7C1C3F-0C54-1F3A-49AC-C4B128746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47D16A-D24C-E249-FBFC-836D4DAB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D1853A-E3F4-AB60-8E39-19DD6EEF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D2643B-2CE0-A012-7CBA-A936F6B9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28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E7677F-8601-9317-F0CF-897170004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15EA9F-6501-3D7E-2C4A-5D31BE23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23D934-4905-DE3A-72FA-6B5D7750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68CE25-7522-820C-F92E-E74E646B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3020CC-3C81-2989-4310-D73D48F4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2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E55C8-B13A-8804-6372-2C42AFDC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234C5-97AF-4E28-A01D-93B05D629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C183B6-A35C-0431-2583-F8E333E5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4A8972-6CAD-F608-CE85-D9B3D2A9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A83A1E-C1C7-94E0-2B13-8F4ABCCB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47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5F4BA-E943-B058-F1BA-48AE1A80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D3BF36-51EE-F74C-F7A6-A8D49CE5E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5D2A28-7D4D-A84B-0B18-E9AA0CBE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C627B0-EFCF-942A-8249-D8154650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630A93-EBCE-B6D4-46D1-16DAA4E8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2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3635C-5A02-8FAE-A35C-656FDAD7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945542-0EB6-0198-5F9F-D718509E4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732C9A-9D29-52D2-D1D2-249A562C2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44A264-48E4-E213-F4FD-D91F1F54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C26E0A-D9CE-FC88-AAD1-C9346E7C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1AABEA-51CE-8931-9616-3B84CB3A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75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ED2AD-2808-3979-B914-1E328008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514C0C-7F32-45B1-D7A0-E5B37D05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5A1B95-0553-9E8B-C85D-1270119AD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088461-063E-FD54-C922-4EC573B3F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A875DE-C64C-A8F5-8996-3C030F43A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06F9D8-B2BC-484E-62E4-EC045962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3054865-0208-0FF8-CD19-ABB9F2D8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C363F7-2D12-5912-633E-82004509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50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E422D-4050-8F2A-0067-AC894C75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B7F4DE-6F99-3536-EC25-7EEFBEC7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35B9D7-036C-17DC-1429-DB931AFB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22B6A8-80DD-EA5C-48AC-961F886A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32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7FCB364-CF3D-03F5-DA81-CC4F3280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9878E4-DFCA-EF46-5C3B-1DA3EFAE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7AF36A-85B5-94AB-A4D3-5A7D6EB0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02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8D5D3-B5DD-159E-332B-7BAA746A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A7DA4C-4EA2-04C9-8D73-B403B6F18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39A1B7-ED45-DA5C-C1D9-02FF800EA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A9168D-A4E4-F8F0-223C-3FC466FF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740F92-F073-B620-87F6-ACC62D4B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03138E-2E29-8E13-A0DA-8AE3108C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80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AAB00-422F-C621-8D5F-FFF9D412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D0CAD2-0DE1-BD49-62C9-C4A0B4794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0008B-364F-82B7-C58E-6E431A8E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41C1DE-7F50-E931-3186-B225932E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B150FD-392F-2F6D-2042-38850AEA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C984F9-4F7E-10D8-27AC-0F0FED82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19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4B9162-E354-720A-B915-0175E7F4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0F15C-A03E-0D8C-69F2-D8E6F5523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0D1B9A-5DF3-B74C-96B2-5CFBF2A51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2E44-806C-4AD0-BD78-F3746FBFC6F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D9BC8F-DB7B-9B3E-0EB8-6E2642A3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E32AD0-CB77-B373-707F-B7EDEF618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CF6B-4542-404A-904C-CAC175796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0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dpoledne v prázdné kavárně">
            <a:extLst>
              <a:ext uri="{FF2B5EF4-FFF2-40B4-BE49-F238E27FC236}">
                <a16:creationId xmlns:a16="http://schemas.microsoft.com/office/drawing/2014/main" id="{3EAC88B4-E55F-142D-E1E4-DFA08062E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106" b="40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8C297E-399D-9405-C164-ABF9634A4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sz="4700" b="1" dirty="0">
                <a:solidFill>
                  <a:srgbClr val="FFFFFF"/>
                </a:solidFill>
              </a:rPr>
              <a:t>Druhý život (a další životy) 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J. A. Komenského</a:t>
            </a:r>
            <a:br>
              <a:rPr lang="cs-CZ" sz="4700" b="1" dirty="0">
                <a:solidFill>
                  <a:srgbClr val="FFFFFF"/>
                </a:solidFill>
              </a:rPr>
            </a:b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Recepce Komenského díla a odkazu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4FD72A-FF13-2C1D-49B1-751793940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Transdisciplinární komeniologický seminář</a:t>
            </a:r>
          </a:p>
          <a:p>
            <a:r>
              <a:rPr lang="cs-CZ">
                <a:solidFill>
                  <a:srgbClr val="FFFFFF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26439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495D85-1065-8753-0928-52C9358BFE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74518" y="643466"/>
            <a:ext cx="88429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7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3D2ADF5-2A3D-9DDA-AFE5-1688CD3486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482727"/>
            <a:ext cx="11277600" cy="58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7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7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E238AD3-88AD-5152-0AB2-6BDC636990C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92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95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DBBCF3D-5E1E-E538-12EE-0CF7224FB7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38335" y="269181"/>
            <a:ext cx="10070840" cy="6319637"/>
          </a:xfrm>
        </p:spPr>
      </p:pic>
    </p:spTree>
    <p:extLst>
      <p:ext uri="{BB962C8B-B14F-4D97-AF65-F5344CB8AC3E}">
        <p14:creationId xmlns:p14="http://schemas.microsoft.com/office/powerpoint/2010/main" val="192393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EFB03E-3971-6719-557C-4BCE6827AA0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2277" y="671793"/>
            <a:ext cx="11047445" cy="5213718"/>
          </a:xfrm>
        </p:spPr>
      </p:pic>
    </p:spTree>
    <p:extLst>
      <p:ext uri="{BB962C8B-B14F-4D97-AF65-F5344CB8AC3E}">
        <p14:creationId xmlns:p14="http://schemas.microsoft.com/office/powerpoint/2010/main" val="45871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EC1752-405E-BB1A-09BD-AB8D8CF8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3697"/>
            <a:ext cx="11277600" cy="56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4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8F5E1A-C545-153F-EB7E-021EA82E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2377"/>
            <a:ext cx="11277600" cy="54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4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4C22061-7F64-5531-A57F-F10B4C0E12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5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9DAE9059-5BC0-4B75-B536-54BFB08FF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fill">
            <a:extLst>
              <a:ext uri="{FF2B5EF4-FFF2-40B4-BE49-F238E27FC236}">
                <a16:creationId xmlns:a16="http://schemas.microsoft.com/office/drawing/2014/main" id="{F17EE558-8341-47F3-B29A-14E701B36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4"/>
            <a:ext cx="1218894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4E2CF8E-3884-8CE6-1E9C-62F484632D8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 amt="31000"/>
          </a:blip>
          <a:srcRect r="13333" b="-1"/>
          <a:stretch/>
        </p:blipFill>
        <p:spPr>
          <a:xfrm>
            <a:off x="3048" y="14767"/>
            <a:ext cx="12192001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FC59CD-C9DA-4650-8128-10CD2396E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87BEC2-A37A-4BD2-B378-ED56E0786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A84300-60A4-4D45-BC17-FE0C4F193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4AD69DF-D02A-4EED-92C3-CA0EBA047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5F2D3B-3AD8-4842-8C23-DF279210C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CF15B7-4678-4175-81C2-84308D09B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C6AEC7-0ECD-41FC-9A7D-4CCCCBC30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8BBA06-D341-464C-8CF0-207A7D2A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893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972C77-5866-80A6-80B4-CF69562451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2717"/>
          <a:stretch/>
        </p:blipFill>
        <p:spPr>
          <a:xfrm>
            <a:off x="643130" y="598259"/>
            <a:ext cx="10889442" cy="56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3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F3CAEDC9-9328-7811-351A-5624DA9F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00" y="1049243"/>
            <a:ext cx="10300951" cy="467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6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8051BFA-D88E-0F3C-796B-6DC713DC04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1395" y="643467"/>
            <a:ext cx="101292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838C7A9-62B7-D799-15E9-69FEE23E37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66016" y="923897"/>
            <a:ext cx="9068245" cy="50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336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Širokoúhlá obrazovka</PresentationFormat>
  <Paragraphs>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Druhý život (a další životy)  J. A. Komenského  Recepce Komenského díla a odkazu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Druhý život (a další životy)  J. A. Komenského  Recepce Komenského díla a odkazu </dc:title>
  <dc:creator>Pavlína Mazáčová</dc:creator>
  <cp:lastModifiedBy>Pavlína Mazáčová</cp:lastModifiedBy>
  <cp:revision>1</cp:revision>
  <dcterms:created xsi:type="dcterms:W3CDTF">2023-12-06T10:08:21Z</dcterms:created>
  <dcterms:modified xsi:type="dcterms:W3CDTF">2023-12-06T10:28:46Z</dcterms:modified>
</cp:coreProperties>
</file>