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0"/>
  </p:notesMasterIdLst>
  <p:sldIdLst>
    <p:sldId id="260" r:id="rId2"/>
    <p:sldId id="267" r:id="rId3"/>
    <p:sldId id="261" r:id="rId4"/>
    <p:sldId id="262" r:id="rId5"/>
    <p:sldId id="268" r:id="rId6"/>
    <p:sldId id="264" r:id="rId7"/>
    <p:sldId id="263" r:id="rId8"/>
    <p:sldId id="26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17AAE-945A-4935-97B7-D3A73482D94F}" v="14" dt="2023-12-01T11:45:18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a Ficová" userId="0fcb8471cb0e1429" providerId="LiveId" clId="{22F17AAE-945A-4935-97B7-D3A73482D94F}"/>
    <pc:docChg chg="undo custSel addSld delSld modSld sldOrd">
      <pc:chgData name="Sylva Ficová" userId="0fcb8471cb0e1429" providerId="LiveId" clId="{22F17AAE-945A-4935-97B7-D3A73482D94F}" dt="2023-12-01T11:45:36.165" v="737" actId="6549"/>
      <pc:docMkLst>
        <pc:docMk/>
      </pc:docMkLst>
      <pc:sldChg chg="del">
        <pc:chgData name="Sylva Ficová" userId="0fcb8471cb0e1429" providerId="LiveId" clId="{22F17AAE-945A-4935-97B7-D3A73482D94F}" dt="2023-12-01T11:04:33.463" v="54" actId="47"/>
        <pc:sldMkLst>
          <pc:docMk/>
          <pc:sldMk cId="2810549575" sldId="259"/>
        </pc:sldMkLst>
      </pc:sldChg>
      <pc:sldChg chg="addSp delSp modSp mod">
        <pc:chgData name="Sylva Ficová" userId="0fcb8471cb0e1429" providerId="LiveId" clId="{22F17AAE-945A-4935-97B7-D3A73482D94F}" dt="2023-12-01T11:42:01.335" v="725" actId="14100"/>
        <pc:sldMkLst>
          <pc:docMk/>
          <pc:sldMk cId="2822409707" sldId="260"/>
        </pc:sldMkLst>
        <pc:spChg chg="mod">
          <ac:chgData name="Sylva Ficová" userId="0fcb8471cb0e1429" providerId="LiveId" clId="{22F17AAE-945A-4935-97B7-D3A73482D94F}" dt="2023-12-01T11:42:01.335" v="725" actId="14100"/>
          <ac:spMkLst>
            <pc:docMk/>
            <pc:sldMk cId="2822409707" sldId="260"/>
            <ac:spMk id="2" creationId="{4C934045-376B-A302-F104-920F2649273A}"/>
          </ac:spMkLst>
        </pc:spChg>
        <pc:spChg chg="del">
          <ac:chgData name="Sylva Ficová" userId="0fcb8471cb0e1429" providerId="LiveId" clId="{22F17AAE-945A-4935-97B7-D3A73482D94F}" dt="2023-12-01T11:04:31.157" v="53" actId="478"/>
          <ac:spMkLst>
            <pc:docMk/>
            <pc:sldMk cId="2822409707" sldId="260"/>
            <ac:spMk id="4" creationId="{5CDFA7AB-99AE-BBB1-5557-6AFD0B881149}"/>
          </ac:spMkLst>
        </pc:spChg>
        <pc:spChg chg="del mod">
          <ac:chgData name="Sylva Ficová" userId="0fcb8471cb0e1429" providerId="LiveId" clId="{22F17AAE-945A-4935-97B7-D3A73482D94F}" dt="2023-12-01T11:04:21.514" v="51" actId="478"/>
          <ac:spMkLst>
            <pc:docMk/>
            <pc:sldMk cId="2822409707" sldId="260"/>
            <ac:spMk id="6" creationId="{06B532B2-5064-216B-A59A-A12D7A84663A}"/>
          </ac:spMkLst>
        </pc:spChg>
        <pc:spChg chg="add del mod">
          <ac:chgData name="Sylva Ficová" userId="0fcb8471cb0e1429" providerId="LiveId" clId="{22F17AAE-945A-4935-97B7-D3A73482D94F}" dt="2023-12-01T11:04:28.249" v="52" actId="478"/>
          <ac:spMkLst>
            <pc:docMk/>
            <pc:sldMk cId="2822409707" sldId="260"/>
            <ac:spMk id="7" creationId="{6DA999EE-1145-D272-C75D-39FD47FD9ACE}"/>
          </ac:spMkLst>
        </pc:spChg>
        <pc:picChg chg="mod">
          <ac:chgData name="Sylva Ficová" userId="0fcb8471cb0e1429" providerId="LiveId" clId="{22F17AAE-945A-4935-97B7-D3A73482D94F}" dt="2023-12-01T11:41:43.471" v="723" actId="14826"/>
          <ac:picMkLst>
            <pc:docMk/>
            <pc:sldMk cId="2822409707" sldId="260"/>
            <ac:picMk id="34" creationId="{4624C275-18F0-8FC0-1A15-F598375C6EC2}"/>
          </ac:picMkLst>
        </pc:picChg>
      </pc:sldChg>
      <pc:sldChg chg="addSp delSp modSp mod modNotesTx">
        <pc:chgData name="Sylva Ficová" userId="0fcb8471cb0e1429" providerId="LiveId" clId="{22F17AAE-945A-4935-97B7-D3A73482D94F}" dt="2023-12-01T11:41:07.977" v="716" actId="6549"/>
        <pc:sldMkLst>
          <pc:docMk/>
          <pc:sldMk cId="1845892267" sldId="261"/>
        </pc:sldMkLst>
        <pc:spChg chg="mod">
          <ac:chgData name="Sylva Ficová" userId="0fcb8471cb0e1429" providerId="LiveId" clId="{22F17AAE-945A-4935-97B7-D3A73482D94F}" dt="2023-12-01T11:41:07.977" v="716" actId="6549"/>
          <ac:spMkLst>
            <pc:docMk/>
            <pc:sldMk cId="1845892267" sldId="261"/>
            <ac:spMk id="2" creationId="{4C934045-376B-A302-F104-920F2649273A}"/>
          </ac:spMkLst>
        </pc:spChg>
        <pc:spChg chg="del mod">
          <ac:chgData name="Sylva Ficová" userId="0fcb8471cb0e1429" providerId="LiveId" clId="{22F17AAE-945A-4935-97B7-D3A73482D94F}" dt="2023-12-01T11:28:27.118" v="355" actId="478"/>
          <ac:spMkLst>
            <pc:docMk/>
            <pc:sldMk cId="1845892267" sldId="261"/>
            <ac:spMk id="5" creationId="{3A067CCC-ABF3-9B25-48D7-D861F72CABB2}"/>
          </ac:spMkLst>
        </pc:spChg>
        <pc:spChg chg="mod">
          <ac:chgData name="Sylva Ficová" userId="0fcb8471cb0e1429" providerId="LiveId" clId="{22F17AAE-945A-4935-97B7-D3A73482D94F}" dt="2023-12-01T11:26:41.180" v="292" actId="20577"/>
          <ac:spMkLst>
            <pc:docMk/>
            <pc:sldMk cId="1845892267" sldId="261"/>
            <ac:spMk id="6" creationId="{06B532B2-5064-216B-A59A-A12D7A84663A}"/>
          </ac:spMkLst>
        </pc:spChg>
        <pc:spChg chg="add del">
          <ac:chgData name="Sylva Ficová" userId="0fcb8471cb0e1429" providerId="LiveId" clId="{22F17AAE-945A-4935-97B7-D3A73482D94F}" dt="2023-12-01T11:25:22.152" v="270" actId="26606"/>
          <ac:spMkLst>
            <pc:docMk/>
            <pc:sldMk cId="1845892267" sldId="261"/>
            <ac:spMk id="48" creationId="{A12145F0-5149-412D-9A3F-1E3051B3979C}"/>
          </ac:spMkLst>
        </pc:spChg>
        <pc:spChg chg="add del">
          <ac:chgData name="Sylva Ficová" userId="0fcb8471cb0e1429" providerId="LiveId" clId="{22F17AAE-945A-4935-97B7-D3A73482D94F}" dt="2023-12-01T11:25:21.401" v="267" actId="26606"/>
          <ac:spMkLst>
            <pc:docMk/>
            <pc:sldMk cId="1845892267" sldId="261"/>
            <ac:spMk id="55" creationId="{A3B168A7-66FE-4359-9866-CBB841A729E6}"/>
          </ac:spMkLst>
        </pc:spChg>
        <pc:spChg chg="add del">
          <ac:chgData name="Sylva Ficová" userId="0fcb8471cb0e1429" providerId="LiveId" clId="{22F17AAE-945A-4935-97B7-D3A73482D94F}" dt="2023-12-01T11:25:22.152" v="269" actId="26606"/>
          <ac:spMkLst>
            <pc:docMk/>
            <pc:sldMk cId="1845892267" sldId="261"/>
            <ac:spMk id="59" creationId="{A12145F0-5149-412D-9A3F-1E3051B3979C}"/>
          </ac:spMkLst>
        </pc:spChg>
        <pc:spChg chg="add">
          <ac:chgData name="Sylva Ficová" userId="0fcb8471cb0e1429" providerId="LiveId" clId="{22F17AAE-945A-4935-97B7-D3A73482D94F}" dt="2023-12-01T11:25:22.152" v="270" actId="26606"/>
          <ac:spMkLst>
            <pc:docMk/>
            <pc:sldMk cId="1845892267" sldId="261"/>
            <ac:spMk id="62" creationId="{A3B168A7-66FE-4359-9866-CBB841A729E6}"/>
          </ac:spMkLst>
        </pc:spChg>
        <pc:picChg chg="mod">
          <ac:chgData name="Sylva Ficová" userId="0fcb8471cb0e1429" providerId="LiveId" clId="{22F17AAE-945A-4935-97B7-D3A73482D94F}" dt="2023-12-01T11:25:27.924" v="272" actId="14100"/>
          <ac:picMkLst>
            <pc:docMk/>
            <pc:sldMk cId="1845892267" sldId="261"/>
            <ac:picMk id="34" creationId="{4624C275-18F0-8FC0-1A15-F598375C6EC2}"/>
          </ac:picMkLst>
        </pc:picChg>
        <pc:cxnChg chg="add del">
          <ac:chgData name="Sylva Ficová" userId="0fcb8471cb0e1429" providerId="LiveId" clId="{22F17AAE-945A-4935-97B7-D3A73482D94F}" dt="2023-12-01T11:25:22.152" v="270" actId="26606"/>
          <ac:cxnSpMkLst>
            <pc:docMk/>
            <pc:sldMk cId="1845892267" sldId="261"/>
            <ac:cxnSpMk id="50" creationId="{F0748755-DDBC-46D0-91EC-1212A8EE2B40}"/>
          </ac:cxnSpMkLst>
        </pc:cxnChg>
        <pc:cxnChg chg="add del">
          <ac:chgData name="Sylva Ficová" userId="0fcb8471cb0e1429" providerId="LiveId" clId="{22F17AAE-945A-4935-97B7-D3A73482D94F}" dt="2023-12-01T11:25:21.401" v="267" actId="26606"/>
          <ac:cxnSpMkLst>
            <pc:docMk/>
            <pc:sldMk cId="1845892267" sldId="261"/>
            <ac:cxnSpMk id="57" creationId="{F0748755-DDBC-46D0-91EC-1212A8EE2B40}"/>
          </ac:cxnSpMkLst>
        </pc:cxnChg>
        <pc:cxnChg chg="add del">
          <ac:chgData name="Sylva Ficová" userId="0fcb8471cb0e1429" providerId="LiveId" clId="{22F17AAE-945A-4935-97B7-D3A73482D94F}" dt="2023-12-01T11:25:22.152" v="269" actId="26606"/>
          <ac:cxnSpMkLst>
            <pc:docMk/>
            <pc:sldMk cId="1845892267" sldId="261"/>
            <ac:cxnSpMk id="60" creationId="{F0748755-DDBC-46D0-91EC-1212A8EE2B40}"/>
          </ac:cxnSpMkLst>
        </pc:cxnChg>
        <pc:cxnChg chg="add">
          <ac:chgData name="Sylva Ficová" userId="0fcb8471cb0e1429" providerId="LiveId" clId="{22F17AAE-945A-4935-97B7-D3A73482D94F}" dt="2023-12-01T11:25:22.152" v="270" actId="26606"/>
          <ac:cxnSpMkLst>
            <pc:docMk/>
            <pc:sldMk cId="1845892267" sldId="261"/>
            <ac:cxnSpMk id="63" creationId="{F0748755-DDBC-46D0-91EC-1212A8EE2B40}"/>
          </ac:cxnSpMkLst>
        </pc:cxnChg>
      </pc:sldChg>
      <pc:sldChg chg="delSp modSp mod">
        <pc:chgData name="Sylva Ficová" userId="0fcb8471cb0e1429" providerId="LiveId" clId="{22F17AAE-945A-4935-97B7-D3A73482D94F}" dt="2023-12-01T11:42:15.701" v="727" actId="6549"/>
        <pc:sldMkLst>
          <pc:docMk/>
          <pc:sldMk cId="2805402973" sldId="262"/>
        </pc:sldMkLst>
        <pc:spChg chg="mod">
          <ac:chgData name="Sylva Ficová" userId="0fcb8471cb0e1429" providerId="LiveId" clId="{22F17AAE-945A-4935-97B7-D3A73482D94F}" dt="2023-12-01T11:42:15.701" v="727" actId="6549"/>
          <ac:spMkLst>
            <pc:docMk/>
            <pc:sldMk cId="2805402973" sldId="262"/>
            <ac:spMk id="2" creationId="{4C934045-376B-A302-F104-920F2649273A}"/>
          </ac:spMkLst>
        </pc:spChg>
        <pc:spChg chg="del">
          <ac:chgData name="Sylva Ficová" userId="0fcb8471cb0e1429" providerId="LiveId" clId="{22F17AAE-945A-4935-97B7-D3A73482D94F}" dt="2023-12-01T11:28:38.628" v="359" actId="478"/>
          <ac:spMkLst>
            <pc:docMk/>
            <pc:sldMk cId="2805402973" sldId="262"/>
            <ac:spMk id="4" creationId="{5CDFA7AB-99AE-BBB1-5557-6AFD0B881149}"/>
          </ac:spMkLst>
        </pc:spChg>
        <pc:spChg chg="del">
          <ac:chgData name="Sylva Ficová" userId="0fcb8471cb0e1429" providerId="LiveId" clId="{22F17AAE-945A-4935-97B7-D3A73482D94F}" dt="2023-12-01T11:28:30.139" v="356" actId="478"/>
          <ac:spMkLst>
            <pc:docMk/>
            <pc:sldMk cId="2805402973" sldId="262"/>
            <ac:spMk id="5" creationId="{3A067CCC-ABF3-9B25-48D7-D861F72CABB2}"/>
          </ac:spMkLst>
        </pc:spChg>
      </pc:sldChg>
      <pc:sldChg chg="addSp delSp modSp mod ord">
        <pc:chgData name="Sylva Ficová" userId="0fcb8471cb0e1429" providerId="LiveId" clId="{22F17AAE-945A-4935-97B7-D3A73482D94F}" dt="2023-12-01T11:34:12.044" v="487" actId="20577"/>
        <pc:sldMkLst>
          <pc:docMk/>
          <pc:sldMk cId="2012186883" sldId="263"/>
        </pc:sldMkLst>
        <pc:spChg chg="mod">
          <ac:chgData name="Sylva Ficová" userId="0fcb8471cb0e1429" providerId="LiveId" clId="{22F17AAE-945A-4935-97B7-D3A73482D94F}" dt="2023-12-01T11:33:02.806" v="446" actId="26606"/>
          <ac:spMkLst>
            <pc:docMk/>
            <pc:sldMk cId="2012186883" sldId="263"/>
            <ac:spMk id="2" creationId="{4C934045-376B-A302-F104-920F2649273A}"/>
          </ac:spMkLst>
        </pc:spChg>
        <pc:spChg chg="del">
          <ac:chgData name="Sylva Ficová" userId="0fcb8471cb0e1429" providerId="LiveId" clId="{22F17AAE-945A-4935-97B7-D3A73482D94F}" dt="2023-12-01T11:28:49.907" v="361" actId="478"/>
          <ac:spMkLst>
            <pc:docMk/>
            <pc:sldMk cId="2012186883" sldId="263"/>
            <ac:spMk id="4" creationId="{5CDFA7AB-99AE-BBB1-5557-6AFD0B881149}"/>
          </ac:spMkLst>
        </pc:spChg>
        <pc:spChg chg="del">
          <ac:chgData name="Sylva Ficová" userId="0fcb8471cb0e1429" providerId="LiveId" clId="{22F17AAE-945A-4935-97B7-D3A73482D94F}" dt="2023-12-01T11:28:51.934" v="362" actId="478"/>
          <ac:spMkLst>
            <pc:docMk/>
            <pc:sldMk cId="2012186883" sldId="263"/>
            <ac:spMk id="5" creationId="{3A067CCC-ABF3-9B25-48D7-D861F72CABB2}"/>
          </ac:spMkLst>
        </pc:spChg>
        <pc:spChg chg="mod">
          <ac:chgData name="Sylva Ficová" userId="0fcb8471cb0e1429" providerId="LiveId" clId="{22F17AAE-945A-4935-97B7-D3A73482D94F}" dt="2023-12-01T11:34:12.044" v="487" actId="20577"/>
          <ac:spMkLst>
            <pc:docMk/>
            <pc:sldMk cId="2012186883" sldId="263"/>
            <ac:spMk id="6" creationId="{06B532B2-5064-216B-A59A-A12D7A84663A}"/>
          </ac:spMkLst>
        </pc:spChg>
        <pc:spChg chg="add del">
          <ac:chgData name="Sylva Ficová" userId="0fcb8471cb0e1429" providerId="LiveId" clId="{22F17AAE-945A-4935-97B7-D3A73482D94F}" dt="2023-12-01T11:33:02.806" v="446" actId="26606"/>
          <ac:spMkLst>
            <pc:docMk/>
            <pc:sldMk cId="2012186883" sldId="263"/>
            <ac:spMk id="48" creationId="{A12145F0-5149-412D-9A3F-1E3051B3979C}"/>
          </ac:spMkLst>
        </pc:spChg>
        <pc:spChg chg="add del">
          <ac:chgData name="Sylva Ficová" userId="0fcb8471cb0e1429" providerId="LiveId" clId="{22F17AAE-945A-4935-97B7-D3A73482D94F}" dt="2023-12-01T11:33:02.806" v="446" actId="26606"/>
          <ac:spMkLst>
            <pc:docMk/>
            <pc:sldMk cId="2012186883" sldId="263"/>
            <ac:spMk id="55" creationId="{7BAB60E1-3066-43D0-BDD2-96DC8AC584FC}"/>
          </ac:spMkLst>
        </pc:spChg>
        <pc:spChg chg="add del">
          <ac:chgData name="Sylva Ficová" userId="0fcb8471cb0e1429" providerId="LiveId" clId="{22F17AAE-945A-4935-97B7-D3A73482D94F}" dt="2023-12-01T11:33:02.806" v="446" actId="26606"/>
          <ac:spMkLst>
            <pc:docMk/>
            <pc:sldMk cId="2012186883" sldId="263"/>
            <ac:spMk id="57" creationId="{1A67FB93-E092-450C-8675-960F10D5CBD6}"/>
          </ac:spMkLst>
        </pc:spChg>
        <pc:picChg chg="mod ord">
          <ac:chgData name="Sylva Ficová" userId="0fcb8471cb0e1429" providerId="LiveId" clId="{22F17AAE-945A-4935-97B7-D3A73482D94F}" dt="2023-12-01T11:33:02.806" v="446" actId="26606"/>
          <ac:picMkLst>
            <pc:docMk/>
            <pc:sldMk cId="2012186883" sldId="263"/>
            <ac:picMk id="34" creationId="{4624C275-18F0-8FC0-1A15-F598375C6EC2}"/>
          </ac:picMkLst>
        </pc:picChg>
        <pc:cxnChg chg="add del">
          <ac:chgData name="Sylva Ficová" userId="0fcb8471cb0e1429" providerId="LiveId" clId="{22F17AAE-945A-4935-97B7-D3A73482D94F}" dt="2023-12-01T11:33:02.806" v="446" actId="26606"/>
          <ac:cxnSpMkLst>
            <pc:docMk/>
            <pc:sldMk cId="2012186883" sldId="263"/>
            <ac:cxnSpMk id="50" creationId="{F0748755-DDBC-46D0-91EC-1212A8EE2B40}"/>
          </ac:cxnSpMkLst>
        </pc:cxnChg>
        <pc:cxnChg chg="add del">
          <ac:chgData name="Sylva Ficová" userId="0fcb8471cb0e1429" providerId="LiveId" clId="{22F17AAE-945A-4935-97B7-D3A73482D94F}" dt="2023-12-01T11:33:02.806" v="446" actId="26606"/>
          <ac:cxnSpMkLst>
            <pc:docMk/>
            <pc:sldMk cId="2012186883" sldId="263"/>
            <ac:cxnSpMk id="59" creationId="{F0748755-DDBC-46D0-91EC-1212A8EE2B40}"/>
          </ac:cxnSpMkLst>
        </pc:cxnChg>
      </pc:sldChg>
      <pc:sldChg chg="addSp delSp modSp mod">
        <pc:chgData name="Sylva Ficová" userId="0fcb8471cb0e1429" providerId="LiveId" clId="{22F17AAE-945A-4935-97B7-D3A73482D94F}" dt="2023-12-01T11:40:16.316" v="707" actId="1076"/>
        <pc:sldMkLst>
          <pc:docMk/>
          <pc:sldMk cId="3560731145" sldId="264"/>
        </pc:sldMkLst>
        <pc:spChg chg="del">
          <ac:chgData name="Sylva Ficová" userId="0fcb8471cb0e1429" providerId="LiveId" clId="{22F17AAE-945A-4935-97B7-D3A73482D94F}" dt="2023-12-01T11:31:17.033" v="414" actId="478"/>
          <ac:spMkLst>
            <pc:docMk/>
            <pc:sldMk cId="3560731145" sldId="264"/>
            <ac:spMk id="2" creationId="{4C934045-376B-A302-F104-920F2649273A}"/>
          </ac:spMkLst>
        </pc:spChg>
        <pc:spChg chg="del">
          <ac:chgData name="Sylva Ficová" userId="0fcb8471cb0e1429" providerId="LiveId" clId="{22F17AAE-945A-4935-97B7-D3A73482D94F}" dt="2023-12-01T11:28:15.441" v="350" actId="478"/>
          <ac:spMkLst>
            <pc:docMk/>
            <pc:sldMk cId="3560731145" sldId="264"/>
            <ac:spMk id="4" creationId="{5CDFA7AB-99AE-BBB1-5557-6AFD0B881149}"/>
          </ac:spMkLst>
        </pc:spChg>
        <pc:spChg chg="del">
          <ac:chgData name="Sylva Ficová" userId="0fcb8471cb0e1429" providerId="LiveId" clId="{22F17AAE-945A-4935-97B7-D3A73482D94F}" dt="2023-12-01T11:28:20.039" v="352" actId="478"/>
          <ac:spMkLst>
            <pc:docMk/>
            <pc:sldMk cId="3560731145" sldId="264"/>
            <ac:spMk id="5" creationId="{3A067CCC-ABF3-9B25-48D7-D861F72CABB2}"/>
          </ac:spMkLst>
        </pc:spChg>
        <pc:spChg chg="del mod">
          <ac:chgData name="Sylva Ficová" userId="0fcb8471cb0e1429" providerId="LiveId" clId="{22F17AAE-945A-4935-97B7-D3A73482D94F}" dt="2023-12-01T11:28:10.088" v="348" actId="478"/>
          <ac:spMkLst>
            <pc:docMk/>
            <pc:sldMk cId="3560731145" sldId="264"/>
            <ac:spMk id="6" creationId="{06B532B2-5064-216B-A59A-A12D7A84663A}"/>
          </ac:spMkLst>
        </pc:spChg>
        <pc:spChg chg="add del mod">
          <ac:chgData name="Sylva Ficová" userId="0fcb8471cb0e1429" providerId="LiveId" clId="{22F17AAE-945A-4935-97B7-D3A73482D94F}" dt="2023-12-01T11:28:13.696" v="349" actId="478"/>
          <ac:spMkLst>
            <pc:docMk/>
            <pc:sldMk cId="3560731145" sldId="264"/>
            <ac:spMk id="7" creationId="{C86A0C1E-8A03-5885-13D8-32FEE63E03A9}"/>
          </ac:spMkLst>
        </pc:spChg>
        <pc:spChg chg="add del mod">
          <ac:chgData name="Sylva Ficová" userId="0fcb8471cb0e1429" providerId="LiveId" clId="{22F17AAE-945A-4935-97B7-D3A73482D94F}" dt="2023-12-01T11:31:20.390" v="415" actId="478"/>
          <ac:spMkLst>
            <pc:docMk/>
            <pc:sldMk cId="3560731145" sldId="264"/>
            <ac:spMk id="9" creationId="{EC6367AB-19B3-CB2A-1C0F-2D0E4A9C3C99}"/>
          </ac:spMkLst>
        </pc:spChg>
        <pc:spChg chg="del">
          <ac:chgData name="Sylva Ficová" userId="0fcb8471cb0e1429" providerId="LiveId" clId="{22F17AAE-945A-4935-97B7-D3A73482D94F}" dt="2023-12-01T11:40:05.102" v="706" actId="26606"/>
          <ac:spMkLst>
            <pc:docMk/>
            <pc:sldMk cId="3560731145" sldId="264"/>
            <ac:spMk id="64" creationId="{E0B51387-DF62-4500-88D6-AEF5409C4DD9}"/>
          </ac:spMkLst>
        </pc:spChg>
        <pc:spChg chg="del">
          <ac:chgData name="Sylva Ficová" userId="0fcb8471cb0e1429" providerId="LiveId" clId="{22F17AAE-945A-4935-97B7-D3A73482D94F}" dt="2023-12-01T11:40:05.102" v="706" actId="26606"/>
          <ac:spMkLst>
            <pc:docMk/>
            <pc:sldMk cId="3560731145" sldId="264"/>
            <ac:spMk id="66" creationId="{1A67FB93-E092-450C-8675-960F10D5CBD6}"/>
          </ac:spMkLst>
        </pc:spChg>
        <pc:spChg chg="add">
          <ac:chgData name="Sylva Ficová" userId="0fcb8471cb0e1429" providerId="LiveId" clId="{22F17AAE-945A-4935-97B7-D3A73482D94F}" dt="2023-12-01T11:40:05.102" v="706" actId="26606"/>
          <ac:spMkLst>
            <pc:docMk/>
            <pc:sldMk cId="3560731145" sldId="264"/>
            <ac:spMk id="75" creationId="{806CA7B0-BBC0-4A11-86D8-E7C39A860B4E}"/>
          </ac:spMkLst>
        </pc:spChg>
        <pc:picChg chg="mod">
          <ac:chgData name="Sylva Ficová" userId="0fcb8471cb0e1429" providerId="LiveId" clId="{22F17AAE-945A-4935-97B7-D3A73482D94F}" dt="2023-12-01T11:40:16.316" v="707" actId="1076"/>
          <ac:picMkLst>
            <pc:docMk/>
            <pc:sldMk cId="3560731145" sldId="264"/>
            <ac:picMk id="34" creationId="{4624C275-18F0-8FC0-1A15-F598375C6EC2}"/>
          </ac:picMkLst>
        </pc:picChg>
        <pc:cxnChg chg="del">
          <ac:chgData name="Sylva Ficová" userId="0fcb8471cb0e1429" providerId="LiveId" clId="{22F17AAE-945A-4935-97B7-D3A73482D94F}" dt="2023-12-01T11:40:05.102" v="706" actId="26606"/>
          <ac:cxnSpMkLst>
            <pc:docMk/>
            <pc:sldMk cId="3560731145" sldId="264"/>
            <ac:cxnSpMk id="68" creationId="{F0748755-DDBC-46D0-91EC-1212A8EE2B40}"/>
          </ac:cxnSpMkLst>
        </pc:cxnChg>
        <pc:cxnChg chg="add">
          <ac:chgData name="Sylva Ficová" userId="0fcb8471cb0e1429" providerId="LiveId" clId="{22F17AAE-945A-4935-97B7-D3A73482D94F}" dt="2023-12-01T11:40:05.102" v="706" actId="26606"/>
          <ac:cxnSpMkLst>
            <pc:docMk/>
            <pc:sldMk cId="3560731145" sldId="264"/>
            <ac:cxnSpMk id="73" creationId="{D8689CE0-64D2-447C-9C1F-872D111D8AC3}"/>
          </ac:cxnSpMkLst>
        </pc:cxnChg>
        <pc:cxnChg chg="add">
          <ac:chgData name="Sylva Ficová" userId="0fcb8471cb0e1429" providerId="LiveId" clId="{22F17AAE-945A-4935-97B7-D3A73482D94F}" dt="2023-12-01T11:40:05.102" v="706" actId="26606"/>
          <ac:cxnSpMkLst>
            <pc:docMk/>
            <pc:sldMk cId="3560731145" sldId="264"/>
            <ac:cxnSpMk id="77" creationId="{595FDA8D-23FF-4895-928C-505FA84D5C16}"/>
          </ac:cxnSpMkLst>
        </pc:cxnChg>
      </pc:sldChg>
      <pc:sldChg chg="delSp modSp mod">
        <pc:chgData name="Sylva Ficová" userId="0fcb8471cb0e1429" providerId="LiveId" clId="{22F17AAE-945A-4935-97B7-D3A73482D94F}" dt="2023-12-01T11:45:36.165" v="737" actId="6549"/>
        <pc:sldMkLst>
          <pc:docMk/>
          <pc:sldMk cId="3188095954" sldId="265"/>
        </pc:sldMkLst>
        <pc:spChg chg="del">
          <ac:chgData name="Sylva Ficová" userId="0fcb8471cb0e1429" providerId="LiveId" clId="{22F17AAE-945A-4935-97B7-D3A73482D94F}" dt="2023-12-01T11:05:01.220" v="56" actId="478"/>
          <ac:spMkLst>
            <pc:docMk/>
            <pc:sldMk cId="3188095954" sldId="265"/>
            <ac:spMk id="4" creationId="{5CDFA7AB-99AE-BBB1-5557-6AFD0B881149}"/>
          </ac:spMkLst>
        </pc:spChg>
        <pc:spChg chg="del mod">
          <ac:chgData name="Sylva Ficová" userId="0fcb8471cb0e1429" providerId="LiveId" clId="{22F17AAE-945A-4935-97B7-D3A73482D94F}" dt="2023-12-01T11:39:17.208" v="704" actId="478"/>
          <ac:spMkLst>
            <pc:docMk/>
            <pc:sldMk cId="3188095954" sldId="265"/>
            <ac:spMk id="5" creationId="{3A067CCC-ABF3-9B25-48D7-D861F72CABB2}"/>
          </ac:spMkLst>
        </pc:spChg>
        <pc:spChg chg="mod">
          <ac:chgData name="Sylva Ficová" userId="0fcb8471cb0e1429" providerId="LiveId" clId="{22F17AAE-945A-4935-97B7-D3A73482D94F}" dt="2023-12-01T11:45:36.165" v="737" actId="6549"/>
          <ac:spMkLst>
            <pc:docMk/>
            <pc:sldMk cId="3188095954" sldId="265"/>
            <ac:spMk id="6" creationId="{06B532B2-5064-216B-A59A-A12D7A84663A}"/>
          </ac:spMkLst>
        </pc:spChg>
        <pc:picChg chg="mod">
          <ac:chgData name="Sylva Ficová" userId="0fcb8471cb0e1429" providerId="LiveId" clId="{22F17AAE-945A-4935-97B7-D3A73482D94F}" dt="2023-12-01T11:45:26.344" v="734" actId="1076"/>
          <ac:picMkLst>
            <pc:docMk/>
            <pc:sldMk cId="3188095954" sldId="265"/>
            <ac:picMk id="34" creationId="{4624C275-18F0-8FC0-1A15-F598375C6EC2}"/>
          </ac:picMkLst>
        </pc:picChg>
      </pc:sldChg>
      <pc:sldChg chg="addSp delSp modSp del mod">
        <pc:chgData name="Sylva Ficová" userId="0fcb8471cb0e1429" providerId="LiveId" clId="{22F17AAE-945A-4935-97B7-D3A73482D94F}" dt="2023-12-01T11:34:21.514" v="488" actId="47"/>
        <pc:sldMkLst>
          <pc:docMk/>
          <pc:sldMk cId="400941730" sldId="266"/>
        </pc:sldMkLst>
        <pc:spChg chg="del">
          <ac:chgData name="Sylva Ficová" userId="0fcb8471cb0e1429" providerId="LiveId" clId="{22F17AAE-945A-4935-97B7-D3A73482D94F}" dt="2023-12-01T11:04:54.997" v="55" actId="478"/>
          <ac:spMkLst>
            <pc:docMk/>
            <pc:sldMk cId="400941730" sldId="266"/>
            <ac:spMk id="6" creationId="{06B532B2-5064-216B-A59A-A12D7A84663A}"/>
          </ac:spMkLst>
        </pc:spChg>
        <pc:spChg chg="add mod">
          <ac:chgData name="Sylva Ficová" userId="0fcb8471cb0e1429" providerId="LiveId" clId="{22F17AAE-945A-4935-97B7-D3A73482D94F}" dt="2023-12-01T11:04:54.997" v="55" actId="478"/>
          <ac:spMkLst>
            <pc:docMk/>
            <pc:sldMk cId="400941730" sldId="266"/>
            <ac:spMk id="7" creationId="{9B3FC2C2-EE13-245F-0B8A-BE504B3F5CE6}"/>
          </ac:spMkLst>
        </pc:spChg>
      </pc:sldChg>
      <pc:sldChg chg="delSp modSp add mod ord">
        <pc:chgData name="Sylva Ficová" userId="0fcb8471cb0e1429" providerId="LiveId" clId="{22F17AAE-945A-4935-97B7-D3A73482D94F}" dt="2023-12-01T11:41:22.120" v="722" actId="14100"/>
        <pc:sldMkLst>
          <pc:docMk/>
          <pc:sldMk cId="2416857330" sldId="267"/>
        </pc:sldMkLst>
        <pc:spChg chg="mod">
          <ac:chgData name="Sylva Ficová" userId="0fcb8471cb0e1429" providerId="LiveId" clId="{22F17AAE-945A-4935-97B7-D3A73482D94F}" dt="2023-12-01T11:41:14.879" v="718" actId="6549"/>
          <ac:spMkLst>
            <pc:docMk/>
            <pc:sldMk cId="2416857330" sldId="267"/>
            <ac:spMk id="2" creationId="{4C934045-376B-A302-F104-920F2649273A}"/>
          </ac:spMkLst>
        </pc:spChg>
        <pc:spChg chg="del">
          <ac:chgData name="Sylva Ficová" userId="0fcb8471cb0e1429" providerId="LiveId" clId="{22F17AAE-945A-4935-97B7-D3A73482D94F}" dt="2023-12-01T11:28:41.079" v="360" actId="478"/>
          <ac:spMkLst>
            <pc:docMk/>
            <pc:sldMk cId="2416857330" sldId="267"/>
            <ac:spMk id="4" creationId="{5CDFA7AB-99AE-BBB1-5557-6AFD0B881149}"/>
          </ac:spMkLst>
        </pc:spChg>
        <pc:spChg chg="del mod">
          <ac:chgData name="Sylva Ficová" userId="0fcb8471cb0e1429" providerId="LiveId" clId="{22F17AAE-945A-4935-97B7-D3A73482D94F}" dt="2023-12-01T11:28:24.148" v="354" actId="478"/>
          <ac:spMkLst>
            <pc:docMk/>
            <pc:sldMk cId="2416857330" sldId="267"/>
            <ac:spMk id="5" creationId="{3A067CCC-ABF3-9B25-48D7-D861F72CABB2}"/>
          </ac:spMkLst>
        </pc:spChg>
        <pc:spChg chg="mod">
          <ac:chgData name="Sylva Ficová" userId="0fcb8471cb0e1429" providerId="LiveId" clId="{22F17AAE-945A-4935-97B7-D3A73482D94F}" dt="2023-12-01T11:25:51.834" v="277" actId="14100"/>
          <ac:spMkLst>
            <pc:docMk/>
            <pc:sldMk cId="2416857330" sldId="267"/>
            <ac:spMk id="6" creationId="{06B532B2-5064-216B-A59A-A12D7A84663A}"/>
          </ac:spMkLst>
        </pc:spChg>
        <pc:picChg chg="mod">
          <ac:chgData name="Sylva Ficová" userId="0fcb8471cb0e1429" providerId="LiveId" clId="{22F17AAE-945A-4935-97B7-D3A73482D94F}" dt="2023-12-01T11:41:22.120" v="722" actId="14100"/>
          <ac:picMkLst>
            <pc:docMk/>
            <pc:sldMk cId="2416857330" sldId="267"/>
            <ac:picMk id="34" creationId="{4624C275-18F0-8FC0-1A15-F598375C6EC2}"/>
          </ac:picMkLst>
        </pc:picChg>
      </pc:sldChg>
      <pc:sldChg chg="delSp modSp add mod">
        <pc:chgData name="Sylva Ficová" userId="0fcb8471cb0e1429" providerId="LiveId" clId="{22F17AAE-945A-4935-97B7-D3A73482D94F}" dt="2023-12-01T11:41:00.252" v="714" actId="14100"/>
        <pc:sldMkLst>
          <pc:docMk/>
          <pc:sldMk cId="1765238675" sldId="268"/>
        </pc:sldMkLst>
        <pc:spChg chg="mod">
          <ac:chgData name="Sylva Ficová" userId="0fcb8471cb0e1429" providerId="LiveId" clId="{22F17AAE-945A-4935-97B7-D3A73482D94F}" dt="2023-12-01T11:40:50.937" v="711" actId="6549"/>
          <ac:spMkLst>
            <pc:docMk/>
            <pc:sldMk cId="1765238675" sldId="268"/>
            <ac:spMk id="2" creationId="{4C934045-376B-A302-F104-920F2649273A}"/>
          </ac:spMkLst>
        </pc:spChg>
        <pc:spChg chg="del">
          <ac:chgData name="Sylva Ficová" userId="0fcb8471cb0e1429" providerId="LiveId" clId="{22F17AAE-945A-4935-97B7-D3A73482D94F}" dt="2023-12-01T11:28:35.706" v="358" actId="478"/>
          <ac:spMkLst>
            <pc:docMk/>
            <pc:sldMk cId="1765238675" sldId="268"/>
            <ac:spMk id="4" creationId="{5CDFA7AB-99AE-BBB1-5557-6AFD0B881149}"/>
          </ac:spMkLst>
        </pc:spChg>
        <pc:spChg chg="del">
          <ac:chgData name="Sylva Ficová" userId="0fcb8471cb0e1429" providerId="LiveId" clId="{22F17AAE-945A-4935-97B7-D3A73482D94F}" dt="2023-12-01T11:28:34.258" v="357" actId="478"/>
          <ac:spMkLst>
            <pc:docMk/>
            <pc:sldMk cId="1765238675" sldId="268"/>
            <ac:spMk id="5" creationId="{3A067CCC-ABF3-9B25-48D7-D861F72CABB2}"/>
          </ac:spMkLst>
        </pc:spChg>
        <pc:picChg chg="mod">
          <ac:chgData name="Sylva Ficová" userId="0fcb8471cb0e1429" providerId="LiveId" clId="{22F17AAE-945A-4935-97B7-D3A73482D94F}" dt="2023-12-01T11:41:00.252" v="714" actId="14100"/>
          <ac:picMkLst>
            <pc:docMk/>
            <pc:sldMk cId="1765238675" sldId="268"/>
            <ac:picMk id="34" creationId="{4624C275-18F0-8FC0-1A15-F598375C6E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F33F-61F4-4A7D-8852-183F4003FB0E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73BB1-5368-4BDA-826C-FA243B7F7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54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literární trhy, trendy, populární žánry – umožňuje pochopit cílovku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3BB1-5368-4BDA-826C-FA243B7F766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72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literární trhy, trendy, populární žánry – umožňuje pochopit cílovku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3BB1-5368-4BDA-826C-FA243B7F766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26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22CE-77FA-4096-BCBF-441C419A953B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0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F676-84B7-45CD-8F2B-3C119051CB73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79BC-38C8-4D45-9270-778B3AB331AD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1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AB71-34DB-4340-8085-0EDB14C96F2F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CA03-8D29-4E1E-9BF8-33612F7DC407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D8D1-574E-4F94-BB33-C5242B271FA2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9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8547-3CE6-4663-B170-4B2788CCC763}" type="datetime1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7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1D8-162F-49E1-BDC2-4029ACBA0159}" type="datetime1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3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07F-B279-49D8-9F2F-79C54B901E54}" type="datetime1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AC10-7EE7-4399-9C58-BD95AB0208A3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B5DD-E8EA-4CE6-85D0-9584BD1DDF66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5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A452A61-1E73-400B-AA99-193ECEE28FC4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2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bazeknih.cz/" TargetMode="External"/><Relationship Id="rId3" Type="http://schemas.openxmlformats.org/officeDocument/2006/relationships/hyperlink" Target="https://publishingperspectives.com/" TargetMode="External"/><Relationship Id="rId7" Type="http://schemas.openxmlformats.org/officeDocument/2006/relationships/hyperlink" Target="https://aleph.nkp.cz/F/?func=file&amp;file_name=find-b&amp;local_base=n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sopisverzia.sk/" TargetMode="External"/><Relationship Id="rId5" Type="http://schemas.openxmlformats.org/officeDocument/2006/relationships/hyperlink" Target="https://www.sckn.cz/archiv-cisel-kn/" TargetMode="External"/><Relationship Id="rId4" Type="http://schemas.openxmlformats.org/officeDocument/2006/relationships/hyperlink" Target="https://www.publishersweekly.com/" TargetMode="Externa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a.com/" TargetMode="External"/><Relationship Id="rId3" Type="http://schemas.openxmlformats.org/officeDocument/2006/relationships/hyperlink" Target="http://www.svetovka.cz/" TargetMode="External"/><Relationship Id="rId7" Type="http://schemas.openxmlformats.org/officeDocument/2006/relationships/hyperlink" Target="https://bookmarks.review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lithub.com" TargetMode="External"/><Relationship Id="rId5" Type="http://schemas.openxmlformats.org/officeDocument/2006/relationships/hyperlink" Target="https://www.litcentrum.sk/casopis/knizna-revue" TargetMode="External"/><Relationship Id="rId4" Type="http://schemas.openxmlformats.org/officeDocument/2006/relationships/hyperlink" Target="http://www.casopisverzia.sk/" TargetMode="External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oodread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2larm.cz/tema/podcast-tldr/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ceskepodcasty.cz/podcast/do-sl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mensprizeforfiction.co.uk/features/tag/bookshelfie" TargetMode="External"/><Relationship Id="rId5" Type="http://schemas.openxmlformats.org/officeDocument/2006/relationships/hyperlink" Target="https://www.newyorker.com/podcast/fiction" TargetMode="External"/><Relationship Id="rId4" Type="http://schemas.openxmlformats.org/officeDocument/2006/relationships/hyperlink" Target="https://podcasty.sme.sk/t/9233/podcast-knizna-revu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7BAB60E1-3066-43D0-BDD2-96DC8AC58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67FB93-E092-450C-8675-960F10D5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4624C275-18F0-8FC0-1A15-F598375C6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C934045-376B-A302-F104-920F2649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069848"/>
            <a:ext cx="9654503" cy="18204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4000" cap="all" dirty="0">
                <a:latin typeface="Bookman Old Style" panose="02050604050505020204" pitchFamily="18" charset="0"/>
              </a:rPr>
              <a:t>LITERÁRNÍ</a:t>
            </a:r>
            <a:br>
              <a:rPr lang="cs-CZ" sz="4000" cap="all" dirty="0">
                <a:latin typeface="Bookman Old Style" panose="02050604050505020204" pitchFamily="18" charset="0"/>
              </a:rPr>
            </a:br>
            <a:r>
              <a:rPr lang="cs-CZ" sz="4000" cap="all" dirty="0" err="1">
                <a:latin typeface="Bookman Old Style" panose="02050604050505020204" pitchFamily="18" charset="0"/>
              </a:rPr>
              <a:t>SCOUTING</a:t>
            </a:r>
            <a:endParaRPr lang="en-US" sz="4000" cap="all" dirty="0">
              <a:latin typeface="Bookman Old Style" panose="0205060405050502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388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067CCC-ABF3-9B25-48D7-D861F72C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190" y="6389688"/>
            <a:ext cx="94029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719D7796-F675-488F-AC46-C88938C8035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0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12145F0-5149-412D-9A3F-1E3051B3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934045-376B-A302-F104-920F2649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79"/>
            <a:ext cx="10529560" cy="1225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4000" cap="all" dirty="0" err="1">
                <a:latin typeface="Bookman Old Style" panose="02050604050505020204" pitchFamily="18" charset="0"/>
              </a:rPr>
              <a:t>REŠERŠe</a:t>
            </a:r>
            <a:endParaRPr lang="en-US" sz="4000" cap="all" dirty="0">
              <a:latin typeface="Bookman Old Style" panose="02050604050505020204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B532B2-5064-216B-A59A-A12D7A84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84" y="2205872"/>
            <a:ext cx="4627460" cy="397547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>
                <a:latin typeface="Bookman Old Style" panose="02050604050505020204" pitchFamily="18" charset="0"/>
              </a:rPr>
              <a:t>Profesní weby</a:t>
            </a:r>
            <a:br>
              <a:rPr lang="cs-CZ" sz="2000" b="1" dirty="0">
                <a:latin typeface="Bookman Old Style" panose="02050604050505020204" pitchFamily="18" charset="0"/>
              </a:rPr>
            </a:br>
            <a:br>
              <a:rPr lang="cs-CZ" sz="2000" b="1" dirty="0">
                <a:latin typeface="Bookman Old Style" panose="02050604050505020204" pitchFamily="18" charset="0"/>
              </a:rPr>
            </a:br>
            <a:r>
              <a:rPr lang="cs-CZ" sz="2000" dirty="0" err="1">
                <a:latin typeface="Bookman Old Style" panose="02050604050505020204" pitchFamily="18" charset="0"/>
                <a:hlinkClick r:id="rId3"/>
              </a:rPr>
              <a:t>Publishing</a:t>
            </a:r>
            <a:r>
              <a:rPr lang="cs-CZ" sz="2000" dirty="0">
                <a:latin typeface="Bookman Old Style" panose="02050604050505020204" pitchFamily="18" charset="0"/>
                <a:hlinkClick r:id="rId3"/>
              </a:rPr>
              <a:t> </a:t>
            </a:r>
            <a:r>
              <a:rPr lang="cs-CZ" sz="2000" dirty="0" err="1">
                <a:latin typeface="Bookman Old Style" panose="02050604050505020204" pitchFamily="18" charset="0"/>
                <a:hlinkClick r:id="rId3"/>
              </a:rPr>
              <a:t>Perspectives</a:t>
            </a:r>
            <a:endParaRPr lang="cs-CZ" sz="20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err="1">
                <a:latin typeface="Bookman Old Style" panose="02050604050505020204" pitchFamily="18" charset="0"/>
                <a:hlinkClick r:id="rId4"/>
              </a:rPr>
              <a:t>Publishers</a:t>
            </a:r>
            <a:r>
              <a:rPr lang="cs-CZ" sz="2000" dirty="0">
                <a:latin typeface="Bookman Old Style" panose="02050604050505020204" pitchFamily="18" charset="0"/>
                <a:hlinkClick r:id="rId4"/>
              </a:rPr>
              <a:t> </a:t>
            </a:r>
            <a:r>
              <a:rPr lang="cs-CZ" sz="2000" dirty="0" err="1">
                <a:latin typeface="Bookman Old Style" panose="02050604050505020204" pitchFamily="18" charset="0"/>
                <a:hlinkClick r:id="rId4"/>
              </a:rPr>
              <a:t>Weekly</a:t>
            </a:r>
            <a:endParaRPr lang="cs-CZ" sz="20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>
                <a:latin typeface="Bookman Old Style" panose="02050604050505020204" pitchFamily="18" charset="0"/>
                <a:hlinkClick r:id="rId5"/>
              </a:rPr>
              <a:t>Knižní novinky</a:t>
            </a:r>
            <a:endParaRPr lang="cs-CZ" sz="20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cs-CZ" sz="2000" dirty="0">
                <a:latin typeface="Bookman Old Style" panose="02050604050505020204" pitchFamily="18" charset="0"/>
                <a:hlinkClick r:id="rId6"/>
              </a:rPr>
            </a:br>
            <a:br>
              <a:rPr lang="cs-CZ" sz="2000" dirty="0">
                <a:latin typeface="Bookman Old Style" panose="02050604050505020204" pitchFamily="18" charset="0"/>
                <a:hlinkClick r:id="rId6"/>
              </a:rPr>
            </a:br>
            <a:r>
              <a:rPr lang="cs-CZ" sz="2000" dirty="0">
                <a:latin typeface="Bookman Old Style" panose="02050604050505020204" pitchFamily="18" charset="0"/>
                <a:hlinkClick r:id="rId7"/>
              </a:rPr>
              <a:t>Databáze Národní knihovny</a:t>
            </a:r>
            <a:endParaRPr lang="cs-CZ" sz="20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>
                <a:latin typeface="Bookman Old Style" panose="02050604050505020204" pitchFamily="18" charset="0"/>
                <a:hlinkClick r:id="rId8"/>
              </a:rPr>
              <a:t>Databáze knih</a:t>
            </a:r>
            <a:endParaRPr lang="cs-CZ" sz="2000" dirty="0">
              <a:latin typeface="Bookman Old Style" panose="02050604050505020204" pitchFamily="18" charset="0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4624C275-18F0-8FC0-1A15-F598375C6E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8785" y="1097279"/>
            <a:ext cx="7178672" cy="538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5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4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934045-376B-A302-F104-920F2649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4147804" cy="2042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3700" cap="all" dirty="0" err="1">
                <a:latin typeface="Bookman Old Style" panose="02050604050505020204" pitchFamily="18" charset="0"/>
              </a:rPr>
              <a:t>REŠERŠe</a:t>
            </a:r>
            <a:endParaRPr lang="en-US" sz="3700" cap="all" dirty="0">
              <a:latin typeface="Bookman Old Style" panose="02050604050505020204" pitchFamily="18" charset="0"/>
            </a:endParaRPr>
          </a:p>
        </p:txBody>
      </p:sp>
      <p:cxnSp>
        <p:nvCxnSpPr>
          <p:cNvPr id="63" name="Straight Connector 56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B532B2-5064-216B-A59A-A12D7A84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32" y="2149311"/>
            <a:ext cx="4147804" cy="40214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b="1" dirty="0">
                <a:latin typeface="Bookman Old Style" panose="02050604050505020204" pitchFamily="18" charset="0"/>
              </a:rPr>
              <a:t>Časopisy, blogy</a:t>
            </a:r>
            <a:br>
              <a:rPr lang="cs-CZ" sz="2000" b="1" dirty="0">
                <a:latin typeface="Bookman Old Style" panose="02050604050505020204" pitchFamily="18" charset="0"/>
              </a:rPr>
            </a:br>
            <a:br>
              <a:rPr lang="cs-CZ" sz="2000" b="1" dirty="0">
                <a:latin typeface="Bookman Old Style" panose="02050604050505020204" pitchFamily="18" charset="0"/>
              </a:rPr>
            </a:br>
            <a:r>
              <a:rPr lang="cs-CZ" sz="2000" dirty="0">
                <a:latin typeface="Bookman Old Style" panose="02050604050505020204" pitchFamily="18" charset="0"/>
                <a:hlinkClick r:id="rId3"/>
              </a:rPr>
              <a:t>PLAV</a:t>
            </a:r>
            <a:endParaRPr lang="cs-CZ" sz="20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err="1">
                <a:latin typeface="Bookman Old Style" panose="02050604050505020204" pitchFamily="18" charset="0"/>
                <a:hlinkClick r:id="rId4"/>
              </a:rPr>
              <a:t>Verzia</a:t>
            </a:r>
            <a:r>
              <a:rPr lang="cs-CZ" sz="2000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err="1">
                <a:latin typeface="Bookman Old Style" panose="02050604050505020204" pitchFamily="18" charset="0"/>
                <a:hlinkClick r:id="rId5"/>
              </a:rPr>
              <a:t>Knižná</a:t>
            </a:r>
            <a:r>
              <a:rPr lang="cs-CZ" sz="2000" dirty="0">
                <a:latin typeface="Bookman Old Style" panose="02050604050505020204" pitchFamily="18" charset="0"/>
                <a:hlinkClick r:id="rId5"/>
              </a:rPr>
              <a:t> revue</a:t>
            </a:r>
            <a:endParaRPr lang="cs-CZ" sz="20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err="1">
                <a:latin typeface="Bookman Old Style" panose="02050604050505020204" pitchFamily="18" charset="0"/>
                <a:hlinkClick r:id="rId6"/>
              </a:rPr>
              <a:t>Literary</a:t>
            </a:r>
            <a:r>
              <a:rPr lang="cs-CZ" sz="2000" dirty="0">
                <a:latin typeface="Bookman Old Style" panose="02050604050505020204" pitchFamily="18" charset="0"/>
                <a:hlinkClick r:id="rId6"/>
              </a:rPr>
              <a:t> Hub</a:t>
            </a:r>
            <a:endParaRPr lang="cs-CZ" sz="20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err="1">
                <a:latin typeface="Bookman Old Style" panose="02050604050505020204" pitchFamily="18" charset="0"/>
                <a:hlinkClick r:id="rId7"/>
              </a:rPr>
              <a:t>Book</a:t>
            </a:r>
            <a:r>
              <a:rPr lang="cs-CZ" sz="2000" dirty="0">
                <a:latin typeface="Bookman Old Style" panose="02050604050505020204" pitchFamily="18" charset="0"/>
                <a:hlinkClick r:id="rId7"/>
              </a:rPr>
              <a:t> </a:t>
            </a:r>
            <a:r>
              <a:rPr lang="cs-CZ" sz="2000" dirty="0" err="1">
                <a:latin typeface="Bookman Old Style" panose="02050604050505020204" pitchFamily="18" charset="0"/>
                <a:hlinkClick r:id="rId7"/>
              </a:rPr>
              <a:t>Marks</a:t>
            </a:r>
            <a:endParaRPr lang="cs-CZ" sz="20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>
                <a:latin typeface="Bookman Old Style" panose="02050604050505020204" pitchFamily="18" charset="0"/>
                <a:hlinkClick r:id="rId8"/>
              </a:rPr>
              <a:t>Granta</a:t>
            </a:r>
            <a:r>
              <a:rPr lang="cs-CZ" sz="2000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>
                <a:latin typeface="Bookman Old Style" panose="02050604050505020204" pitchFamily="18" charset="0"/>
              </a:rPr>
              <a:t>Guardian, New York Times</a:t>
            </a:r>
            <a:br>
              <a:rPr lang="cs-CZ" sz="2000" dirty="0">
                <a:latin typeface="Bookman Old Style" panose="02050604050505020204" pitchFamily="18" charset="0"/>
              </a:rPr>
            </a:br>
            <a:endParaRPr lang="cs-CZ" sz="2000" dirty="0">
              <a:latin typeface="Bookman Old Style" panose="02050604050505020204" pitchFamily="18" charset="0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4624C275-18F0-8FC0-1A15-F598375C6E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39008" y="138593"/>
            <a:ext cx="6594469" cy="6545011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DFA7AB-99AE-BBB1-5557-6AFD0B88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940" y="6389688"/>
            <a:ext cx="4433560" cy="3651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89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12145F0-5149-412D-9A3F-1E3051B3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934045-376B-A302-F104-920F2649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79"/>
            <a:ext cx="10529560" cy="1225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4000" cap="all" dirty="0" err="1">
                <a:latin typeface="Bookman Old Style" panose="02050604050505020204" pitchFamily="18" charset="0"/>
              </a:rPr>
              <a:t>REŠERŠe</a:t>
            </a:r>
            <a:endParaRPr lang="en-US" sz="4000" cap="all" dirty="0">
              <a:latin typeface="Bookman Old Style" panose="02050604050505020204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B532B2-5064-216B-A59A-A12D7A84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84" y="2455816"/>
            <a:ext cx="5188110" cy="38306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b="1" dirty="0" err="1">
                <a:latin typeface="Bookman Old Style" panose="02050604050505020204" pitchFamily="18" charset="0"/>
              </a:rPr>
              <a:t>social</a:t>
            </a:r>
            <a:r>
              <a:rPr lang="cs-CZ" b="1" dirty="0">
                <a:latin typeface="Bookman Old Style" panose="02050604050505020204" pitchFamily="18" charset="0"/>
              </a:rPr>
              <a:t> media</a:t>
            </a:r>
            <a:br>
              <a:rPr lang="cs-CZ" b="1" dirty="0">
                <a:latin typeface="Bookman Old Style" panose="02050604050505020204" pitchFamily="18" charset="0"/>
              </a:rPr>
            </a:br>
            <a:endParaRPr lang="cs-CZ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1600" dirty="0">
                <a:latin typeface="Bookman Old Style" panose="02050604050505020204" pitchFamily="18" charset="0"/>
              </a:rPr>
              <a:t>#publishing, #amwriting, #amreading</a:t>
            </a:r>
          </a:p>
          <a:p>
            <a:pPr marL="0" indent="0">
              <a:buNone/>
            </a:pPr>
            <a:r>
              <a:rPr lang="cs-CZ" sz="1600" dirty="0" err="1">
                <a:latin typeface="Bookman Old Style" panose="02050604050505020204" pitchFamily="18" charset="0"/>
              </a:rPr>
              <a:t>Booktok</a:t>
            </a:r>
            <a:endParaRPr lang="cs-CZ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cs-CZ" sz="1600" dirty="0" err="1">
                <a:latin typeface="Bookman Old Style" panose="02050604050505020204" pitchFamily="18" charset="0"/>
                <a:hlinkClick r:id="rId2"/>
              </a:rPr>
              <a:t>Goodreads</a:t>
            </a:r>
            <a:endParaRPr lang="cs-CZ" sz="1600" dirty="0">
              <a:latin typeface="Bookman Old Style" panose="02050604050505020204" pitchFamily="18" charset="0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4624C275-18F0-8FC0-1A15-F598375C6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3179" y="1765532"/>
            <a:ext cx="5860717" cy="38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12145F0-5149-412D-9A3F-1E3051B3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934045-376B-A302-F104-920F2649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79"/>
            <a:ext cx="10529560" cy="1225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4000" cap="all" dirty="0">
                <a:latin typeface="Bookman Old Style" panose="02050604050505020204" pitchFamily="18" charset="0"/>
              </a:rPr>
              <a:t>REŠERŠE</a:t>
            </a:r>
            <a:endParaRPr lang="en-US" sz="4000" cap="all" dirty="0">
              <a:latin typeface="Bookman Old Style" panose="02050604050505020204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B532B2-5064-216B-A59A-A12D7A84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84" y="2455816"/>
            <a:ext cx="5188110" cy="38306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b="1" dirty="0" err="1">
                <a:latin typeface="Bookman Old Style" panose="02050604050505020204" pitchFamily="18" charset="0"/>
              </a:rPr>
              <a:t>podcasts</a:t>
            </a:r>
            <a:br>
              <a:rPr lang="cs-CZ" b="1" dirty="0">
                <a:latin typeface="Bookman Old Style" panose="02050604050505020204" pitchFamily="18" charset="0"/>
              </a:rPr>
            </a:br>
            <a:endParaRPr lang="cs-CZ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  <a:hlinkClick r:id="rId2"/>
              </a:rPr>
              <a:t>Do </a:t>
            </a:r>
            <a:r>
              <a:rPr lang="en-US" sz="1600" dirty="0" err="1">
                <a:latin typeface="Bookman Old Style" panose="02050604050505020204" pitchFamily="18" charset="0"/>
                <a:hlinkClick r:id="rId2"/>
              </a:rPr>
              <a:t>slov</a:t>
            </a:r>
            <a:r>
              <a:rPr lang="en-US" sz="1600" dirty="0"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latin typeface="Bookman Old Style" panose="02050604050505020204" pitchFamily="18" charset="0"/>
                <a:hlinkClick r:id="rId3"/>
              </a:rPr>
              <a:t>TL;DR</a:t>
            </a:r>
            <a:endParaRPr lang="cs-CZ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Bookman Old Style" panose="02050604050505020204" pitchFamily="18" charset="0"/>
                <a:hlinkClick r:id="rId4"/>
              </a:rPr>
              <a:t>Knižná</a:t>
            </a:r>
            <a:r>
              <a:rPr lang="en-US" sz="1600" dirty="0">
                <a:latin typeface="Bookman Old Style" panose="02050604050505020204" pitchFamily="18" charset="0"/>
                <a:hlinkClick r:id="rId4"/>
              </a:rPr>
              <a:t> revue</a:t>
            </a:r>
            <a:endParaRPr lang="en-US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  <a:hlinkClick r:id="rId5"/>
              </a:rPr>
              <a:t>New Yorke</a:t>
            </a:r>
            <a:r>
              <a:rPr lang="cs-CZ" sz="1600" dirty="0">
                <a:latin typeface="Bookman Old Style" panose="02050604050505020204" pitchFamily="18" charset="0"/>
                <a:hlinkClick r:id="rId5"/>
              </a:rPr>
              <a:t>r Fiction</a:t>
            </a:r>
            <a:r>
              <a:rPr lang="cs-CZ" sz="1600" dirty="0">
                <a:latin typeface="Bookman Old Style" panose="02050604050505020204" pitchFamily="18" charset="0"/>
              </a:rPr>
              <a:t>… </a:t>
            </a:r>
          </a:p>
          <a:p>
            <a:pPr marL="0" indent="0">
              <a:buNone/>
            </a:pPr>
            <a:r>
              <a:rPr lang="en-US" sz="1600" dirty="0" err="1">
                <a:latin typeface="Bookman Old Style" panose="02050604050505020204" pitchFamily="18" charset="0"/>
                <a:hlinkClick r:id="rId6"/>
              </a:rPr>
              <a:t>Bookshelfie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4624C275-18F0-8FC0-1A15-F598375C6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7436" y="1097279"/>
            <a:ext cx="7783831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3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06CA7B0-BBC0-4A11-86D8-E7C39A86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95FDA8D-23FF-4895-928C-505FA84D5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57959"/>
            <a:ext cx="80419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ázek 33">
            <a:extLst>
              <a:ext uri="{FF2B5EF4-FFF2-40B4-BE49-F238E27FC236}">
                <a16:creationId xmlns:a16="http://schemas.microsoft.com/office/drawing/2014/main" id="{4624C275-18F0-8FC0-1A15-F598375C6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4" r="-1" b="9193"/>
          <a:stretch/>
        </p:blipFill>
        <p:spPr>
          <a:xfrm>
            <a:off x="3009900" y="0"/>
            <a:ext cx="9182100" cy="68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3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12145F0-5149-412D-9A3F-1E3051B3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934045-376B-A302-F104-920F2649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79"/>
            <a:ext cx="10529560" cy="1225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4000" cap="all">
                <a:latin typeface="Bookman Old Style" panose="02050604050505020204" pitchFamily="18" charset="0"/>
              </a:rPr>
              <a:t>KRITÉRIA</a:t>
            </a:r>
            <a:endParaRPr lang="en-US" sz="4000" cap="all" dirty="0">
              <a:latin typeface="Bookman Old Style" panose="02050604050505020204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B532B2-5064-216B-A59A-A12D7A84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84" y="2455816"/>
            <a:ext cx="5188110" cy="383068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cs-CZ" sz="2000" b="1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latin typeface="Bookman Old Style" panose="02050604050505020204" pitchFamily="18" charset="0"/>
              </a:rPr>
              <a:t>literární ceny</a:t>
            </a:r>
            <a:br>
              <a:rPr lang="cs-CZ" sz="2000" b="1" dirty="0">
                <a:latin typeface="Bookman Old Style" panose="02050604050505020204" pitchFamily="18" charset="0"/>
              </a:rPr>
            </a:br>
            <a:r>
              <a:rPr lang="cs-CZ" sz="2000" b="1" dirty="0">
                <a:latin typeface="Bookman Old Style" panose="02050604050505020204" pitchFamily="18" charset="0"/>
              </a:rPr>
              <a:t>recenze</a:t>
            </a:r>
            <a:br>
              <a:rPr lang="cs-CZ" sz="2000" b="1" dirty="0">
                <a:latin typeface="Bookman Old Style" panose="02050604050505020204" pitchFamily="18" charset="0"/>
              </a:rPr>
            </a:br>
            <a:r>
              <a:rPr lang="cs-CZ" sz="2000" b="1" dirty="0">
                <a:latin typeface="Bookman Old Style" panose="02050604050505020204" pitchFamily="18" charset="0"/>
              </a:rPr>
              <a:t>doporučení</a:t>
            </a:r>
            <a:br>
              <a:rPr lang="cs-CZ" sz="2000" b="1" dirty="0">
                <a:latin typeface="Bookman Old Style" panose="02050604050505020204" pitchFamily="18" charset="0"/>
              </a:rPr>
            </a:br>
            <a:r>
              <a:rPr lang="cs-CZ" sz="2000" b="1" dirty="0">
                <a:latin typeface="Bookman Old Style" panose="02050604050505020204" pitchFamily="18" charset="0"/>
              </a:rPr>
              <a:t>„hlas lidu“</a:t>
            </a:r>
            <a:br>
              <a:rPr lang="cs-CZ" sz="2000" b="1" dirty="0">
                <a:latin typeface="Bookman Old Style" panose="02050604050505020204" pitchFamily="18" charset="0"/>
              </a:rPr>
            </a:br>
            <a:endParaRPr lang="cs-CZ" b="1" dirty="0">
              <a:latin typeface="Bookman Old Style" panose="02050604050505020204" pitchFamily="18" charset="0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4624C275-18F0-8FC0-1A15-F598375C6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8609" y="1710072"/>
            <a:ext cx="7088636" cy="40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12145F0-5149-412D-9A3F-1E3051B3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934045-376B-A302-F104-920F2649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79"/>
            <a:ext cx="10529560" cy="1225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4000" cap="all" dirty="0" err="1">
                <a:latin typeface="Bookman Old Style" panose="02050604050505020204" pitchFamily="18" charset="0"/>
              </a:rPr>
              <a:t>PITCH</a:t>
            </a:r>
            <a:r>
              <a:rPr lang="cs-CZ" sz="4000" cap="all" dirty="0">
                <a:latin typeface="Bookman Old Style" panose="02050604050505020204" pitchFamily="18" charset="0"/>
              </a:rPr>
              <a:t>!</a:t>
            </a:r>
            <a:endParaRPr lang="en-US" sz="4000" cap="all" dirty="0">
              <a:latin typeface="Bookman Old Style" panose="02050604050505020204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B532B2-5064-216B-A59A-A12D7A84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84" y="1828800"/>
            <a:ext cx="5188110" cy="4457699"/>
          </a:xfrm>
        </p:spPr>
        <p:txBody>
          <a:bodyPr anchor="t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latin typeface="Bookman Old Style" panose="02050604050505020204" pitchFamily="18" charset="0"/>
              </a:rPr>
              <a:t>„pracovní název“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>
                <a:latin typeface="Bookman Old Style" panose="02050604050505020204" pitchFamily="18" charset="0"/>
              </a:rPr>
              <a:t>rozsah, </a:t>
            </a:r>
            <a:r>
              <a:rPr lang="cs-CZ" b="1" dirty="0">
                <a:latin typeface="Bookman Old Style" panose="02050604050505020204" pitchFamily="18" charset="0"/>
              </a:rPr>
              <a:t>žánr</a:t>
            </a:r>
          </a:p>
          <a:p>
            <a:pPr marL="0" indent="0">
              <a:buNone/>
            </a:pPr>
            <a:r>
              <a:rPr lang="cs-CZ" b="1" dirty="0">
                <a:latin typeface="Bookman Old Style" panose="02050604050505020204" pitchFamily="18" charset="0"/>
              </a:rPr>
              <a:t>       </a:t>
            </a:r>
            <a:r>
              <a:rPr lang="cs-CZ" b="1" i="1" dirty="0">
                <a:latin typeface="Bookman Old Style" panose="02050604050505020204" pitchFamily="18" charset="0"/>
              </a:rPr>
              <a:t>fiction</a:t>
            </a:r>
            <a:r>
              <a:rPr lang="cs-CZ" b="1" dirty="0">
                <a:latin typeface="Bookman Old Style" panose="02050604050505020204" pitchFamily="18" charset="0"/>
              </a:rPr>
              <a:t>: děj / originalita / cílovka</a:t>
            </a:r>
          </a:p>
          <a:p>
            <a:pPr marL="0" indent="0">
              <a:buNone/>
            </a:pPr>
            <a:r>
              <a:rPr lang="cs-CZ" b="1" dirty="0">
                <a:latin typeface="Bookman Old Style" panose="02050604050505020204" pitchFamily="18" charset="0"/>
              </a:rPr>
              <a:t>       </a:t>
            </a:r>
            <a:r>
              <a:rPr lang="cs-CZ" b="1" i="1" dirty="0">
                <a:latin typeface="Bookman Old Style" panose="02050604050505020204" pitchFamily="18" charset="0"/>
              </a:rPr>
              <a:t>non-fiction</a:t>
            </a:r>
            <a:r>
              <a:rPr lang="cs-CZ" b="1" dirty="0">
                <a:latin typeface="Bookman Old Style" panose="02050604050505020204" pitchFamily="18" charset="0"/>
              </a:rPr>
              <a:t>: aktuálnost, téma</a:t>
            </a:r>
          </a:p>
          <a:p>
            <a:pPr marL="0" indent="0">
              <a:buNone/>
            </a:pPr>
            <a:r>
              <a:rPr lang="cs-CZ" b="1" dirty="0">
                <a:latin typeface="Bookman Old Style" panose="02050604050505020204" pitchFamily="18" charset="0"/>
              </a:rPr>
              <a:t>       </a:t>
            </a:r>
            <a:r>
              <a:rPr lang="cs-CZ" b="1" i="1" dirty="0">
                <a:latin typeface="Bookman Old Style" panose="02050604050505020204" pitchFamily="18" charset="0"/>
              </a:rPr>
              <a:t>poezie</a:t>
            </a:r>
            <a:r>
              <a:rPr lang="cs-CZ" b="1" dirty="0">
                <a:latin typeface="Bookman Old Style" panose="02050604050505020204" pitchFamily="18" charset="0"/>
              </a:rPr>
              <a:t>: téma, styl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latin typeface="Bookman Old Style" panose="02050604050505020204" pitchFamily="18" charset="0"/>
              </a:rPr>
              <a:t>stručné bio autorky / autora, kontext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latin typeface="Bookman Old Style" panose="02050604050505020204" pitchFamily="18" charset="0"/>
              </a:rPr>
              <a:t>ceny, recenze, posudek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latin typeface="Bookman Old Style" panose="02050604050505020204" pitchFamily="18" charset="0"/>
              </a:rPr>
              <a:t>tip na překladatelku / překladatele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err="1">
                <a:latin typeface="Bookman Old Style" panose="02050604050505020204" pitchFamily="18" charset="0"/>
              </a:rPr>
              <a:t>pitch</a:t>
            </a:r>
            <a:r>
              <a:rPr lang="cs-CZ" sz="1400" b="1" dirty="0">
                <a:latin typeface="Bookman Old Style" panose="02050604050505020204" pitchFamily="18" charset="0"/>
              </a:rPr>
              <a:t> </a:t>
            </a:r>
            <a:br>
              <a:rPr lang="cs-CZ" sz="1400" b="1" dirty="0">
                <a:latin typeface="Bookman Old Style" panose="02050604050505020204" pitchFamily="18" charset="0"/>
              </a:rPr>
            </a:br>
            <a:r>
              <a:rPr lang="cs-CZ" sz="1400" b="1" dirty="0">
                <a:latin typeface="Bookman Old Style" panose="02050604050505020204" pitchFamily="18" charset="0"/>
              </a:rPr>
              <a:t>(„</a:t>
            </a:r>
            <a:r>
              <a:rPr lang="cs-CZ" sz="1400" b="1" dirty="0" err="1">
                <a:latin typeface="Bookman Old Style" panose="02050604050505020204" pitchFamily="18" charset="0"/>
              </a:rPr>
              <a:t>absyntovka</a:t>
            </a:r>
            <a:r>
              <a:rPr lang="cs-CZ" sz="1400" b="1" dirty="0">
                <a:latin typeface="Bookman Old Style" panose="02050604050505020204" pitchFamily="18" charset="0"/>
              </a:rPr>
              <a:t> říznutá magickým realismem“)</a:t>
            </a: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4624C275-18F0-8FC0-1A15-F598375C6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707" y="732060"/>
            <a:ext cx="5393880" cy="53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5954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165</Words>
  <Application>Microsoft Office PowerPoint</Application>
  <PresentationFormat>Širokoúhlá obrazovka</PresentationFormat>
  <Paragraphs>44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Courier New</vt:lpstr>
      <vt:lpstr>Neue Haas Grotesk Text Pro</vt:lpstr>
      <vt:lpstr>BjornVTI</vt:lpstr>
      <vt:lpstr>LITERÁRNÍ SCOUTING</vt:lpstr>
      <vt:lpstr>REŠERŠe</vt:lpstr>
      <vt:lpstr>REŠERŠe</vt:lpstr>
      <vt:lpstr>REŠERŠe</vt:lpstr>
      <vt:lpstr>REŠERŠE</vt:lpstr>
      <vt:lpstr>Prezentace aplikace PowerPoint</vt:lpstr>
      <vt:lpstr>KRITÉRIA</vt:lpstr>
      <vt:lpstr>PITCH!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v překladu literatury</dc:title>
  <dc:creator>Sylva Ficová</dc:creator>
  <cp:lastModifiedBy>Sylva Ficová</cp:lastModifiedBy>
  <cp:revision>6</cp:revision>
  <dcterms:created xsi:type="dcterms:W3CDTF">2023-09-20T07:42:24Z</dcterms:created>
  <dcterms:modified xsi:type="dcterms:W3CDTF">2023-12-01T11:45:36Z</dcterms:modified>
</cp:coreProperties>
</file>