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3cc38ff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3cc38ff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dd33557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dd33557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dd33557a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dd33557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7dd33557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7dd33557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dd33557a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dd33557a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41a35e07e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41a35e07e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3cc38ffd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43cc38ffd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dd33557a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dd33557a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dd33557a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dd33557a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c4c331ddb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c4c331ddb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dd33557a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dd33557a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d69463acd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d69463ac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c4c331dd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c4c331dd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d69463a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d69463a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d69463a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d69463a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d69463ac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d69463ac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7dd33557a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7dd33557a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kisk.phil.muni.cz/100metod/persony" TargetMode="External"/><Relationship Id="rId4" Type="http://schemas.openxmlformats.org/officeDocument/2006/relationships/hyperlink" Target="https://kisk.phil.muni.cz/100metod/empaticka-mapa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kisk.phil.muni.cz/100metod/teorie-zmeny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kisk.phil.muni.cz/100metod/backcasting" TargetMode="External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kisk.phil.muni.cz/100metod/tri-horizonty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kisk.phil.muni.cz/100metod/designova-vyzva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isk.phil.muni.cz/100metod/designerska-sebereflexe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isk.phil.muni.cz/100metod/giga-mapovani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Společnost, technologie a kulturní areál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 mapování po zvednutou rukavici - 1.den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Persony - 30 minut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502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vyberte, kdo bude vaší cílovkou, pro kterou budete dál navrhovat řešení</a:t>
            </a:r>
            <a:br>
              <a:rPr lang="cs"/>
            </a:br>
            <a:r>
              <a:rPr lang="cs"/>
              <a:t>(u každého tématu může být cílovou skupinou např. knihovník či uživatel, úřednice nebo občanka)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zpracujte podrobnou personu dle návodu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můžete využít samotnou </a:t>
            </a:r>
            <a:r>
              <a:rPr lang="cs" u="sng">
                <a:solidFill>
                  <a:schemeClr val="hlink"/>
                </a:solidFill>
                <a:hlinkClick r:id="rId3"/>
              </a:rPr>
              <a:t>personu</a:t>
            </a:r>
            <a:r>
              <a:rPr lang="cs"/>
              <a:t>, nebo</a:t>
            </a:r>
            <a:br>
              <a:rPr lang="cs"/>
            </a:br>
            <a:r>
              <a:rPr lang="cs"/>
              <a:t>třeba </a:t>
            </a:r>
            <a:r>
              <a:rPr lang="cs" u="sng">
                <a:solidFill>
                  <a:schemeClr val="hlink"/>
                </a:solidFill>
                <a:hlinkClick r:id="rId4"/>
              </a:rPr>
              <a:t>empatickou mapu</a:t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7425" y="445032"/>
            <a:ext cx="3792674" cy="21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500" y="2740283"/>
            <a:ext cx="3506699" cy="1941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Teorie změny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slouží nám k tomu, abychom věděli, čeho chceme naším řešením dosáhnout, k jaké budoucnosti chceme přispět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existuje zase více možností, které, stejně jako v případě map, ovlivní, jak budete nad řešením uvažovat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teorie změny se dají na základě vývoje procesu vždy upravovat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nemůžete to udělat špatně!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Klasická teorie změny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0963" y="1152475"/>
            <a:ext cx="6362077" cy="35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Backcasting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375" y="1069975"/>
            <a:ext cx="619125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Tři horizonty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675" y="1152475"/>
            <a:ext cx="6224650" cy="367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bychom chtěli my pro naše účely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4200" y="1257175"/>
            <a:ext cx="2267100" cy="3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238" y="1789100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7"/>
          <p:cNvSpPr/>
          <p:nvPr/>
        </p:nvSpPr>
        <p:spPr>
          <a:xfrm>
            <a:off x="2810250" y="2843325"/>
            <a:ext cx="566700" cy="41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/>
        </p:nvSpPr>
        <p:spPr>
          <a:xfrm>
            <a:off x="3535488" y="2263875"/>
            <a:ext cx="1983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solidFill>
                  <a:schemeClr val="lt2"/>
                </a:solidFill>
              </a:rPr>
              <a:t>Vaše intervence/řešení</a:t>
            </a:r>
            <a:endParaRPr sz="3000">
              <a:solidFill>
                <a:schemeClr val="lt2"/>
              </a:solidFill>
            </a:endParaRPr>
          </a:p>
        </p:txBody>
      </p:sp>
      <p:sp>
        <p:nvSpPr>
          <p:cNvPr id="159" name="Google Shape;159;p27"/>
          <p:cNvSpPr/>
          <p:nvPr/>
        </p:nvSpPr>
        <p:spPr>
          <a:xfrm>
            <a:off x="5598175" y="2843325"/>
            <a:ext cx="566700" cy="41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6378250" y="856975"/>
            <a:ext cx="231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lt2"/>
                </a:solidFill>
              </a:rPr>
              <a:t>K čemu chceme přispět</a:t>
            </a:r>
            <a:endParaRPr sz="16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Designová výzva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měli byste vědět, na jaký problém se zaměřujete, kdo je vaše cílovka, případně jaké technologie, prostředky a zdroje vaše cílovka používá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formulujte jej do designové výzvy:</a:t>
            </a:r>
            <a:br>
              <a:rPr lang="cs"/>
            </a:br>
            <a:br>
              <a:rPr lang="cs"/>
            </a:br>
            <a:r>
              <a:rPr lang="c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Jak bychom mohli (naší cílovce symbolizované personou) pomoci řešit (problém, s nímž se potýká), a to pomocí (takových a takových) prostředků?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cílem tohoto kroku jednoduše je, abychom pak mohli ideovat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3000"/>
              <a:t>Pojďme se potkat v 15:15 a říct si, kde jsme (max. 5 min.)!</a:t>
            </a:r>
            <a:endParaRPr sz="3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 dnešek konec!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Víme?</a:t>
            </a:r>
            <a:endParaRPr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kdo je naše cílovka (persona)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co tu cílovku štve (mapa, persona)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jak to zapadá do širšího kontextu a kdo jsou zainteresované strany (mapa)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čeho chceme dosáhnout (teorie změny)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máme to formulované (designová výzva)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Odkud a kam jdeme?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25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Mapa          Konkretizace problému		Konkretizace cílovky	     K čemu chceme přispět 	    Ideace řešení	      Prototypování		Testování a evaluace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1105250" y="2687350"/>
            <a:ext cx="3684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4075025" y="2687350"/>
            <a:ext cx="3684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6690800" y="2687350"/>
            <a:ext cx="3684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2060900" y="3014525"/>
            <a:ext cx="3684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983200" y="3014525"/>
            <a:ext cx="3684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905500" y="3014525"/>
            <a:ext cx="368400" cy="21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Cíle dnešního dne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kdo je naše cílovka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co tu cílovku štve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jak to zapadá do širšího kontextu a kdo jsou zainteresované strany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víme, čeho chceme dosáhnout</a:t>
            </a:r>
            <a:b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AutoNum type="arabicPeriod"/>
            </a:pPr>
            <a:r>
              <a:rPr lang="cs"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máme to formulované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Role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Jak se jmenuju?</a:t>
            </a:r>
            <a:b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Proč se mi líbí tohle téma?</a:t>
            </a:r>
            <a:b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 je moje klíčová kompetence?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+</a:t>
            </a:r>
            <a:endParaRPr sz="1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 které roli se vidím a proč?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Své klíčové kompetence si dopište</a:t>
            </a:r>
            <a:b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 papírům s rolemi</a:t>
            </a:r>
            <a:b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Tvorba </a:t>
            </a:r>
            <a:r>
              <a:rPr lang="cs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Designérské sebereflexe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3750" y="1017724"/>
            <a:ext cx="2859276" cy="18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6718" y="1764143"/>
            <a:ext cx="2947401" cy="1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71175" y="2571750"/>
            <a:ext cx="1971324" cy="218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48634" y="2681925"/>
            <a:ext cx="2254892" cy="21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Práce s mapami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cílem je spolutvorba jedné mapy tématu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každý člen a členka týmu má maximálně 5 minut, během nichž: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mluví o své mapě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"/>
              <a:t>ostatní zapisují na post-ity zjištění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Každá mapa může být jiná, někdo může více mluvit o lidech, někdo o problémech, organizacích, zákonech, případovkách - do mapy se vleze všechno.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3"/>
              </a:rPr>
              <a:t>GIGA-mapa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472" y="1017723"/>
            <a:ext cx="6457052" cy="38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Clustering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můžete rozhodnout až po sdílení podle toho, co se vám hodí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jednotlivé mapy je možné i kombinovat (můžou vedle sebe být klidně informace o uživatelkách a dlouhodobé trendy)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doporučený čas - 40 minut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ta mapa je hlavně pro vás, abyste se v ní vyznali a dokázali na jejím základě rozhodnout, na co přesně se zaměříte, o čem toho víte dost apod.</a:t>
            </a:r>
            <a:br>
              <a:rPr lang="cs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Jak dál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Diskuze nad mapou.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Jaké jsou preference jednotlivých členek a členů týmu? Jaký problém je dle týmu nejpalčivější a je třeba jej řešit? Kde tam vidíme příležitost pro aplikovatelnost?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Dot voting o klíčové oblasti</a:t>
            </a:r>
            <a:br>
              <a:rPr lang="c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Potřebujeme ještě něco dozjistit? Podívat se na internet? Zeptat se chatu GPT? - tohle můžete samozřejmě dělat v průběhu celého hackathonu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800"/>
              <a:t>Pojďme si to nasdílet (max. 5 min.) do společné místnosti ve 12:00!</a:t>
            </a:r>
            <a:endParaRPr sz="2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Může to být i rozpracované a “nehotové” (ono to totiž nikdy nebude hotové).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A nezapomeňte si dát pauzu.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