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314" r:id="rId4"/>
    <p:sldId id="342" r:id="rId5"/>
    <p:sldId id="345" r:id="rId6"/>
    <p:sldId id="322" r:id="rId7"/>
    <p:sldId id="321" r:id="rId8"/>
    <p:sldId id="344" r:id="rId9"/>
    <p:sldId id="346" r:id="rId10"/>
    <p:sldId id="310" r:id="rId11"/>
    <p:sldId id="318" r:id="rId12"/>
    <p:sldId id="316" r:id="rId13"/>
    <p:sldId id="31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2CA7B-F413-4090-9C57-BAE6DB607F89}" v="4" dt="2023-11-20T12:09:33.752"/>
  </p1510:revLst>
</p1510:revInfo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38" autoAdjust="0"/>
  </p:normalViewPr>
  <p:slideViewPr>
    <p:cSldViewPr snapToGrid="0">
      <p:cViewPr varScale="1">
        <p:scale>
          <a:sx n="105" d="100"/>
          <a:sy n="105" d="100"/>
        </p:scale>
        <p:origin x="189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 Vizváry" userId="bd693846-0cff-4acb-96dc-29e517da8b32" providerId="ADAL" clId="{8D2F8EAC-B5AF-4713-BEBF-C9E1095C7348}"/>
    <pc:docChg chg="undo custSel delSld modSld sldOrd">
      <pc:chgData name="Pavla Vizváry" userId="bd693846-0cff-4acb-96dc-29e517da8b32" providerId="ADAL" clId="{8D2F8EAC-B5AF-4713-BEBF-C9E1095C7348}" dt="2022-11-23T12:36:05.734" v="694" actId="20577"/>
      <pc:docMkLst>
        <pc:docMk/>
      </pc:docMkLst>
      <pc:sldChg chg="modSp mod">
        <pc:chgData name="Pavla Vizváry" userId="bd693846-0cff-4acb-96dc-29e517da8b32" providerId="ADAL" clId="{8D2F8EAC-B5AF-4713-BEBF-C9E1095C7348}" dt="2021-11-19T09:12:16.060" v="14" actId="20577"/>
        <pc:sldMkLst>
          <pc:docMk/>
          <pc:sldMk cId="3862805153" sldId="256"/>
        </pc:sldMkLst>
        <pc:spChg chg="mod">
          <ac:chgData name="Pavla Vizváry" userId="bd693846-0cff-4acb-96dc-29e517da8b32" providerId="ADAL" clId="{8D2F8EAC-B5AF-4713-BEBF-C9E1095C7348}" dt="2021-11-19T09:12:16.060" v="14" actId="20577"/>
          <ac:spMkLst>
            <pc:docMk/>
            <pc:sldMk cId="3862805153" sldId="256"/>
            <ac:spMk id="2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12:34.437" v="17" actId="20577"/>
        <pc:sldMkLst>
          <pc:docMk/>
          <pc:sldMk cId="3776611530" sldId="285"/>
        </pc:sldMkLst>
        <pc:spChg chg="mod">
          <ac:chgData name="Pavla Vizváry" userId="bd693846-0cff-4acb-96dc-29e517da8b32" providerId="ADAL" clId="{8D2F8EAC-B5AF-4713-BEBF-C9E1095C7348}" dt="2021-11-19T09:12:34.437" v="17" actId="20577"/>
          <ac:spMkLst>
            <pc:docMk/>
            <pc:sldMk cId="3776611530" sldId="285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2-11-23T12:30:39.626" v="569" actId="27636"/>
        <pc:sldMkLst>
          <pc:docMk/>
          <pc:sldMk cId="3945636658" sldId="310"/>
        </pc:sldMkLst>
        <pc:spChg chg="mod">
          <ac:chgData name="Pavla Vizváry" userId="bd693846-0cff-4acb-96dc-29e517da8b32" providerId="ADAL" clId="{8D2F8EAC-B5AF-4713-BEBF-C9E1095C7348}" dt="2022-11-23T12:30:39.626" v="569" actId="27636"/>
          <ac:spMkLst>
            <pc:docMk/>
            <pc:sldMk cId="3945636658" sldId="310"/>
            <ac:spMk id="3" creationId="{00000000-0000-0000-0000-000000000000}"/>
          </ac:spMkLst>
        </pc:spChg>
      </pc:sldChg>
      <pc:sldChg chg="del">
        <pc:chgData name="Pavla Vizváry" userId="bd693846-0cff-4acb-96dc-29e517da8b32" providerId="ADAL" clId="{8D2F8EAC-B5AF-4713-BEBF-C9E1095C7348}" dt="2021-11-19T09:34:43.326" v="45" actId="47"/>
        <pc:sldMkLst>
          <pc:docMk/>
          <pc:sldMk cId="1591713039" sldId="313"/>
        </pc:sldMkLst>
      </pc:sldChg>
      <pc:sldChg chg="ord">
        <pc:chgData name="Pavla Vizváry" userId="bd693846-0cff-4acb-96dc-29e517da8b32" providerId="ADAL" clId="{8D2F8EAC-B5AF-4713-BEBF-C9E1095C7348}" dt="2022-11-23T12:23:10.242" v="246"/>
        <pc:sldMkLst>
          <pc:docMk/>
          <pc:sldMk cId="3349947334" sldId="314"/>
        </pc:sldMkLst>
      </pc:sldChg>
      <pc:sldChg chg="modSp mod">
        <pc:chgData name="Pavla Vizváry" userId="bd693846-0cff-4acb-96dc-29e517da8b32" providerId="ADAL" clId="{8D2F8EAC-B5AF-4713-BEBF-C9E1095C7348}" dt="2022-11-23T12:33:26.522" v="578" actId="21"/>
        <pc:sldMkLst>
          <pc:docMk/>
          <pc:sldMk cId="2782460233" sldId="316"/>
        </pc:sldMkLst>
        <pc:spChg chg="mod">
          <ac:chgData name="Pavla Vizváry" userId="bd693846-0cff-4acb-96dc-29e517da8b32" providerId="ADAL" clId="{8D2F8EAC-B5AF-4713-BEBF-C9E1095C7348}" dt="2022-11-23T12:33:26.522" v="578" actId="21"/>
          <ac:spMkLst>
            <pc:docMk/>
            <pc:sldMk cId="2782460233" sldId="316"/>
            <ac:spMk id="3" creationId="{00000000-0000-0000-0000-000000000000}"/>
          </ac:spMkLst>
        </pc:spChg>
      </pc:sldChg>
      <pc:sldChg chg="modSp mod ord">
        <pc:chgData name="Pavla Vizváry" userId="bd693846-0cff-4acb-96dc-29e517da8b32" providerId="ADAL" clId="{8D2F8EAC-B5AF-4713-BEBF-C9E1095C7348}" dt="2022-11-23T12:36:05.734" v="694" actId="20577"/>
        <pc:sldMkLst>
          <pc:docMk/>
          <pc:sldMk cId="1974486920" sldId="318"/>
        </pc:sldMkLst>
        <pc:spChg chg="mod">
          <ac:chgData name="Pavla Vizváry" userId="bd693846-0cff-4acb-96dc-29e517da8b32" providerId="ADAL" clId="{8D2F8EAC-B5AF-4713-BEBF-C9E1095C7348}" dt="2022-11-23T12:36:05.734" v="694" actId="20577"/>
          <ac:spMkLst>
            <pc:docMk/>
            <pc:sldMk cId="1974486920" sldId="318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27:56.327" v="43" actId="20577"/>
        <pc:sldMkLst>
          <pc:docMk/>
          <pc:sldMk cId="4181955828" sldId="321"/>
        </pc:sldMkLst>
        <pc:spChg chg="mod">
          <ac:chgData name="Pavla Vizváry" userId="bd693846-0cff-4acb-96dc-29e517da8b32" providerId="ADAL" clId="{8D2F8EAC-B5AF-4713-BEBF-C9E1095C7348}" dt="2021-11-19T09:27:56.327" v="43" actId="20577"/>
          <ac:spMkLst>
            <pc:docMk/>
            <pc:sldMk cId="4181955828" sldId="321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40:07.122" v="66" actId="6549"/>
        <pc:sldMkLst>
          <pc:docMk/>
          <pc:sldMk cId="1505253455" sldId="322"/>
        </pc:sldMkLst>
        <pc:spChg chg="mod">
          <ac:chgData name="Pavla Vizváry" userId="bd693846-0cff-4acb-96dc-29e517da8b32" providerId="ADAL" clId="{8D2F8EAC-B5AF-4713-BEBF-C9E1095C7348}" dt="2021-11-19T09:40:07.122" v="66" actId="6549"/>
          <ac:spMkLst>
            <pc:docMk/>
            <pc:sldMk cId="1505253455" sldId="322"/>
            <ac:spMk id="3" creationId="{00000000-0000-0000-0000-000000000000}"/>
          </ac:spMkLst>
        </pc:spChg>
      </pc:sldChg>
      <pc:sldChg chg="modSp del mod">
        <pc:chgData name="Pavla Vizváry" userId="bd693846-0cff-4acb-96dc-29e517da8b32" providerId="ADAL" clId="{8D2F8EAC-B5AF-4713-BEBF-C9E1095C7348}" dt="2021-11-19T09:40:09.280" v="67" actId="47"/>
        <pc:sldMkLst>
          <pc:docMk/>
          <pc:sldMk cId="2322317581" sldId="323"/>
        </pc:sldMkLst>
        <pc:spChg chg="mod">
          <ac:chgData name="Pavla Vizváry" userId="bd693846-0cff-4acb-96dc-29e517da8b32" providerId="ADAL" clId="{8D2F8EAC-B5AF-4713-BEBF-C9E1095C7348}" dt="2021-11-19T09:39:33.165" v="55" actId="27636"/>
          <ac:spMkLst>
            <pc:docMk/>
            <pc:sldMk cId="2322317581" sldId="323"/>
            <ac:spMk id="3" creationId="{00000000-0000-0000-0000-000000000000}"/>
          </ac:spMkLst>
        </pc:spChg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1144858992" sldId="327"/>
        </pc:sldMkLst>
      </pc:sldChg>
      <pc:sldChg chg="ord">
        <pc:chgData name="Pavla Vizváry" userId="bd693846-0cff-4acb-96dc-29e517da8b32" providerId="ADAL" clId="{8D2F8EAC-B5AF-4713-BEBF-C9E1095C7348}" dt="2022-11-23T12:23:34.022" v="248"/>
        <pc:sldMkLst>
          <pc:docMk/>
          <pc:sldMk cId="2826804767" sldId="328"/>
        </pc:sldMkLst>
      </pc:sldChg>
      <pc:sldChg chg="ord">
        <pc:chgData name="Pavla Vizváry" userId="bd693846-0cff-4acb-96dc-29e517da8b32" providerId="ADAL" clId="{8D2F8EAC-B5AF-4713-BEBF-C9E1095C7348}" dt="2022-11-23T12:23:34.022" v="248"/>
        <pc:sldMkLst>
          <pc:docMk/>
          <pc:sldMk cId="3049058311" sldId="329"/>
        </pc:sldMkLst>
      </pc:sldChg>
      <pc:sldChg chg="del">
        <pc:chgData name="Pavla Vizváry" userId="bd693846-0cff-4acb-96dc-29e517da8b32" providerId="ADAL" clId="{8D2F8EAC-B5AF-4713-BEBF-C9E1095C7348}" dt="2021-11-19T09:38:52.069" v="48" actId="47"/>
        <pc:sldMkLst>
          <pc:docMk/>
          <pc:sldMk cId="3360434391" sldId="330"/>
        </pc:sldMkLst>
      </pc:sldChg>
      <pc:sldChg chg="modSp del mod">
        <pc:chgData name="Pavla Vizváry" userId="bd693846-0cff-4acb-96dc-29e517da8b32" providerId="ADAL" clId="{8D2F8EAC-B5AF-4713-BEBF-C9E1095C7348}" dt="2021-11-19T09:37:30.472" v="47" actId="47"/>
        <pc:sldMkLst>
          <pc:docMk/>
          <pc:sldMk cId="3279951756" sldId="340"/>
        </pc:sldMkLst>
        <pc:spChg chg="mod">
          <ac:chgData name="Pavla Vizváry" userId="bd693846-0cff-4acb-96dc-29e517da8b32" providerId="ADAL" clId="{8D2F8EAC-B5AF-4713-BEBF-C9E1095C7348}" dt="2021-11-19T09:13:58.278" v="38" actId="20577"/>
          <ac:spMkLst>
            <pc:docMk/>
            <pc:sldMk cId="3279951756" sldId="340"/>
            <ac:spMk id="3" creationId="{2C0B0E1C-938A-4E3E-BFCB-4CB747A0866A}"/>
          </ac:spMkLst>
        </pc:spChg>
      </pc:sldChg>
      <pc:sldChg chg="del">
        <pc:chgData name="Pavla Vizváry" userId="bd693846-0cff-4acb-96dc-29e517da8b32" providerId="ADAL" clId="{8D2F8EAC-B5AF-4713-BEBF-C9E1095C7348}" dt="2021-11-19T09:35:38.336" v="46" actId="47"/>
        <pc:sldMkLst>
          <pc:docMk/>
          <pc:sldMk cId="3151581429" sldId="341"/>
        </pc:sldMkLst>
      </pc:sldChg>
      <pc:sldChg chg="ord">
        <pc:chgData name="Pavla Vizváry" userId="bd693846-0cff-4acb-96dc-29e517da8b32" providerId="ADAL" clId="{8D2F8EAC-B5AF-4713-BEBF-C9E1095C7348}" dt="2022-11-23T12:32:43.635" v="573"/>
        <pc:sldMkLst>
          <pc:docMk/>
          <pc:sldMk cId="1504965684" sldId="342"/>
        </pc:sldMkLst>
      </pc:sldChg>
      <pc:sldChg chg="ord">
        <pc:chgData name="Pavla Vizváry" userId="bd693846-0cff-4acb-96dc-29e517da8b32" providerId="ADAL" clId="{8D2F8EAC-B5AF-4713-BEBF-C9E1095C7348}" dt="2022-11-23T12:31:45.685" v="571"/>
        <pc:sldMkLst>
          <pc:docMk/>
          <pc:sldMk cId="388002424" sldId="344"/>
        </pc:sldMkLst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202383911" sldId="346"/>
        </pc:sldMkLst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3442296742" sldId="347"/>
        </pc:sldMkLst>
      </pc:sldChg>
    </pc:docChg>
  </pc:docChgLst>
  <pc:docChgLst>
    <pc:chgData name="Pavla Vizváry" userId="bd693846-0cff-4acb-96dc-29e517da8b32" providerId="ADAL" clId="{CB92CA7B-F413-4090-9C57-BAE6DB607F89}"/>
    <pc:docChg chg="undo custSel addSld delSld modSld sldOrd">
      <pc:chgData name="Pavla Vizváry" userId="bd693846-0cff-4acb-96dc-29e517da8b32" providerId="ADAL" clId="{CB92CA7B-F413-4090-9C57-BAE6DB607F89}" dt="2023-11-20T12:10:49.547" v="367" actId="47"/>
      <pc:docMkLst>
        <pc:docMk/>
      </pc:docMkLst>
      <pc:sldChg chg="modSp mod">
        <pc:chgData name="Pavla Vizváry" userId="bd693846-0cff-4acb-96dc-29e517da8b32" providerId="ADAL" clId="{CB92CA7B-F413-4090-9C57-BAE6DB607F89}" dt="2023-11-20T12:09:43.335" v="363" actId="6549"/>
        <pc:sldMkLst>
          <pc:docMk/>
          <pc:sldMk cId="3945636658" sldId="310"/>
        </pc:sldMkLst>
        <pc:spChg chg="mod">
          <ac:chgData name="Pavla Vizváry" userId="bd693846-0cff-4acb-96dc-29e517da8b32" providerId="ADAL" clId="{CB92CA7B-F413-4090-9C57-BAE6DB607F89}" dt="2023-11-20T12:04:28.112" v="251" actId="20577"/>
          <ac:spMkLst>
            <pc:docMk/>
            <pc:sldMk cId="3945636658" sldId="310"/>
            <ac:spMk id="2" creationId="{00000000-0000-0000-0000-000000000000}"/>
          </ac:spMkLst>
        </pc:spChg>
        <pc:spChg chg="mod">
          <ac:chgData name="Pavla Vizváry" userId="bd693846-0cff-4acb-96dc-29e517da8b32" providerId="ADAL" clId="{CB92CA7B-F413-4090-9C57-BAE6DB607F89}" dt="2023-11-20T12:09:43.335" v="363" actId="6549"/>
          <ac:spMkLst>
            <pc:docMk/>
            <pc:sldMk cId="3945636658" sldId="310"/>
            <ac:spMk id="3" creationId="{00000000-0000-0000-0000-000000000000}"/>
          </ac:spMkLst>
        </pc:spChg>
      </pc:sldChg>
      <pc:sldChg chg="addSp delSp modSp mod chgLayout">
        <pc:chgData name="Pavla Vizváry" userId="bd693846-0cff-4acb-96dc-29e517da8b32" providerId="ADAL" clId="{CB92CA7B-F413-4090-9C57-BAE6DB607F89}" dt="2023-11-20T12:09:24.775" v="361" actId="6264"/>
        <pc:sldMkLst>
          <pc:docMk/>
          <pc:sldMk cId="4181955828" sldId="321"/>
        </pc:sldMkLst>
        <pc:spChg chg="mod ord">
          <ac:chgData name="Pavla Vizváry" userId="bd693846-0cff-4acb-96dc-29e517da8b32" providerId="ADAL" clId="{CB92CA7B-F413-4090-9C57-BAE6DB607F89}" dt="2023-11-20T12:09:24.775" v="361" actId="6264"/>
          <ac:spMkLst>
            <pc:docMk/>
            <pc:sldMk cId="4181955828" sldId="321"/>
            <ac:spMk id="2" creationId="{00000000-0000-0000-0000-000000000000}"/>
          </ac:spMkLst>
        </pc:spChg>
        <pc:spChg chg="mod ord">
          <ac:chgData name="Pavla Vizváry" userId="bd693846-0cff-4acb-96dc-29e517da8b32" providerId="ADAL" clId="{CB92CA7B-F413-4090-9C57-BAE6DB607F89}" dt="2023-11-20T12:09:24.775" v="361" actId="6264"/>
          <ac:spMkLst>
            <pc:docMk/>
            <pc:sldMk cId="4181955828" sldId="321"/>
            <ac:spMk id="3" creationId="{00000000-0000-0000-0000-000000000000}"/>
          </ac:spMkLst>
        </pc:spChg>
        <pc:spChg chg="add del mod">
          <ac:chgData name="Pavla Vizváry" userId="bd693846-0cff-4acb-96dc-29e517da8b32" providerId="ADAL" clId="{CB92CA7B-F413-4090-9C57-BAE6DB607F89}" dt="2023-11-20T12:09:24.775" v="361" actId="6264"/>
          <ac:spMkLst>
            <pc:docMk/>
            <pc:sldMk cId="4181955828" sldId="321"/>
            <ac:spMk id="4" creationId="{2ED9D2F7-BBB4-FA23-C838-66C2120899E7}"/>
          </ac:spMkLst>
        </pc:spChg>
        <pc:spChg chg="add del mod">
          <ac:chgData name="Pavla Vizváry" userId="bd693846-0cff-4acb-96dc-29e517da8b32" providerId="ADAL" clId="{CB92CA7B-F413-4090-9C57-BAE6DB607F89}" dt="2023-11-20T12:09:24.775" v="361" actId="6264"/>
          <ac:spMkLst>
            <pc:docMk/>
            <pc:sldMk cId="4181955828" sldId="321"/>
            <ac:spMk id="5" creationId="{DA88004C-E91F-3555-70C7-C6803792154A}"/>
          </ac:spMkLst>
        </pc:spChg>
      </pc:sldChg>
      <pc:sldChg chg="del">
        <pc:chgData name="Pavla Vizváry" userId="bd693846-0cff-4acb-96dc-29e517da8b32" providerId="ADAL" clId="{CB92CA7B-F413-4090-9C57-BAE6DB607F89}" dt="2023-11-20T12:10:30.199" v="366" actId="47"/>
        <pc:sldMkLst>
          <pc:docMk/>
          <pc:sldMk cId="2826804767" sldId="328"/>
        </pc:sldMkLst>
      </pc:sldChg>
      <pc:sldChg chg="del">
        <pc:chgData name="Pavla Vizváry" userId="bd693846-0cff-4acb-96dc-29e517da8b32" providerId="ADAL" clId="{CB92CA7B-F413-4090-9C57-BAE6DB607F89}" dt="2023-11-20T12:10:49.547" v="367" actId="47"/>
        <pc:sldMkLst>
          <pc:docMk/>
          <pc:sldMk cId="3049058311" sldId="329"/>
        </pc:sldMkLst>
      </pc:sldChg>
      <pc:sldChg chg="ord">
        <pc:chgData name="Pavla Vizváry" userId="bd693846-0cff-4acb-96dc-29e517da8b32" providerId="ADAL" clId="{CB92CA7B-F413-4090-9C57-BAE6DB607F89}" dt="2023-11-20T12:10:11.271" v="365"/>
        <pc:sldMkLst>
          <pc:docMk/>
          <pc:sldMk cId="1504965684" sldId="342"/>
        </pc:sldMkLst>
      </pc:sldChg>
      <pc:sldChg chg="addSp delSp modSp new mod modClrScheme chgLayout">
        <pc:chgData name="Pavla Vizváry" userId="bd693846-0cff-4acb-96dc-29e517da8b32" providerId="ADAL" clId="{CB92CA7B-F413-4090-9C57-BAE6DB607F89}" dt="2023-11-20T12:03:32.126" v="241" actId="20577"/>
        <pc:sldMkLst>
          <pc:docMk/>
          <pc:sldMk cId="4018127232" sldId="346"/>
        </pc:sldMkLst>
        <pc:spChg chg="del mod ord">
          <ac:chgData name="Pavla Vizváry" userId="bd693846-0cff-4acb-96dc-29e517da8b32" providerId="ADAL" clId="{CB92CA7B-F413-4090-9C57-BAE6DB607F89}" dt="2023-11-20T11:53:05.832" v="1" actId="700"/>
          <ac:spMkLst>
            <pc:docMk/>
            <pc:sldMk cId="4018127232" sldId="346"/>
            <ac:spMk id="2" creationId="{3CF516D7-6282-B11D-51A3-F900DCBA9AF7}"/>
          </ac:spMkLst>
        </pc:spChg>
        <pc:spChg chg="del mod ord">
          <ac:chgData name="Pavla Vizváry" userId="bd693846-0cff-4acb-96dc-29e517da8b32" providerId="ADAL" clId="{CB92CA7B-F413-4090-9C57-BAE6DB607F89}" dt="2023-11-20T11:53:05.832" v="1" actId="700"/>
          <ac:spMkLst>
            <pc:docMk/>
            <pc:sldMk cId="4018127232" sldId="346"/>
            <ac:spMk id="3" creationId="{524C1DC0-2C6F-97AB-F6A0-925028D054A4}"/>
          </ac:spMkLst>
        </pc:spChg>
        <pc:spChg chg="del">
          <ac:chgData name="Pavla Vizváry" userId="bd693846-0cff-4acb-96dc-29e517da8b32" providerId="ADAL" clId="{CB92CA7B-F413-4090-9C57-BAE6DB607F89}" dt="2023-11-20T11:53:05.832" v="1" actId="700"/>
          <ac:spMkLst>
            <pc:docMk/>
            <pc:sldMk cId="4018127232" sldId="346"/>
            <ac:spMk id="4" creationId="{25532466-2C59-BF63-3328-A50A22603332}"/>
          </ac:spMkLst>
        </pc:spChg>
        <pc:spChg chg="add mod ord">
          <ac:chgData name="Pavla Vizváry" userId="bd693846-0cff-4acb-96dc-29e517da8b32" providerId="ADAL" clId="{CB92CA7B-F413-4090-9C57-BAE6DB607F89}" dt="2023-11-20T12:00:40.313" v="191" actId="700"/>
          <ac:spMkLst>
            <pc:docMk/>
            <pc:sldMk cId="4018127232" sldId="346"/>
            <ac:spMk id="5" creationId="{1BDCA4D7-6E45-6AB8-DBB5-B23F91AC9846}"/>
          </ac:spMkLst>
        </pc:spChg>
        <pc:spChg chg="add mod ord">
          <ac:chgData name="Pavla Vizváry" userId="bd693846-0cff-4acb-96dc-29e517da8b32" providerId="ADAL" clId="{CB92CA7B-F413-4090-9C57-BAE6DB607F89}" dt="2023-11-20T12:03:32.126" v="241" actId="20577"/>
          <ac:spMkLst>
            <pc:docMk/>
            <pc:sldMk cId="4018127232" sldId="346"/>
            <ac:spMk id="6" creationId="{F43528FD-E748-3D72-F486-FA1A6CF09529}"/>
          </ac:spMkLst>
        </pc:spChg>
        <pc:spChg chg="add del mod ord">
          <ac:chgData name="Pavla Vizváry" userId="bd693846-0cff-4acb-96dc-29e517da8b32" providerId="ADAL" clId="{CB92CA7B-F413-4090-9C57-BAE6DB607F89}" dt="2023-11-20T12:00:34.949" v="190"/>
          <ac:spMkLst>
            <pc:docMk/>
            <pc:sldMk cId="4018127232" sldId="346"/>
            <ac:spMk id="7" creationId="{7EAB0713-B108-C115-78A0-128DD5ECFDC5}"/>
          </ac:spMkLst>
        </pc:spChg>
        <pc:picChg chg="add mod ord">
          <ac:chgData name="Pavla Vizváry" userId="bd693846-0cff-4acb-96dc-29e517da8b32" providerId="ADAL" clId="{CB92CA7B-F413-4090-9C57-BAE6DB607F89}" dt="2023-11-20T12:00:52.359" v="195" actId="14100"/>
          <ac:picMkLst>
            <pc:docMk/>
            <pc:sldMk cId="4018127232" sldId="346"/>
            <ac:picMk id="1026" creationId="{878CF7F3-9238-217E-60A1-4D22EF841C1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tady-dalnice-stat-nemela-d8-ohrozuje-obri-masiv-ktery-klouze-358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.org/acrl/standards/ilframewor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tandards/ilframework#value" TargetMode="External"/><Relationship Id="rId7" Type="http://schemas.openxmlformats.org/officeDocument/2006/relationships/hyperlink" Target="http://www.ala.org/acrl/standards/ilframework#process" TargetMode="External"/><Relationship Id="rId2" Type="http://schemas.openxmlformats.org/officeDocument/2006/relationships/hyperlink" Target="http://www.ala.org/acrl/standards/ilframework#author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a.org/acrl/standards/ilframework#exploration" TargetMode="External"/><Relationship Id="rId5" Type="http://schemas.openxmlformats.org/officeDocument/2006/relationships/hyperlink" Target="http://www.ala.org/acrl/standards/ilframework#conversation" TargetMode="External"/><Relationship Id="rId4" Type="http://schemas.openxmlformats.org/officeDocument/2006/relationships/hyperlink" Target="http://www.ala.org/acrl/standards/ilframework#inquir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andbox.acrl.org/" TargetMode="External"/><Relationship Id="rId2" Type="http://schemas.openxmlformats.org/officeDocument/2006/relationships/hyperlink" Target="http://acrl.libguides.com/framework/toolk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nesdoc.unesco.org/ark:/48223/pf0000192971" TargetMode="External"/><Relationship Id="rId5" Type="http://schemas.openxmlformats.org/officeDocument/2006/relationships/hyperlink" Target="https://docs.google.com/document/d/1w3AX1-XRYBla6gxxoTFSoLY9cp3pr4yD85ON0-qlq34/edit?usp=sharing" TargetMode="External"/><Relationship Id="rId4" Type="http://schemas.openxmlformats.org/officeDocument/2006/relationships/hyperlink" Target="https://aleph.muni.cz/F?func=find-b&amp;find_code=SYS&amp;local_base=MUB01&amp;request=006357165&amp;format=99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tandards/psych_info_lit" TargetMode="External"/><Relationship Id="rId7" Type="http://schemas.openxmlformats.org/officeDocument/2006/relationships/hyperlink" Target="http://www.ala.org/acrl/standards/infolitscitech" TargetMode="External"/><Relationship Id="rId2" Type="http://schemas.openxmlformats.org/officeDocument/2006/relationships/hyperlink" Target="http://www.ala.org/acrl/standards/nursi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epository.um.edu.my/13279/1/Model%20of%20Geospatial%20Information%20Literacy%20paper-FINAL.pdf" TargetMode="External"/><Relationship Id="rId5" Type="http://schemas.openxmlformats.org/officeDocument/2006/relationships/hyperlink" Target="http://www.aallnet.org/Archived/Leadership-Governance/policies/PublicPolicies/policy-lawstu.html" TargetMode="External"/><Relationship Id="rId4" Type="http://schemas.openxmlformats.org/officeDocument/2006/relationships/hyperlink" Target="trust%20enhancement%20technolog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INFORMAČNÍ GRAMOTNOST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4. konzultace (standardy a modely IG)</a:t>
            </a:r>
            <a:br>
              <a:rPr lang="cs-CZ" dirty="0"/>
            </a:br>
            <a:br>
              <a:rPr lang="cs-CZ" dirty="0"/>
            </a:br>
            <a:r>
              <a:rPr lang="cs-CZ" sz="1800" b="0" dirty="0"/>
              <a:t>Pavla Vizváry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(2. část)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Diskutujte soubor kompetencí ve vztahu k řešeným standardům (Rámec X MIL)</a:t>
            </a:r>
          </a:p>
        </p:txBody>
      </p:sp>
    </p:spTree>
    <p:extLst>
      <p:ext uri="{BB962C8B-B14F-4D97-AF65-F5344CB8AC3E}">
        <p14:creationId xmlns:p14="http://schemas.microsoft.com/office/powerpoint/2010/main" val="394563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-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Seznamte se s </a:t>
            </a:r>
            <a:r>
              <a:rPr lang="cs-CZ">
                <a:hlinkClick r:id="rId2"/>
              </a:rPr>
              <a:t>mediální zprávou</a:t>
            </a:r>
            <a:endParaRPr lang="cs-CZ" dirty="0"/>
          </a:p>
          <a:p>
            <a:r>
              <a:rPr lang="cs-CZ" dirty="0"/>
              <a:t>Po jednom se každý vyjádřete k různým aspektům pro zhodnocení články</a:t>
            </a:r>
          </a:p>
          <a:p>
            <a:pPr lvl="1"/>
            <a:r>
              <a:rPr lang="cs-CZ" dirty="0" err="1"/>
              <a:t>Assessment</a:t>
            </a:r>
            <a:r>
              <a:rPr lang="cs-CZ" dirty="0"/>
              <a:t> X </a:t>
            </a:r>
            <a:r>
              <a:rPr lang="cs-CZ" dirty="0" err="1"/>
              <a:t>evaluation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4486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–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vidíte:</a:t>
            </a:r>
          </a:p>
          <a:p>
            <a:pPr lvl="1"/>
            <a:r>
              <a:rPr lang="cs-CZ" dirty="0"/>
              <a:t>Cíle</a:t>
            </a:r>
          </a:p>
          <a:p>
            <a:pPr lvl="1"/>
            <a:r>
              <a:rPr lang="cs-CZ" dirty="0"/>
              <a:t>Možné problémy</a:t>
            </a:r>
          </a:p>
          <a:p>
            <a:pPr lvl="1"/>
            <a:r>
              <a:rPr lang="cs-CZ" dirty="0"/>
              <a:t>Zdroje informací</a:t>
            </a:r>
          </a:p>
          <a:p>
            <a:pPr lvl="1"/>
            <a:r>
              <a:rPr lang="cs-CZ" dirty="0"/>
              <a:t>Možné způsoby interpretace</a:t>
            </a:r>
          </a:p>
          <a:p>
            <a:pPr lvl="1"/>
            <a:r>
              <a:rPr lang="cs-CZ" dirty="0"/>
              <a:t>Estetičnost</a:t>
            </a:r>
          </a:p>
          <a:p>
            <a:pPr lvl="1"/>
            <a:r>
              <a:rPr lang="cs-CZ" dirty="0"/>
              <a:t>Reklama (vliv, způsob)</a:t>
            </a:r>
          </a:p>
          <a:p>
            <a:pPr lvl="1"/>
            <a:r>
              <a:rPr lang="cs-CZ" dirty="0"/>
              <a:t>Etika, zákony</a:t>
            </a:r>
          </a:p>
          <a:p>
            <a:pPr lvl="1"/>
            <a:r>
              <a:rPr lang="cs-CZ" dirty="0"/>
              <a:t>Možné dopady na jednotlivce</a:t>
            </a:r>
          </a:p>
        </p:txBody>
      </p:sp>
    </p:spTree>
    <p:extLst>
      <p:ext uri="{BB962C8B-B14F-4D97-AF65-F5344CB8AC3E}">
        <p14:creationId xmlns:p14="http://schemas.microsoft.com/office/powerpoint/2010/main" val="278246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článku najděte závěr, pro něj argument + na čem je založen</a:t>
            </a:r>
          </a:p>
          <a:p>
            <a:r>
              <a:rPr lang="cs-CZ" dirty="0"/>
              <a:t>Najdete argumentační faul?</a:t>
            </a:r>
          </a:p>
          <a:p>
            <a:r>
              <a:rPr lang="cs-CZ" dirty="0"/>
              <a:t>Jak různě lze sdělení interpretovat? Co může interpretaci ovlivnit?</a:t>
            </a:r>
          </a:p>
          <a:p>
            <a:r>
              <a:rPr lang="cs-CZ" dirty="0"/>
              <a:t>Najděte k tématu alternativní zdroj – v čem (ne)podporuje závěr?</a:t>
            </a:r>
          </a:p>
          <a:p>
            <a:r>
              <a:rPr lang="cs-CZ" dirty="0"/>
              <a:t>Jak byste prověřovali informace, zdroje a zprostředkovatele?</a:t>
            </a:r>
          </a:p>
        </p:txBody>
      </p:sp>
    </p:spTree>
    <p:extLst>
      <p:ext uri="{BB962C8B-B14F-4D97-AF65-F5344CB8AC3E}">
        <p14:creationId xmlns:p14="http://schemas.microsoft.com/office/powerpoint/2010/main" val="159469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organizaci předmětu</a:t>
            </a:r>
          </a:p>
          <a:p>
            <a:r>
              <a:rPr lang="cs-CZ" dirty="0"/>
              <a:t>Studijním materiálům v </a:t>
            </a:r>
            <a:r>
              <a:rPr lang="cs-CZ" dirty="0" err="1"/>
              <a:t>ELFu</a:t>
            </a:r>
            <a:r>
              <a:rPr lang="cs-CZ" dirty="0"/>
              <a:t> (standardy MIL a Rámec ACRL)</a:t>
            </a:r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 </a:t>
            </a:r>
            <a:r>
              <a:rPr lang="cs-CZ" dirty="0"/>
              <a:t>komponenty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9594" y="1719941"/>
            <a:ext cx="8207685" cy="5207634"/>
          </a:xfrm>
        </p:spPr>
      </p:pic>
    </p:spTree>
    <p:extLst>
      <p:ext uri="{BB962C8B-B14F-4D97-AF65-F5344CB8AC3E}">
        <p14:creationId xmlns:p14="http://schemas.microsoft.com/office/powerpoint/2010/main" val="334994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75ABE-E2F6-4E5F-A93A-CC829506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úkoly pro komponentu přístup?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19D83-96AA-4F61-AFDC-079789E8B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řízeného rozhovoru pro vymezení rešeršního požadavku (cesta od uvědomované, ale nevyjádřené potřeby)</a:t>
            </a:r>
          </a:p>
          <a:p>
            <a:r>
              <a:rPr lang="cs-CZ" dirty="0"/>
              <a:t>Vyhledávání informací v různých zdrojích + pomůcky (fasety, filtrování, řazení, zástupné znaky, operátory…)</a:t>
            </a:r>
          </a:p>
          <a:p>
            <a:r>
              <a:rPr lang="cs-CZ" dirty="0"/>
              <a:t>Získání obsahu (vzdálený přístup, databáze otevřené a licencované, CC, žádosti přes SNS…)</a:t>
            </a:r>
          </a:p>
          <a:p>
            <a:r>
              <a:rPr lang="cs-CZ" dirty="0"/>
              <a:t>Uložení obsahu (rozdíly zálohovacích strategií, výběr média k uložení…)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6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Rámec IG pro VŠ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Východiska: prahové koncepty („</a:t>
            </a:r>
            <a:r>
              <a:rPr lang="cs-CZ" dirty="0" err="1"/>
              <a:t>metakompetence</a:t>
            </a:r>
            <a:r>
              <a:rPr lang="cs-CZ" dirty="0"/>
              <a:t>“), </a:t>
            </a:r>
            <a:r>
              <a:rPr lang="cs-CZ" dirty="0" err="1"/>
              <a:t>průřezovost</a:t>
            </a:r>
            <a:r>
              <a:rPr lang="cs-CZ" dirty="0"/>
              <a:t>, </a:t>
            </a:r>
            <a:r>
              <a:rPr lang="cs-CZ" dirty="0" err="1"/>
              <a:t>konektivismus</a:t>
            </a:r>
            <a:endParaRPr lang="cs-CZ" dirty="0"/>
          </a:p>
          <a:p>
            <a:r>
              <a:rPr lang="cs-CZ" dirty="0"/>
              <a:t>Snaha o „</a:t>
            </a:r>
            <a:r>
              <a:rPr lang="cs-CZ" dirty="0" err="1"/>
              <a:t>embedded</a:t>
            </a:r>
            <a:r>
              <a:rPr lang="cs-CZ" dirty="0"/>
              <a:t> learning“ + spolupráce stakeholderů</a:t>
            </a:r>
          </a:p>
          <a:p>
            <a:r>
              <a:rPr lang="cs-CZ" dirty="0"/>
              <a:t>Změna z procedurálních instrukcí k více konceptuálnímu modelu s prostorem pro kreativitu a interpretaci</a:t>
            </a:r>
          </a:p>
          <a:p>
            <a:r>
              <a:rPr lang="cs-CZ" dirty="0"/>
              <a:t>Rámce bez jasného pořadí – rovnocenné </a:t>
            </a:r>
          </a:p>
          <a:p>
            <a:r>
              <a:rPr lang="cs-CZ" dirty="0"/>
              <a:t>Důraz na kreativitu a tvorbu + kritický přístup a sebereflexi + individuálnost (úroveň IG, znevýhodnění)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1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Čočky/rámce (</a:t>
            </a:r>
            <a:r>
              <a:rPr lang="cs-CZ" dirty="0" err="1"/>
              <a:t>frames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Authority Is Constructed and Contextual</a:t>
            </a:r>
            <a:endParaRPr lang="cs-CZ" dirty="0"/>
          </a:p>
          <a:p>
            <a:r>
              <a:rPr lang="en-US" dirty="0">
                <a:hlinkClick r:id="rId3"/>
              </a:rPr>
              <a:t>Information Has Value</a:t>
            </a:r>
            <a:endParaRPr lang="cs-CZ" dirty="0"/>
          </a:p>
          <a:p>
            <a:r>
              <a:rPr lang="en-US" dirty="0">
                <a:hlinkClick r:id="rId4"/>
              </a:rPr>
              <a:t>Research as Inquiry</a:t>
            </a:r>
            <a:endParaRPr lang="cs-CZ" dirty="0"/>
          </a:p>
          <a:p>
            <a:r>
              <a:rPr lang="en-US" dirty="0">
                <a:hlinkClick r:id="rId5"/>
              </a:rPr>
              <a:t>Scholarship as Conversation</a:t>
            </a:r>
            <a:endParaRPr lang="cs-CZ" dirty="0"/>
          </a:p>
          <a:p>
            <a:r>
              <a:rPr lang="en-US" dirty="0">
                <a:hlinkClick r:id="rId6"/>
              </a:rPr>
              <a:t>Searching as Strategic Exploration</a:t>
            </a:r>
            <a:endParaRPr lang="cs-CZ" dirty="0"/>
          </a:p>
          <a:p>
            <a:r>
              <a:rPr lang="en-US" dirty="0">
                <a:hlinkClick r:id="rId7"/>
              </a:rPr>
              <a:t>Information Creation as a Process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25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25539"/>
            <a:ext cx="8086635" cy="647700"/>
          </a:xfrm>
        </p:spPr>
        <p:txBody>
          <a:bodyPr/>
          <a:lstStyle/>
          <a:p>
            <a:r>
              <a:rPr lang="cs-CZ" dirty="0"/>
              <a:t>Jak s tím v praxi?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Velký prostor pro různá pojetí</a:t>
            </a:r>
          </a:p>
          <a:p>
            <a:r>
              <a:rPr lang="cs-CZ" dirty="0"/>
              <a:t>Přizpůsobení lektorovi, studujícím, oborům, tématům…</a:t>
            </a:r>
          </a:p>
          <a:p>
            <a:r>
              <a:rPr lang="cs-CZ" dirty="0"/>
              <a:t>Projekty pro sdílení pojetí</a:t>
            </a:r>
          </a:p>
          <a:p>
            <a:pPr lvl="1"/>
            <a:r>
              <a:rPr lang="cs-CZ" dirty="0"/>
              <a:t>Rámec IG</a:t>
            </a:r>
          </a:p>
          <a:p>
            <a:pPr lvl="2"/>
            <a:r>
              <a:rPr lang="en-US" dirty="0">
                <a:hlinkClick r:id="rId2"/>
              </a:rPr>
              <a:t>Framework Toolkit</a:t>
            </a:r>
            <a:endParaRPr lang="cs-CZ" dirty="0">
              <a:hlinkClick r:id="rId3"/>
            </a:endParaRPr>
          </a:p>
          <a:p>
            <a:pPr lvl="2"/>
            <a:r>
              <a:rPr lang="cs-CZ" dirty="0">
                <a:hlinkClick r:id="rId3"/>
              </a:rPr>
              <a:t>Framework </a:t>
            </a:r>
            <a:r>
              <a:rPr lang="cs-CZ" dirty="0" err="1">
                <a:hlinkClick r:id="rId3"/>
              </a:rPr>
              <a:t>Sandbox</a:t>
            </a:r>
            <a:r>
              <a:rPr lang="cs-CZ" dirty="0"/>
              <a:t> </a:t>
            </a:r>
          </a:p>
          <a:p>
            <a:pPr lvl="2"/>
            <a:r>
              <a:rPr lang="en-US" dirty="0">
                <a:hlinkClick r:id="rId4"/>
              </a:rPr>
              <a:t>Teaching information literacy threshold concepts: lesson plans for librarians</a:t>
            </a:r>
            <a:endParaRPr lang="cs-CZ" dirty="0">
              <a:hlinkClick r:id="rId5"/>
            </a:endParaRPr>
          </a:p>
          <a:p>
            <a:pPr lvl="2"/>
            <a:r>
              <a:rPr lang="cs-CZ" dirty="0">
                <a:hlinkClick r:id="rId5"/>
              </a:rPr>
              <a:t>Spojení Rámce, Standardů a visuální gramotnosti</a:t>
            </a:r>
            <a:endParaRPr lang="cs-CZ" dirty="0"/>
          </a:p>
          <a:p>
            <a:pPr lvl="1"/>
            <a:r>
              <a:rPr lang="cs-CZ" dirty="0"/>
              <a:t>MIL</a:t>
            </a:r>
          </a:p>
          <a:p>
            <a:pPr lvl="2"/>
            <a:r>
              <a:rPr lang="en-US" dirty="0">
                <a:hlinkClick r:id="rId6"/>
              </a:rPr>
              <a:t>Media and information literacy curriculum for teachers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95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VŠ – tematicky specifická IG?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/>
              <a:t>Silně zastoupeno v ANCIL</a:t>
            </a:r>
          </a:p>
          <a:p>
            <a:r>
              <a:rPr lang="cs-CZ"/>
              <a:t>Např. identifikace potřeby, práce se zdroji, hledané informace, přesnost X úplnost…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Přemýšlejte (fakulty MU):</a:t>
            </a:r>
          </a:p>
          <a:p>
            <a:pPr lvl="1"/>
            <a:r>
              <a:rPr lang="cs-CZ">
                <a:hlinkClick r:id="rId2"/>
              </a:rPr>
              <a:t>Zdravotní sestry</a:t>
            </a:r>
            <a:endParaRPr lang="cs-CZ"/>
          </a:p>
          <a:p>
            <a:pPr lvl="1"/>
            <a:r>
              <a:rPr lang="cs-CZ">
                <a:hlinkClick r:id="rId3"/>
              </a:rPr>
              <a:t>Psychologie</a:t>
            </a:r>
            <a:endParaRPr lang="cs-CZ"/>
          </a:p>
          <a:p>
            <a:pPr lvl="1"/>
            <a:r>
              <a:rPr lang="cs-CZ">
                <a:hlinkClick r:id="rId4" action="ppaction://hlinkfile"/>
              </a:rPr>
              <a:t>Novináři</a:t>
            </a:r>
            <a:endParaRPr lang="cs-CZ"/>
          </a:p>
          <a:p>
            <a:pPr lvl="1"/>
            <a:r>
              <a:rPr lang="cs-CZ">
                <a:hlinkClick r:id="rId5"/>
              </a:rPr>
              <a:t>Právo</a:t>
            </a:r>
            <a:endParaRPr lang="cs-CZ"/>
          </a:p>
          <a:p>
            <a:pPr lvl="1"/>
            <a:r>
              <a:rPr lang="cs-CZ">
                <a:hlinkClick r:id="rId6"/>
              </a:rPr>
              <a:t>Geografie</a:t>
            </a:r>
            <a:endParaRPr lang="cs-CZ"/>
          </a:p>
          <a:p>
            <a:pPr lvl="1"/>
            <a:r>
              <a:rPr lang="cs-CZ">
                <a:hlinkClick r:id="rId7"/>
              </a:rPr>
              <a:t>Informatika</a:t>
            </a:r>
            <a:endParaRPr lang="cs-CZ"/>
          </a:p>
          <a:p>
            <a:pPr lvl="1"/>
            <a:r>
              <a:rPr lang="cs-CZ">
                <a:hlinkClick r:id="rId7"/>
              </a:rPr>
              <a:t>Pedagogika</a:t>
            </a:r>
            <a:endParaRPr lang="cs-CZ"/>
          </a:p>
          <a:p>
            <a:pPr lvl="1"/>
            <a:r>
              <a:rPr lang="cs-CZ"/>
              <a:t>Animátor sportovních aktivit</a:t>
            </a:r>
          </a:p>
          <a:p>
            <a:pPr lvl="1"/>
            <a:r>
              <a:rPr lang="cs-CZ"/>
              <a:t>Regionální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0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BDCA4D7-6E45-6AB8-DBB5-B23F91AC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(1. část)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3528FD-E748-3D72-F486-FA1A6CF09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Teams vytvoří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Definujte konkrétní personu (cílovou skupinu)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Vytvořte seznam kompetencí IG pro personu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Přiřaďte jednotlivé kompetence úrovni BT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  <a:latin typeface="Inter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Inter"/>
              </a:rPr>
              <a:t>Zdroj: </a:t>
            </a:r>
            <a:r>
              <a:rPr lang="cs-CZ" sz="1400" dirty="0" err="1">
                <a:solidFill>
                  <a:srgbClr val="000000"/>
                </a:solidFill>
                <a:latin typeface="Inter"/>
              </a:rPr>
              <a:t>Andreev</a:t>
            </a:r>
            <a:r>
              <a:rPr lang="cs-CZ" sz="1400" dirty="0">
                <a:solidFill>
                  <a:srgbClr val="000000"/>
                </a:solidFill>
                <a:latin typeface="Inter"/>
              </a:rPr>
              <a:t>, Ivan. 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Inter"/>
              </a:rPr>
              <a:t>Bloom’s Taxonomy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Inter"/>
              </a:rPr>
              <a:t>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Inter"/>
              </a:rPr>
              <a:t>Valamis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Inter"/>
              </a:rPr>
              <a:t>. </a:t>
            </a:r>
            <a:endParaRPr lang="cs-CZ" sz="1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ter"/>
              </a:rPr>
              <a:t>Retrieved November 20, 2023, from </a:t>
            </a:r>
            <a:endParaRPr lang="cs-CZ" sz="1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ter"/>
              </a:rPr>
              <a:t>https://www.valamis.com/hub/blooms-taxonomy</a:t>
            </a:r>
            <a:endParaRPr lang="cs-CZ" sz="1400" dirty="0"/>
          </a:p>
        </p:txBody>
      </p:sp>
      <p:pic>
        <p:nvPicPr>
          <p:cNvPr id="1026" name="Picture 2" descr="Revised Blooms Taxonomy: Remember, Understand, Apply, Analyse, Evaluate, Create.">
            <a:extLst>
              <a:ext uri="{FF2B5EF4-FFF2-40B4-BE49-F238E27FC236}">
                <a16:creationId xmlns:a16="http://schemas.microsoft.com/office/drawing/2014/main" id="{878CF7F3-9238-217E-60A1-4D22EF841C13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999096"/>
            <a:ext cx="4572000" cy="285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127232"/>
      </p:ext>
    </p:extLst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1447</TotalTime>
  <Words>472</Words>
  <Application>Microsoft Office PowerPoint</Application>
  <PresentationFormat>Předvádění na obrazovce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Inter</vt:lpstr>
      <vt:lpstr>Tahoma</vt:lpstr>
      <vt:lpstr>Wingdings</vt:lpstr>
      <vt:lpstr>phil_sablona_4×3_cz</vt:lpstr>
      <vt:lpstr>INFORMAČNÍ GRAMOTNOST  4. konzultace (standardy a modely IG)  Pavla Vizváry</vt:lpstr>
      <vt:lpstr>Otázky?</vt:lpstr>
      <vt:lpstr>MIL komponenty</vt:lpstr>
      <vt:lpstr>Možné úkoly pro komponentu přístup?</vt:lpstr>
      <vt:lpstr>Rámec IG pro VŠ</vt:lpstr>
      <vt:lpstr>Čočky/rámce (frames)</vt:lpstr>
      <vt:lpstr>Jak s tím v praxi?</vt:lpstr>
      <vt:lpstr>VŠ – tematicky specifická IG?</vt:lpstr>
      <vt:lpstr>Úkol (1. část)</vt:lpstr>
      <vt:lpstr>Úkol (2. část)</vt:lpstr>
      <vt:lpstr>Úkol - evaluace</vt:lpstr>
      <vt:lpstr>Úkol – hodnocení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Vizváry</cp:lastModifiedBy>
  <cp:revision>81</cp:revision>
  <cp:lastPrinted>1601-01-01T00:00:00Z</cp:lastPrinted>
  <dcterms:created xsi:type="dcterms:W3CDTF">2016-02-10T17:49:42Z</dcterms:created>
  <dcterms:modified xsi:type="dcterms:W3CDTF">2023-11-20T12:10:58Z</dcterms:modified>
</cp:coreProperties>
</file>