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447" r:id="rId3"/>
    <p:sldId id="448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415" r:id="rId23"/>
    <p:sldId id="416" r:id="rId24"/>
    <p:sldId id="407" r:id="rId25"/>
    <p:sldId id="417" r:id="rId26"/>
    <p:sldId id="310" r:id="rId27"/>
    <p:sldId id="311" r:id="rId28"/>
    <p:sldId id="312" r:id="rId29"/>
    <p:sldId id="313" r:id="rId30"/>
    <p:sldId id="314" r:id="rId31"/>
    <p:sldId id="315" r:id="rId32"/>
    <p:sldId id="443" r:id="rId33"/>
    <p:sldId id="418" r:id="rId34"/>
    <p:sldId id="419" r:id="rId35"/>
    <p:sldId id="420" r:id="rId36"/>
    <p:sldId id="421" r:id="rId37"/>
    <p:sldId id="422" r:id="rId38"/>
    <p:sldId id="424" r:id="rId39"/>
    <p:sldId id="425" r:id="rId40"/>
    <p:sldId id="426" r:id="rId41"/>
    <p:sldId id="275" r:id="rId42"/>
    <p:sldId id="276" r:id="rId43"/>
    <p:sldId id="444" r:id="rId44"/>
    <p:sldId id="445" r:id="rId45"/>
    <p:sldId id="277" r:id="rId46"/>
    <p:sldId id="278" r:id="rId47"/>
    <p:sldId id="279" r:id="rId48"/>
    <p:sldId id="427" r:id="rId49"/>
    <p:sldId id="446" r:id="rId50"/>
    <p:sldId id="281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291" r:id="rId59"/>
    <p:sldId id="435" r:id="rId60"/>
    <p:sldId id="436" r:id="rId61"/>
    <p:sldId id="437" r:id="rId62"/>
    <p:sldId id="438" r:id="rId63"/>
    <p:sldId id="439" r:id="rId64"/>
    <p:sldId id="440" r:id="rId65"/>
    <p:sldId id="441" r:id="rId66"/>
    <p:sldId id="442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B05E7E-1281-4A4C-AE20-9D6B20A78794}" v="5" dt="2023-09-12T05:55:12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" y="1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Černý" userId="47f2631e-daed-4119-b393-426e990e8c21" providerId="ADAL" clId="{1B7C8266-74CB-48F4-80A8-60B915384CF1}"/>
    <pc:docChg chg="undo custSel modSld">
      <pc:chgData name="Michal Černý" userId="47f2631e-daed-4119-b393-426e990e8c21" providerId="ADAL" clId="{1B7C8266-74CB-48F4-80A8-60B915384CF1}" dt="2022-11-18T07:24:25.735" v="22" actId="20577"/>
      <pc:docMkLst>
        <pc:docMk/>
      </pc:docMkLst>
      <pc:sldChg chg="modSp mod">
        <pc:chgData name="Michal Černý" userId="47f2631e-daed-4119-b393-426e990e8c21" providerId="ADAL" clId="{1B7C8266-74CB-48F4-80A8-60B915384CF1}" dt="2022-11-17T11:32:55.335" v="6" actId="404"/>
        <pc:sldMkLst>
          <pc:docMk/>
          <pc:sldMk cId="1390883233" sldId="290"/>
        </pc:sldMkLst>
        <pc:spChg chg="mod">
          <ac:chgData name="Michal Černý" userId="47f2631e-daed-4119-b393-426e990e8c21" providerId="ADAL" clId="{1B7C8266-74CB-48F4-80A8-60B915384CF1}" dt="2022-11-17T11:32:55.335" v="6" actId="404"/>
          <ac:spMkLst>
            <pc:docMk/>
            <pc:sldMk cId="1390883233" sldId="290"/>
            <ac:spMk id="2" creationId="{00000000-0000-0000-0000-000000000000}"/>
          </ac:spMkLst>
        </pc:spChg>
      </pc:sldChg>
      <pc:sldChg chg="modSp">
        <pc:chgData name="Michal Černý" userId="47f2631e-daed-4119-b393-426e990e8c21" providerId="ADAL" clId="{1B7C8266-74CB-48F4-80A8-60B915384CF1}" dt="2022-11-18T07:23:53.296" v="18" actId="20577"/>
        <pc:sldMkLst>
          <pc:docMk/>
          <pc:sldMk cId="172661988" sldId="408"/>
        </pc:sldMkLst>
        <pc:graphicFrameChg chg="mod">
          <ac:chgData name="Michal Černý" userId="47f2631e-daed-4119-b393-426e990e8c21" providerId="ADAL" clId="{1B7C8266-74CB-48F4-80A8-60B915384CF1}" dt="2022-11-18T07:23:53.296" v="18" actId="20577"/>
          <ac:graphicFrameMkLst>
            <pc:docMk/>
            <pc:sldMk cId="172661988" sldId="408"/>
            <ac:graphicFrameMk id="5" creationId="{8AE04491-6B48-4FC3-8E49-64673879B7D5}"/>
          </ac:graphicFrameMkLst>
        </pc:graphicFrameChg>
      </pc:sldChg>
      <pc:sldChg chg="modSp mod">
        <pc:chgData name="Michal Černý" userId="47f2631e-daed-4119-b393-426e990e8c21" providerId="ADAL" clId="{1B7C8266-74CB-48F4-80A8-60B915384CF1}" dt="2022-11-18T07:24:25.735" v="22" actId="20577"/>
        <pc:sldMkLst>
          <pc:docMk/>
          <pc:sldMk cId="884897720" sldId="413"/>
        </pc:sldMkLst>
        <pc:spChg chg="mod">
          <ac:chgData name="Michal Černý" userId="47f2631e-daed-4119-b393-426e990e8c21" providerId="ADAL" clId="{1B7C8266-74CB-48F4-80A8-60B915384CF1}" dt="2022-11-18T07:24:25.735" v="22" actId="20577"/>
          <ac:spMkLst>
            <pc:docMk/>
            <pc:sldMk cId="884897720" sldId="413"/>
            <ac:spMk id="4" creationId="{888DFBC6-0C5D-458D-BD3C-834BC6B6DC77}"/>
          </ac:spMkLst>
        </pc:spChg>
      </pc:sldChg>
    </pc:docChg>
  </pc:docChgLst>
  <pc:docChgLst>
    <pc:chgData name="Michal Černý" userId="47f2631e-daed-4119-b393-426e990e8c21" providerId="ADAL" clId="{54B05E7E-1281-4A4C-AE20-9D6B20A78794}"/>
    <pc:docChg chg="custSel addSld delSld modSld sldOrd">
      <pc:chgData name="Michal Černý" userId="47f2631e-daed-4119-b393-426e990e8c21" providerId="ADAL" clId="{54B05E7E-1281-4A4C-AE20-9D6B20A78794}" dt="2023-09-12T05:55:03.700" v="401" actId="20577"/>
      <pc:docMkLst>
        <pc:docMk/>
      </pc:docMkLst>
      <pc:sldChg chg="modSp del mod chgLayout">
        <pc:chgData name="Michal Černý" userId="47f2631e-daed-4119-b393-426e990e8c21" providerId="ADAL" clId="{54B05E7E-1281-4A4C-AE20-9D6B20A78794}" dt="2023-09-11T06:17:12.535" v="18" actId="47"/>
        <pc:sldMkLst>
          <pc:docMk/>
          <pc:sldMk cId="30702421" sldId="280"/>
        </pc:sldMkLst>
        <pc:spChg chg="mod ord">
          <ac:chgData name="Michal Černý" userId="47f2631e-daed-4119-b393-426e990e8c21" providerId="ADAL" clId="{54B05E7E-1281-4A4C-AE20-9D6B20A78794}" dt="2023-09-11T06:16:46.982" v="14" actId="700"/>
          <ac:spMkLst>
            <pc:docMk/>
            <pc:sldMk cId="30702421" sldId="280"/>
            <ac:spMk id="2" creationId="{09346E17-FDDD-40E1-BF82-4552E1068716}"/>
          </ac:spMkLst>
        </pc:spChg>
        <pc:spChg chg="mod ord">
          <ac:chgData name="Michal Černý" userId="47f2631e-daed-4119-b393-426e990e8c21" providerId="ADAL" clId="{54B05E7E-1281-4A4C-AE20-9D6B20A78794}" dt="2023-09-11T06:16:46.982" v="14" actId="700"/>
          <ac:spMkLst>
            <pc:docMk/>
            <pc:sldMk cId="30702421" sldId="280"/>
            <ac:spMk id="3" creationId="{CDF07601-21FD-4D87-B248-8F4911C5BD0D}"/>
          </ac:spMkLst>
        </pc:spChg>
      </pc:sldChg>
      <pc:sldChg chg="modSp mod">
        <pc:chgData name="Michal Černý" userId="47f2631e-daed-4119-b393-426e990e8c21" providerId="ADAL" clId="{54B05E7E-1281-4A4C-AE20-9D6B20A78794}" dt="2023-09-11T06:37:52.767" v="191" actId="20577"/>
        <pc:sldMkLst>
          <pc:docMk/>
          <pc:sldMk cId="1390883233" sldId="290"/>
        </pc:sldMkLst>
        <pc:spChg chg="mod">
          <ac:chgData name="Michal Černý" userId="47f2631e-daed-4119-b393-426e990e8c21" providerId="ADAL" clId="{54B05E7E-1281-4A4C-AE20-9D6B20A78794}" dt="2023-09-11T06:37:52.767" v="191" actId="20577"/>
          <ac:spMkLst>
            <pc:docMk/>
            <pc:sldMk cId="1390883233" sldId="290"/>
            <ac:spMk id="2" creationId="{00000000-0000-0000-0000-000000000000}"/>
          </ac:spMkLst>
        </pc:spChg>
        <pc:spChg chg="mod">
          <ac:chgData name="Michal Černý" userId="47f2631e-daed-4119-b393-426e990e8c21" providerId="ADAL" clId="{54B05E7E-1281-4A4C-AE20-9D6B20A78794}" dt="2023-09-08T14:13:23.844" v="4" actId="20577"/>
          <ac:spMkLst>
            <pc:docMk/>
            <pc:sldMk cId="1390883233" sldId="290"/>
            <ac:spMk id="3" creationId="{00000000-0000-0000-0000-000000000000}"/>
          </ac:spMkLst>
        </pc:spChg>
      </pc:sldChg>
      <pc:sldChg chg="del">
        <pc:chgData name="Michal Černý" userId="47f2631e-daed-4119-b393-426e990e8c21" providerId="ADAL" clId="{54B05E7E-1281-4A4C-AE20-9D6B20A78794}" dt="2023-09-11T06:14:23.457" v="5" actId="2696"/>
        <pc:sldMkLst>
          <pc:docMk/>
          <pc:sldMk cId="1399192294" sldId="407"/>
        </pc:sldMkLst>
      </pc:sldChg>
      <pc:sldChg chg="add ord">
        <pc:chgData name="Michal Černý" userId="47f2631e-daed-4119-b393-426e990e8c21" providerId="ADAL" clId="{54B05E7E-1281-4A4C-AE20-9D6B20A78794}" dt="2023-09-11T06:15:03.603" v="11"/>
        <pc:sldMkLst>
          <pc:docMk/>
          <pc:sldMk cId="1703330569" sldId="407"/>
        </pc:sldMkLst>
      </pc:sldChg>
      <pc:sldChg chg="modSp mod">
        <pc:chgData name="Michal Černý" userId="47f2631e-daed-4119-b393-426e990e8c21" providerId="ADAL" clId="{54B05E7E-1281-4A4C-AE20-9D6B20A78794}" dt="2023-09-11T06:23:57.899" v="21" actId="20577"/>
        <pc:sldMkLst>
          <pc:docMk/>
          <pc:sldMk cId="1903582602" sldId="418"/>
        </pc:sldMkLst>
        <pc:spChg chg="mod">
          <ac:chgData name="Michal Černý" userId="47f2631e-daed-4119-b393-426e990e8c21" providerId="ADAL" clId="{54B05E7E-1281-4A4C-AE20-9D6B20A78794}" dt="2023-09-11T06:23:57.899" v="21" actId="20577"/>
          <ac:spMkLst>
            <pc:docMk/>
            <pc:sldMk cId="1903582602" sldId="418"/>
            <ac:spMk id="5" creationId="{900B785D-9254-BE13-C22D-4074EB33FDDC}"/>
          </ac:spMkLst>
        </pc:spChg>
      </pc:sldChg>
      <pc:sldChg chg="add">
        <pc:chgData name="Michal Černý" userId="47f2631e-daed-4119-b393-426e990e8c21" providerId="ADAL" clId="{54B05E7E-1281-4A4C-AE20-9D6B20A78794}" dt="2023-09-11T06:15:11.206" v="12"/>
        <pc:sldMkLst>
          <pc:docMk/>
          <pc:sldMk cId="955679808" sldId="443"/>
        </pc:sldMkLst>
      </pc:sldChg>
      <pc:sldChg chg="del">
        <pc:chgData name="Michal Černý" userId="47f2631e-daed-4119-b393-426e990e8c21" providerId="ADAL" clId="{54B05E7E-1281-4A4C-AE20-9D6B20A78794}" dt="2023-09-11T06:14:53.895" v="7" actId="2696"/>
        <pc:sldMkLst>
          <pc:docMk/>
          <pc:sldMk cId="1952601323" sldId="443"/>
        </pc:sldMkLst>
      </pc:sldChg>
      <pc:sldChg chg="modSp new mod">
        <pc:chgData name="Michal Černý" userId="47f2631e-daed-4119-b393-426e990e8c21" providerId="ADAL" clId="{54B05E7E-1281-4A4C-AE20-9D6B20A78794}" dt="2023-09-11T06:17:09.432" v="17"/>
        <pc:sldMkLst>
          <pc:docMk/>
          <pc:sldMk cId="2382911349" sldId="446"/>
        </pc:sldMkLst>
        <pc:spChg chg="mod">
          <ac:chgData name="Michal Černý" userId="47f2631e-daed-4119-b393-426e990e8c21" providerId="ADAL" clId="{54B05E7E-1281-4A4C-AE20-9D6B20A78794}" dt="2023-09-11T06:17:05.343" v="16"/>
          <ac:spMkLst>
            <pc:docMk/>
            <pc:sldMk cId="2382911349" sldId="446"/>
            <ac:spMk id="2" creationId="{8B206A74-E2DE-E9D6-60A7-9522184EDE69}"/>
          </ac:spMkLst>
        </pc:spChg>
        <pc:spChg chg="mod">
          <ac:chgData name="Michal Černý" userId="47f2631e-daed-4119-b393-426e990e8c21" providerId="ADAL" clId="{54B05E7E-1281-4A4C-AE20-9D6B20A78794}" dt="2023-09-11T06:17:09.432" v="17"/>
          <ac:spMkLst>
            <pc:docMk/>
            <pc:sldMk cId="2382911349" sldId="446"/>
            <ac:spMk id="3" creationId="{5F8FEE08-63BB-9864-736B-06F3B4562C8B}"/>
          </ac:spMkLst>
        </pc:spChg>
      </pc:sldChg>
      <pc:sldChg chg="addSp delSp modSp new mod modClrScheme chgLayout">
        <pc:chgData name="Michal Černý" userId="47f2631e-daed-4119-b393-426e990e8c21" providerId="ADAL" clId="{54B05E7E-1281-4A4C-AE20-9D6B20A78794}" dt="2023-09-12T05:49:57.559" v="234" actId="27636"/>
        <pc:sldMkLst>
          <pc:docMk/>
          <pc:sldMk cId="921915645" sldId="447"/>
        </pc:sldMkLst>
        <pc:spChg chg="del">
          <ac:chgData name="Michal Černý" userId="47f2631e-daed-4119-b393-426e990e8c21" providerId="ADAL" clId="{54B05E7E-1281-4A4C-AE20-9D6B20A78794}" dt="2023-09-11T06:35:36.124" v="43" actId="700"/>
          <ac:spMkLst>
            <pc:docMk/>
            <pc:sldMk cId="921915645" sldId="447"/>
            <ac:spMk id="2" creationId="{17EA6548-C2DC-5A02-2EFD-CC9DFAC26307}"/>
          </ac:spMkLst>
        </pc:spChg>
        <pc:spChg chg="del mod ord">
          <ac:chgData name="Michal Černý" userId="47f2631e-daed-4119-b393-426e990e8c21" providerId="ADAL" clId="{54B05E7E-1281-4A4C-AE20-9D6B20A78794}" dt="2023-09-11T06:35:36.124" v="43" actId="700"/>
          <ac:spMkLst>
            <pc:docMk/>
            <pc:sldMk cId="921915645" sldId="447"/>
            <ac:spMk id="3" creationId="{1C0A20D2-3E26-0E96-F88A-455571A1C4A4}"/>
          </ac:spMkLst>
        </pc:spChg>
        <pc:spChg chg="del mod ord">
          <ac:chgData name="Michal Černý" userId="47f2631e-daed-4119-b393-426e990e8c21" providerId="ADAL" clId="{54B05E7E-1281-4A4C-AE20-9D6B20A78794}" dt="2023-09-11T06:35:36.124" v="43" actId="700"/>
          <ac:spMkLst>
            <pc:docMk/>
            <pc:sldMk cId="921915645" sldId="447"/>
            <ac:spMk id="4" creationId="{A0F0F6EC-FA65-757F-FE6D-1CF9CFADC97C}"/>
          </ac:spMkLst>
        </pc:spChg>
        <pc:spChg chg="add mod ord">
          <ac:chgData name="Michal Černý" userId="47f2631e-daed-4119-b393-426e990e8c21" providerId="ADAL" clId="{54B05E7E-1281-4A4C-AE20-9D6B20A78794}" dt="2023-09-11T06:35:41.169" v="58" actId="20577"/>
          <ac:spMkLst>
            <pc:docMk/>
            <pc:sldMk cId="921915645" sldId="447"/>
            <ac:spMk id="5" creationId="{601652DB-17CA-8AB1-CAC4-7C72BC14FA93}"/>
          </ac:spMkLst>
        </pc:spChg>
        <pc:spChg chg="add mod ord">
          <ac:chgData name="Michal Černý" userId="47f2631e-daed-4119-b393-426e990e8c21" providerId="ADAL" clId="{54B05E7E-1281-4A4C-AE20-9D6B20A78794}" dt="2023-09-12T05:49:57.559" v="234" actId="27636"/>
          <ac:spMkLst>
            <pc:docMk/>
            <pc:sldMk cId="921915645" sldId="447"/>
            <ac:spMk id="6" creationId="{B32D9BF1-2D20-CA18-EE2B-E14E0E64F487}"/>
          </ac:spMkLst>
        </pc:spChg>
      </pc:sldChg>
      <pc:sldChg chg="modSp new mod">
        <pc:chgData name="Michal Černý" userId="47f2631e-daed-4119-b393-426e990e8c21" providerId="ADAL" clId="{54B05E7E-1281-4A4C-AE20-9D6B20A78794}" dt="2023-09-12T05:55:03.700" v="401" actId="20577"/>
        <pc:sldMkLst>
          <pc:docMk/>
          <pc:sldMk cId="3534049508" sldId="448"/>
        </pc:sldMkLst>
        <pc:spChg chg="mod">
          <ac:chgData name="Michal Černý" userId="47f2631e-daed-4119-b393-426e990e8c21" providerId="ADAL" clId="{54B05E7E-1281-4A4C-AE20-9D6B20A78794}" dt="2023-09-12T05:50:09.038" v="243" actId="20577"/>
          <ac:spMkLst>
            <pc:docMk/>
            <pc:sldMk cId="3534049508" sldId="448"/>
            <ac:spMk id="2" creationId="{3438CE99-9CD7-B470-90ED-BEBE8B5A1E03}"/>
          </ac:spMkLst>
        </pc:spChg>
        <pc:spChg chg="mod">
          <ac:chgData name="Michal Černý" userId="47f2631e-daed-4119-b393-426e990e8c21" providerId="ADAL" clId="{54B05E7E-1281-4A4C-AE20-9D6B20A78794}" dt="2023-09-12T05:55:03.700" v="401" actId="20577"/>
          <ac:spMkLst>
            <pc:docMk/>
            <pc:sldMk cId="3534049508" sldId="448"/>
            <ac:spMk id="3" creationId="{689F3909-6801-2DB2-F813-FE63387DD43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29B7CC-6F0F-4F1F-87B6-B584682EAEE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05B5068-5E69-47D4-AE4E-EF18DADBBA5F}">
      <dgm:prSet/>
      <dgm:spPr/>
      <dgm:t>
        <a:bodyPr/>
        <a:lstStyle/>
        <a:p>
          <a:r>
            <a:rPr lang="cs-CZ"/>
            <a:t>Je vhodné umět pojmenovávat benefity.</a:t>
          </a:r>
          <a:endParaRPr lang="en-US"/>
        </a:p>
      </dgm:t>
    </dgm:pt>
    <dgm:pt modelId="{73CDC98B-BB30-462F-8FBE-101F51FBF91D}" type="parTrans" cxnId="{D273325C-D15D-4D12-BA22-2691088E275E}">
      <dgm:prSet/>
      <dgm:spPr/>
      <dgm:t>
        <a:bodyPr/>
        <a:lstStyle/>
        <a:p>
          <a:endParaRPr lang="en-US"/>
        </a:p>
      </dgm:t>
    </dgm:pt>
    <dgm:pt modelId="{C028F48A-66EE-4192-851A-AD831B312759}" type="sibTrans" cxnId="{D273325C-D15D-4D12-BA22-2691088E275E}">
      <dgm:prSet/>
      <dgm:spPr/>
      <dgm:t>
        <a:bodyPr/>
        <a:lstStyle/>
        <a:p>
          <a:endParaRPr lang="en-US"/>
        </a:p>
      </dgm:t>
    </dgm:pt>
    <dgm:pt modelId="{ECAC0555-216C-413C-A09F-62410103B9B8}">
      <dgm:prSet/>
      <dgm:spPr/>
      <dgm:t>
        <a:bodyPr/>
        <a:lstStyle/>
        <a:p>
          <a:r>
            <a:rPr lang="cs-CZ"/>
            <a:t>Není to tak, že e-learning je méně práce.</a:t>
          </a:r>
          <a:endParaRPr lang="en-US"/>
        </a:p>
      </dgm:t>
    </dgm:pt>
    <dgm:pt modelId="{636B0570-61D4-430A-8B3A-07AA618210DF}" type="parTrans" cxnId="{6CBD1191-33B6-43C4-B080-8F9FED22D3F5}">
      <dgm:prSet/>
      <dgm:spPr/>
      <dgm:t>
        <a:bodyPr/>
        <a:lstStyle/>
        <a:p>
          <a:endParaRPr lang="en-US"/>
        </a:p>
      </dgm:t>
    </dgm:pt>
    <dgm:pt modelId="{F3C59A9E-DB88-4599-87DE-B45A4802F2B1}" type="sibTrans" cxnId="{6CBD1191-33B6-43C4-B080-8F9FED22D3F5}">
      <dgm:prSet/>
      <dgm:spPr/>
      <dgm:t>
        <a:bodyPr/>
        <a:lstStyle/>
        <a:p>
          <a:endParaRPr lang="en-US"/>
        </a:p>
      </dgm:t>
    </dgm:pt>
    <dgm:pt modelId="{9839845B-327E-42F6-922E-2067C0967FFB}">
      <dgm:prSet/>
      <dgm:spPr/>
      <dgm:t>
        <a:bodyPr/>
        <a:lstStyle/>
        <a:p>
          <a:r>
            <a:rPr lang="cs-CZ" dirty="0"/>
            <a:t>Dominantní diskurs bude zřejmě kombinace klasické a online výuky.</a:t>
          </a:r>
          <a:endParaRPr lang="en-US" dirty="0"/>
        </a:p>
      </dgm:t>
    </dgm:pt>
    <dgm:pt modelId="{8456966C-749F-4BB2-A066-4003E6190B4D}" type="parTrans" cxnId="{04B4B952-12BB-4B20-B525-A6A82362BB25}">
      <dgm:prSet/>
      <dgm:spPr/>
      <dgm:t>
        <a:bodyPr/>
        <a:lstStyle/>
        <a:p>
          <a:endParaRPr lang="en-US"/>
        </a:p>
      </dgm:t>
    </dgm:pt>
    <dgm:pt modelId="{F3C1DD4E-FA29-4A2C-B6D8-72BEEC84A453}" type="sibTrans" cxnId="{04B4B952-12BB-4B20-B525-A6A82362BB25}">
      <dgm:prSet/>
      <dgm:spPr/>
      <dgm:t>
        <a:bodyPr/>
        <a:lstStyle/>
        <a:p>
          <a:endParaRPr lang="en-US"/>
        </a:p>
      </dgm:t>
    </dgm:pt>
    <dgm:pt modelId="{5A0C17D3-B48F-4107-9393-FE412E2D10AC}">
      <dgm:prSet/>
      <dgm:spPr/>
      <dgm:t>
        <a:bodyPr/>
        <a:lstStyle/>
        <a:p>
          <a:r>
            <a:rPr lang="cs-CZ" dirty="0"/>
            <a:t>Asi nebude špatné se opřít o výzkumy u uživatelů.</a:t>
          </a:r>
          <a:endParaRPr lang="en-US" dirty="0"/>
        </a:p>
      </dgm:t>
    </dgm:pt>
    <dgm:pt modelId="{9547EEFC-53C0-44AE-9D6E-33E2404E5C20}" type="parTrans" cxnId="{E46B823C-9BF2-4FD2-8524-D25FE6C1AA11}">
      <dgm:prSet/>
      <dgm:spPr/>
      <dgm:t>
        <a:bodyPr/>
        <a:lstStyle/>
        <a:p>
          <a:endParaRPr lang="en-US"/>
        </a:p>
      </dgm:t>
    </dgm:pt>
    <dgm:pt modelId="{AD458453-00A1-4B56-994D-4B86A3C5774C}" type="sibTrans" cxnId="{E46B823C-9BF2-4FD2-8524-D25FE6C1AA11}">
      <dgm:prSet/>
      <dgm:spPr/>
      <dgm:t>
        <a:bodyPr/>
        <a:lstStyle/>
        <a:p>
          <a:endParaRPr lang="en-US"/>
        </a:p>
      </dgm:t>
    </dgm:pt>
    <dgm:pt modelId="{338AE5F9-9799-4334-A38D-E76350503865}">
      <dgm:prSet/>
      <dgm:spPr/>
      <dgm:t>
        <a:bodyPr/>
        <a:lstStyle/>
        <a:p>
          <a:r>
            <a:rPr lang="cs-CZ"/>
            <a:t>Vyplatí se unifikace prostředí (i s ohledem na GDPR a problémy s ním spojené).</a:t>
          </a:r>
          <a:endParaRPr lang="en-US"/>
        </a:p>
      </dgm:t>
    </dgm:pt>
    <dgm:pt modelId="{0BB49AAA-D900-4871-8BCF-FF542340980B}" type="parTrans" cxnId="{AAC6504B-7B19-41C5-AB7B-E975A47BE70B}">
      <dgm:prSet/>
      <dgm:spPr/>
      <dgm:t>
        <a:bodyPr/>
        <a:lstStyle/>
        <a:p>
          <a:endParaRPr lang="en-US"/>
        </a:p>
      </dgm:t>
    </dgm:pt>
    <dgm:pt modelId="{C28F3FC5-107A-4E7B-87A3-3C8481E59BD5}" type="sibTrans" cxnId="{AAC6504B-7B19-41C5-AB7B-E975A47BE70B}">
      <dgm:prSet/>
      <dgm:spPr/>
      <dgm:t>
        <a:bodyPr/>
        <a:lstStyle/>
        <a:p>
          <a:endParaRPr lang="en-US"/>
        </a:p>
      </dgm:t>
    </dgm:pt>
    <dgm:pt modelId="{CEF8A621-4AAE-4F88-B59B-69795C5842A8}" type="pres">
      <dgm:prSet presAssocID="{4B29B7CC-6F0F-4F1F-87B6-B584682EAEE9}" presName="Name0" presStyleCnt="0">
        <dgm:presLayoutVars>
          <dgm:dir/>
          <dgm:resizeHandles val="exact"/>
        </dgm:presLayoutVars>
      </dgm:prSet>
      <dgm:spPr/>
    </dgm:pt>
    <dgm:pt modelId="{EB9482B2-F142-4FEE-8903-15FFE283B519}" type="pres">
      <dgm:prSet presAssocID="{A05B5068-5E69-47D4-AE4E-EF18DADBBA5F}" presName="node" presStyleLbl="node1" presStyleIdx="0" presStyleCnt="5">
        <dgm:presLayoutVars>
          <dgm:bulletEnabled val="1"/>
        </dgm:presLayoutVars>
      </dgm:prSet>
      <dgm:spPr/>
    </dgm:pt>
    <dgm:pt modelId="{D0066E06-A915-48C7-9DAC-65AAB9CECD9B}" type="pres">
      <dgm:prSet presAssocID="{C028F48A-66EE-4192-851A-AD831B312759}" presName="sibTrans" presStyleLbl="sibTrans1D1" presStyleIdx="0" presStyleCnt="4"/>
      <dgm:spPr/>
    </dgm:pt>
    <dgm:pt modelId="{B2EF767F-98C3-42D7-834F-BBD49973AB93}" type="pres">
      <dgm:prSet presAssocID="{C028F48A-66EE-4192-851A-AD831B312759}" presName="connectorText" presStyleLbl="sibTrans1D1" presStyleIdx="0" presStyleCnt="4"/>
      <dgm:spPr/>
    </dgm:pt>
    <dgm:pt modelId="{432E42DD-F24E-4525-BAAE-885CFE45AE90}" type="pres">
      <dgm:prSet presAssocID="{ECAC0555-216C-413C-A09F-62410103B9B8}" presName="node" presStyleLbl="node1" presStyleIdx="1" presStyleCnt="5">
        <dgm:presLayoutVars>
          <dgm:bulletEnabled val="1"/>
        </dgm:presLayoutVars>
      </dgm:prSet>
      <dgm:spPr/>
    </dgm:pt>
    <dgm:pt modelId="{4DD79F83-CF6C-4752-9219-DF45C7B5569D}" type="pres">
      <dgm:prSet presAssocID="{F3C59A9E-DB88-4599-87DE-B45A4802F2B1}" presName="sibTrans" presStyleLbl="sibTrans1D1" presStyleIdx="1" presStyleCnt="4"/>
      <dgm:spPr/>
    </dgm:pt>
    <dgm:pt modelId="{800AEE81-9566-484B-A5D4-6B3048021258}" type="pres">
      <dgm:prSet presAssocID="{F3C59A9E-DB88-4599-87DE-B45A4802F2B1}" presName="connectorText" presStyleLbl="sibTrans1D1" presStyleIdx="1" presStyleCnt="4"/>
      <dgm:spPr/>
    </dgm:pt>
    <dgm:pt modelId="{0319FE09-8D65-4ADF-9579-22B15BE4DB6E}" type="pres">
      <dgm:prSet presAssocID="{9839845B-327E-42F6-922E-2067C0967FFB}" presName="node" presStyleLbl="node1" presStyleIdx="2" presStyleCnt="5">
        <dgm:presLayoutVars>
          <dgm:bulletEnabled val="1"/>
        </dgm:presLayoutVars>
      </dgm:prSet>
      <dgm:spPr/>
    </dgm:pt>
    <dgm:pt modelId="{4C8F7DE5-FACD-4BF8-A706-AF54C6FFBB07}" type="pres">
      <dgm:prSet presAssocID="{F3C1DD4E-FA29-4A2C-B6D8-72BEEC84A453}" presName="sibTrans" presStyleLbl="sibTrans1D1" presStyleIdx="2" presStyleCnt="4"/>
      <dgm:spPr/>
    </dgm:pt>
    <dgm:pt modelId="{6AB8ABD5-DAA8-401F-B75C-7FF23F279DAC}" type="pres">
      <dgm:prSet presAssocID="{F3C1DD4E-FA29-4A2C-B6D8-72BEEC84A453}" presName="connectorText" presStyleLbl="sibTrans1D1" presStyleIdx="2" presStyleCnt="4"/>
      <dgm:spPr/>
    </dgm:pt>
    <dgm:pt modelId="{AF924DD9-3646-4C32-9F4E-1747E0502A0B}" type="pres">
      <dgm:prSet presAssocID="{5A0C17D3-B48F-4107-9393-FE412E2D10AC}" presName="node" presStyleLbl="node1" presStyleIdx="3" presStyleCnt="5">
        <dgm:presLayoutVars>
          <dgm:bulletEnabled val="1"/>
        </dgm:presLayoutVars>
      </dgm:prSet>
      <dgm:spPr/>
    </dgm:pt>
    <dgm:pt modelId="{AB5C7831-BE35-4471-97C5-556344FD2F8A}" type="pres">
      <dgm:prSet presAssocID="{AD458453-00A1-4B56-994D-4B86A3C5774C}" presName="sibTrans" presStyleLbl="sibTrans1D1" presStyleIdx="3" presStyleCnt="4"/>
      <dgm:spPr/>
    </dgm:pt>
    <dgm:pt modelId="{8A75C769-114C-42E5-AE46-9BD24702A27B}" type="pres">
      <dgm:prSet presAssocID="{AD458453-00A1-4B56-994D-4B86A3C5774C}" presName="connectorText" presStyleLbl="sibTrans1D1" presStyleIdx="3" presStyleCnt="4"/>
      <dgm:spPr/>
    </dgm:pt>
    <dgm:pt modelId="{78CE8C10-FF5B-47A8-B9B8-05FCC0645C1A}" type="pres">
      <dgm:prSet presAssocID="{338AE5F9-9799-4334-A38D-E76350503865}" presName="node" presStyleLbl="node1" presStyleIdx="4" presStyleCnt="5">
        <dgm:presLayoutVars>
          <dgm:bulletEnabled val="1"/>
        </dgm:presLayoutVars>
      </dgm:prSet>
      <dgm:spPr/>
    </dgm:pt>
  </dgm:ptLst>
  <dgm:cxnLst>
    <dgm:cxn modelId="{2962F20E-D00F-4038-9E67-CC61D8B97973}" type="presOf" srcId="{C028F48A-66EE-4192-851A-AD831B312759}" destId="{D0066E06-A915-48C7-9DAC-65AAB9CECD9B}" srcOrd="0" destOrd="0" presId="urn:microsoft.com/office/officeart/2016/7/layout/RepeatingBendingProcessNew"/>
    <dgm:cxn modelId="{F8971F24-2CBB-4C91-87F0-6854DF55E861}" type="presOf" srcId="{5A0C17D3-B48F-4107-9393-FE412E2D10AC}" destId="{AF924DD9-3646-4C32-9F4E-1747E0502A0B}" srcOrd="0" destOrd="0" presId="urn:microsoft.com/office/officeart/2016/7/layout/RepeatingBendingProcessNew"/>
    <dgm:cxn modelId="{E46B823C-9BF2-4FD2-8524-D25FE6C1AA11}" srcId="{4B29B7CC-6F0F-4F1F-87B6-B584682EAEE9}" destId="{5A0C17D3-B48F-4107-9393-FE412E2D10AC}" srcOrd="3" destOrd="0" parTransId="{9547EEFC-53C0-44AE-9D6E-33E2404E5C20}" sibTransId="{AD458453-00A1-4B56-994D-4B86A3C5774C}"/>
    <dgm:cxn modelId="{D273325C-D15D-4D12-BA22-2691088E275E}" srcId="{4B29B7CC-6F0F-4F1F-87B6-B584682EAEE9}" destId="{A05B5068-5E69-47D4-AE4E-EF18DADBBA5F}" srcOrd="0" destOrd="0" parTransId="{73CDC98B-BB30-462F-8FBE-101F51FBF91D}" sibTransId="{C028F48A-66EE-4192-851A-AD831B312759}"/>
    <dgm:cxn modelId="{A2AC135E-D17B-4DF5-B477-071625729D51}" type="presOf" srcId="{4B29B7CC-6F0F-4F1F-87B6-B584682EAEE9}" destId="{CEF8A621-4AAE-4F88-B59B-69795C5842A8}" srcOrd="0" destOrd="0" presId="urn:microsoft.com/office/officeart/2016/7/layout/RepeatingBendingProcessNew"/>
    <dgm:cxn modelId="{209D815E-14F0-43A3-9967-1EEDBC6509BF}" type="presOf" srcId="{ECAC0555-216C-413C-A09F-62410103B9B8}" destId="{432E42DD-F24E-4525-BAAE-885CFE45AE90}" srcOrd="0" destOrd="0" presId="urn:microsoft.com/office/officeart/2016/7/layout/RepeatingBendingProcessNew"/>
    <dgm:cxn modelId="{F86AA969-52D7-4D55-B475-055519893089}" type="presOf" srcId="{338AE5F9-9799-4334-A38D-E76350503865}" destId="{78CE8C10-FF5B-47A8-B9B8-05FCC0645C1A}" srcOrd="0" destOrd="0" presId="urn:microsoft.com/office/officeart/2016/7/layout/RepeatingBendingProcessNew"/>
    <dgm:cxn modelId="{AAC6504B-7B19-41C5-AB7B-E975A47BE70B}" srcId="{4B29B7CC-6F0F-4F1F-87B6-B584682EAEE9}" destId="{338AE5F9-9799-4334-A38D-E76350503865}" srcOrd="4" destOrd="0" parTransId="{0BB49AAA-D900-4871-8BCF-FF542340980B}" sibTransId="{C28F3FC5-107A-4E7B-87A3-3C8481E59BD5}"/>
    <dgm:cxn modelId="{04B4B952-12BB-4B20-B525-A6A82362BB25}" srcId="{4B29B7CC-6F0F-4F1F-87B6-B584682EAEE9}" destId="{9839845B-327E-42F6-922E-2067C0967FFB}" srcOrd="2" destOrd="0" parTransId="{8456966C-749F-4BB2-A066-4003E6190B4D}" sibTransId="{F3C1DD4E-FA29-4A2C-B6D8-72BEEC84A453}"/>
    <dgm:cxn modelId="{0FD31177-1114-4A78-A6D9-5DE626BD1281}" type="presOf" srcId="{C028F48A-66EE-4192-851A-AD831B312759}" destId="{B2EF767F-98C3-42D7-834F-BBD49973AB93}" srcOrd="1" destOrd="0" presId="urn:microsoft.com/office/officeart/2016/7/layout/RepeatingBendingProcessNew"/>
    <dgm:cxn modelId="{F616CB83-6BFA-4087-BF84-F06E77ED4DE7}" type="presOf" srcId="{F3C59A9E-DB88-4599-87DE-B45A4802F2B1}" destId="{4DD79F83-CF6C-4752-9219-DF45C7B5569D}" srcOrd="0" destOrd="0" presId="urn:microsoft.com/office/officeart/2016/7/layout/RepeatingBendingProcessNew"/>
    <dgm:cxn modelId="{44368B86-DABD-4740-9D2D-67F6420102F0}" type="presOf" srcId="{A05B5068-5E69-47D4-AE4E-EF18DADBBA5F}" destId="{EB9482B2-F142-4FEE-8903-15FFE283B519}" srcOrd="0" destOrd="0" presId="urn:microsoft.com/office/officeart/2016/7/layout/RepeatingBendingProcessNew"/>
    <dgm:cxn modelId="{964A7987-9628-4FA4-8BC0-9408C6A12BF1}" type="presOf" srcId="{AD458453-00A1-4B56-994D-4B86A3C5774C}" destId="{AB5C7831-BE35-4471-97C5-556344FD2F8A}" srcOrd="0" destOrd="0" presId="urn:microsoft.com/office/officeart/2016/7/layout/RepeatingBendingProcessNew"/>
    <dgm:cxn modelId="{6CBD1191-33B6-43C4-B080-8F9FED22D3F5}" srcId="{4B29B7CC-6F0F-4F1F-87B6-B584682EAEE9}" destId="{ECAC0555-216C-413C-A09F-62410103B9B8}" srcOrd="1" destOrd="0" parTransId="{636B0570-61D4-430A-8B3A-07AA618210DF}" sibTransId="{F3C59A9E-DB88-4599-87DE-B45A4802F2B1}"/>
    <dgm:cxn modelId="{EEBBF593-7562-46D6-B322-05CFAAA64E96}" type="presOf" srcId="{F3C59A9E-DB88-4599-87DE-B45A4802F2B1}" destId="{800AEE81-9566-484B-A5D4-6B3048021258}" srcOrd="1" destOrd="0" presId="urn:microsoft.com/office/officeart/2016/7/layout/RepeatingBendingProcessNew"/>
    <dgm:cxn modelId="{E4FC2B98-2AAC-46A0-850D-F5064E0F3339}" type="presOf" srcId="{AD458453-00A1-4B56-994D-4B86A3C5774C}" destId="{8A75C769-114C-42E5-AE46-9BD24702A27B}" srcOrd="1" destOrd="0" presId="urn:microsoft.com/office/officeart/2016/7/layout/RepeatingBendingProcessNew"/>
    <dgm:cxn modelId="{FEB11BC5-6239-47EB-9DC8-E6CD15B39838}" type="presOf" srcId="{F3C1DD4E-FA29-4A2C-B6D8-72BEEC84A453}" destId="{6AB8ABD5-DAA8-401F-B75C-7FF23F279DAC}" srcOrd="1" destOrd="0" presId="urn:microsoft.com/office/officeart/2016/7/layout/RepeatingBendingProcessNew"/>
    <dgm:cxn modelId="{B0E273D1-7CD0-4AEB-9751-578E2B6F7D45}" type="presOf" srcId="{F3C1DD4E-FA29-4A2C-B6D8-72BEEC84A453}" destId="{4C8F7DE5-FACD-4BF8-A706-AF54C6FFBB07}" srcOrd="0" destOrd="0" presId="urn:microsoft.com/office/officeart/2016/7/layout/RepeatingBendingProcessNew"/>
    <dgm:cxn modelId="{1C6A08E0-4B9F-4129-89AE-7152FC924DBF}" type="presOf" srcId="{9839845B-327E-42F6-922E-2067C0967FFB}" destId="{0319FE09-8D65-4ADF-9579-22B15BE4DB6E}" srcOrd="0" destOrd="0" presId="urn:microsoft.com/office/officeart/2016/7/layout/RepeatingBendingProcessNew"/>
    <dgm:cxn modelId="{C7C91B89-69BB-4916-B6B5-E37E4F332DF0}" type="presParOf" srcId="{CEF8A621-4AAE-4F88-B59B-69795C5842A8}" destId="{EB9482B2-F142-4FEE-8903-15FFE283B519}" srcOrd="0" destOrd="0" presId="urn:microsoft.com/office/officeart/2016/7/layout/RepeatingBendingProcessNew"/>
    <dgm:cxn modelId="{5936A18E-80E8-4006-B45A-E254CD4A034C}" type="presParOf" srcId="{CEF8A621-4AAE-4F88-B59B-69795C5842A8}" destId="{D0066E06-A915-48C7-9DAC-65AAB9CECD9B}" srcOrd="1" destOrd="0" presId="urn:microsoft.com/office/officeart/2016/7/layout/RepeatingBendingProcessNew"/>
    <dgm:cxn modelId="{5FB51F07-CAA3-4145-9698-E640E9106A19}" type="presParOf" srcId="{D0066E06-A915-48C7-9DAC-65AAB9CECD9B}" destId="{B2EF767F-98C3-42D7-834F-BBD49973AB93}" srcOrd="0" destOrd="0" presId="urn:microsoft.com/office/officeart/2016/7/layout/RepeatingBendingProcessNew"/>
    <dgm:cxn modelId="{DCBD46FD-4D85-4412-B5BA-B64613119A8F}" type="presParOf" srcId="{CEF8A621-4AAE-4F88-B59B-69795C5842A8}" destId="{432E42DD-F24E-4525-BAAE-885CFE45AE90}" srcOrd="2" destOrd="0" presId="urn:microsoft.com/office/officeart/2016/7/layout/RepeatingBendingProcessNew"/>
    <dgm:cxn modelId="{CAB27216-025C-46A8-9FC4-B64CA4BACFEB}" type="presParOf" srcId="{CEF8A621-4AAE-4F88-B59B-69795C5842A8}" destId="{4DD79F83-CF6C-4752-9219-DF45C7B5569D}" srcOrd="3" destOrd="0" presId="urn:microsoft.com/office/officeart/2016/7/layout/RepeatingBendingProcessNew"/>
    <dgm:cxn modelId="{C14E65E2-452A-4985-85AA-DA8E3E535B99}" type="presParOf" srcId="{4DD79F83-CF6C-4752-9219-DF45C7B5569D}" destId="{800AEE81-9566-484B-A5D4-6B3048021258}" srcOrd="0" destOrd="0" presId="urn:microsoft.com/office/officeart/2016/7/layout/RepeatingBendingProcessNew"/>
    <dgm:cxn modelId="{5974F8F1-8B56-4D8F-A782-99CA13254899}" type="presParOf" srcId="{CEF8A621-4AAE-4F88-B59B-69795C5842A8}" destId="{0319FE09-8D65-4ADF-9579-22B15BE4DB6E}" srcOrd="4" destOrd="0" presId="urn:microsoft.com/office/officeart/2016/7/layout/RepeatingBendingProcessNew"/>
    <dgm:cxn modelId="{623D977A-2E7E-4F6B-9589-DE52F06E3521}" type="presParOf" srcId="{CEF8A621-4AAE-4F88-B59B-69795C5842A8}" destId="{4C8F7DE5-FACD-4BF8-A706-AF54C6FFBB07}" srcOrd="5" destOrd="0" presId="urn:microsoft.com/office/officeart/2016/7/layout/RepeatingBendingProcessNew"/>
    <dgm:cxn modelId="{2B0C7618-0758-4F5F-9485-9C062F603D20}" type="presParOf" srcId="{4C8F7DE5-FACD-4BF8-A706-AF54C6FFBB07}" destId="{6AB8ABD5-DAA8-401F-B75C-7FF23F279DAC}" srcOrd="0" destOrd="0" presId="urn:microsoft.com/office/officeart/2016/7/layout/RepeatingBendingProcessNew"/>
    <dgm:cxn modelId="{FDC40B36-BF97-472A-9ED8-37653339AFA9}" type="presParOf" srcId="{CEF8A621-4AAE-4F88-B59B-69795C5842A8}" destId="{AF924DD9-3646-4C32-9F4E-1747E0502A0B}" srcOrd="6" destOrd="0" presId="urn:microsoft.com/office/officeart/2016/7/layout/RepeatingBendingProcessNew"/>
    <dgm:cxn modelId="{F0A7A7AC-9F51-43A5-A1C3-2A4BFA0FE8A4}" type="presParOf" srcId="{CEF8A621-4AAE-4F88-B59B-69795C5842A8}" destId="{AB5C7831-BE35-4471-97C5-556344FD2F8A}" srcOrd="7" destOrd="0" presId="urn:microsoft.com/office/officeart/2016/7/layout/RepeatingBendingProcessNew"/>
    <dgm:cxn modelId="{53C60772-0D11-40AC-908A-4C8BE2B5BCF3}" type="presParOf" srcId="{AB5C7831-BE35-4471-97C5-556344FD2F8A}" destId="{8A75C769-114C-42E5-AE46-9BD24702A27B}" srcOrd="0" destOrd="0" presId="urn:microsoft.com/office/officeart/2016/7/layout/RepeatingBendingProcessNew"/>
    <dgm:cxn modelId="{0CCB78E8-35CF-4D00-9CA1-DA3B0AAC39D5}" type="presParOf" srcId="{CEF8A621-4AAE-4F88-B59B-69795C5842A8}" destId="{78CE8C10-FF5B-47A8-B9B8-05FCC0645C1A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E3566B-2CD5-41B6-B62E-1A19CFBB29E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CBEE17-D480-46A4-BE6C-50AD74AC49C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Cyklický model vývoje, paradigma akčního výzkumu.</a:t>
          </a:r>
          <a:endParaRPr lang="en-US"/>
        </a:p>
      </dgm:t>
    </dgm:pt>
    <dgm:pt modelId="{AD88F230-8B5B-4596-8C6C-940CD7C13472}" type="parTrans" cxnId="{B33A6BB7-0E86-426E-B6C8-6855AA208F55}">
      <dgm:prSet/>
      <dgm:spPr/>
      <dgm:t>
        <a:bodyPr/>
        <a:lstStyle/>
        <a:p>
          <a:endParaRPr lang="en-US"/>
        </a:p>
      </dgm:t>
    </dgm:pt>
    <dgm:pt modelId="{B78DD4C3-6469-4F2E-A66C-BE89BC784F6F}" type="sibTrans" cxnId="{B33A6BB7-0E86-426E-B6C8-6855AA208F55}">
      <dgm:prSet/>
      <dgm:spPr/>
      <dgm:t>
        <a:bodyPr/>
        <a:lstStyle/>
        <a:p>
          <a:endParaRPr lang="en-US"/>
        </a:p>
      </dgm:t>
    </dgm:pt>
    <dgm:pt modelId="{254AF317-6BD5-4CBF-B7AE-28BD808AB78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Důraz na výzkum spojený s návrhem.</a:t>
          </a:r>
          <a:endParaRPr lang="en-US"/>
        </a:p>
      </dgm:t>
    </dgm:pt>
    <dgm:pt modelId="{86D9C8F9-DF59-4730-8A50-C0F0E366BF85}" type="parTrans" cxnId="{6380C7AB-56AE-4E28-86A4-C667759CA8E6}">
      <dgm:prSet/>
      <dgm:spPr/>
      <dgm:t>
        <a:bodyPr/>
        <a:lstStyle/>
        <a:p>
          <a:endParaRPr lang="en-US"/>
        </a:p>
      </dgm:t>
    </dgm:pt>
    <dgm:pt modelId="{A52CF360-4BA6-4EB3-89C3-8C4F8E773855}" type="sibTrans" cxnId="{6380C7AB-56AE-4E28-86A4-C667759CA8E6}">
      <dgm:prSet/>
      <dgm:spPr/>
      <dgm:t>
        <a:bodyPr/>
        <a:lstStyle/>
        <a:p>
          <a:endParaRPr lang="en-US"/>
        </a:p>
      </dgm:t>
    </dgm:pt>
    <dgm:pt modelId="{C42713B7-CD1D-4268-B7BE-684FF903148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 českých podmínkách je ne vždy jasně oddělená fáze Design a Develop.</a:t>
          </a:r>
          <a:endParaRPr lang="en-US"/>
        </a:p>
      </dgm:t>
    </dgm:pt>
    <dgm:pt modelId="{4E67E471-5F8A-448A-A349-693B6944C3E1}" type="parTrans" cxnId="{CD3616B8-4A1F-4D12-B001-A918AD4D9C7E}">
      <dgm:prSet/>
      <dgm:spPr/>
      <dgm:t>
        <a:bodyPr/>
        <a:lstStyle/>
        <a:p>
          <a:endParaRPr lang="en-US"/>
        </a:p>
      </dgm:t>
    </dgm:pt>
    <dgm:pt modelId="{0D805997-2F89-4980-929C-46B0F1540E6F}" type="sibTrans" cxnId="{CD3616B8-4A1F-4D12-B001-A918AD4D9C7E}">
      <dgm:prSet/>
      <dgm:spPr/>
      <dgm:t>
        <a:bodyPr/>
        <a:lstStyle/>
        <a:p>
          <a:endParaRPr lang="en-US"/>
        </a:p>
      </dgm:t>
    </dgm:pt>
    <dgm:pt modelId="{A55234CC-F1DB-4E6F-945F-109DDB8F44E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Pravděpodobně nejčastější model vývoje e-learningových objektů.</a:t>
          </a:r>
          <a:endParaRPr lang="en-US"/>
        </a:p>
      </dgm:t>
    </dgm:pt>
    <dgm:pt modelId="{B02BC769-9668-4B8C-84AF-AEFA5DC2FC75}" type="parTrans" cxnId="{62137A21-6BB6-4914-BA7A-2705027601CE}">
      <dgm:prSet/>
      <dgm:spPr/>
      <dgm:t>
        <a:bodyPr/>
        <a:lstStyle/>
        <a:p>
          <a:endParaRPr lang="en-US"/>
        </a:p>
      </dgm:t>
    </dgm:pt>
    <dgm:pt modelId="{3896FD5C-7C65-4B8A-86C0-F0A2C3AA9B4F}" type="sibTrans" cxnId="{62137A21-6BB6-4914-BA7A-2705027601CE}">
      <dgm:prSet/>
      <dgm:spPr/>
      <dgm:t>
        <a:bodyPr/>
        <a:lstStyle/>
        <a:p>
          <a:endParaRPr lang="en-US"/>
        </a:p>
      </dgm:t>
    </dgm:pt>
    <dgm:pt modelId="{51F1F46E-3740-454D-B287-A2F16532929D}" type="pres">
      <dgm:prSet presAssocID="{C3E3566B-2CD5-41B6-B62E-1A19CFBB29E6}" presName="root" presStyleCnt="0">
        <dgm:presLayoutVars>
          <dgm:dir/>
          <dgm:resizeHandles val="exact"/>
        </dgm:presLayoutVars>
      </dgm:prSet>
      <dgm:spPr/>
    </dgm:pt>
    <dgm:pt modelId="{AA6DEE30-78AD-48E2-B2CE-8CFBB72CC4E5}" type="pres">
      <dgm:prSet presAssocID="{47CBEE17-D480-46A4-BE6C-50AD74AC49C7}" presName="compNode" presStyleCnt="0"/>
      <dgm:spPr/>
    </dgm:pt>
    <dgm:pt modelId="{2A34CC24-D6E8-47F4-9964-2A5BDE8A7548}" type="pres">
      <dgm:prSet presAssocID="{47CBEE17-D480-46A4-BE6C-50AD74AC49C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ývojový diagram"/>
        </a:ext>
      </dgm:extLst>
    </dgm:pt>
    <dgm:pt modelId="{D5267A83-6AA8-40BB-A66A-7C7F87D618D0}" type="pres">
      <dgm:prSet presAssocID="{47CBEE17-D480-46A4-BE6C-50AD74AC49C7}" presName="spaceRect" presStyleCnt="0"/>
      <dgm:spPr/>
    </dgm:pt>
    <dgm:pt modelId="{2DED06F5-5CC7-47A1-8AB0-97B9344A2073}" type="pres">
      <dgm:prSet presAssocID="{47CBEE17-D480-46A4-BE6C-50AD74AC49C7}" presName="textRect" presStyleLbl="revTx" presStyleIdx="0" presStyleCnt="4">
        <dgm:presLayoutVars>
          <dgm:chMax val="1"/>
          <dgm:chPref val="1"/>
        </dgm:presLayoutVars>
      </dgm:prSet>
      <dgm:spPr/>
    </dgm:pt>
    <dgm:pt modelId="{BB6F1522-44E1-4807-B898-1829107866BB}" type="pres">
      <dgm:prSet presAssocID="{B78DD4C3-6469-4F2E-A66C-BE89BC784F6F}" presName="sibTrans" presStyleCnt="0"/>
      <dgm:spPr/>
    </dgm:pt>
    <dgm:pt modelId="{43C38340-307B-4B45-883F-AD993B157919}" type="pres">
      <dgm:prSet presAssocID="{254AF317-6BD5-4CBF-B7AE-28BD808AB780}" presName="compNode" presStyleCnt="0"/>
      <dgm:spPr/>
    </dgm:pt>
    <dgm:pt modelId="{2DFD241C-0859-435F-A4ED-5093E81B4868}" type="pres">
      <dgm:prSet presAssocID="{254AF317-6BD5-4CBF-B7AE-28BD808AB78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BF090472-F803-4605-8C2D-0D410E003FCA}" type="pres">
      <dgm:prSet presAssocID="{254AF317-6BD5-4CBF-B7AE-28BD808AB780}" presName="spaceRect" presStyleCnt="0"/>
      <dgm:spPr/>
    </dgm:pt>
    <dgm:pt modelId="{B65B23B5-2B16-4A1B-9F00-6A91C84C2A3C}" type="pres">
      <dgm:prSet presAssocID="{254AF317-6BD5-4CBF-B7AE-28BD808AB780}" presName="textRect" presStyleLbl="revTx" presStyleIdx="1" presStyleCnt="4">
        <dgm:presLayoutVars>
          <dgm:chMax val="1"/>
          <dgm:chPref val="1"/>
        </dgm:presLayoutVars>
      </dgm:prSet>
      <dgm:spPr/>
    </dgm:pt>
    <dgm:pt modelId="{EFD07016-2281-432A-865B-9F079E657D79}" type="pres">
      <dgm:prSet presAssocID="{A52CF360-4BA6-4EB3-89C3-8C4F8E773855}" presName="sibTrans" presStyleCnt="0"/>
      <dgm:spPr/>
    </dgm:pt>
    <dgm:pt modelId="{26A68152-36D4-4B28-8E0F-FC308650AEC9}" type="pres">
      <dgm:prSet presAssocID="{C42713B7-CD1D-4268-B7BE-684FF9031482}" presName="compNode" presStyleCnt="0"/>
      <dgm:spPr/>
    </dgm:pt>
    <dgm:pt modelId="{E72804ED-7546-4678-B992-634885BF181D}" type="pres">
      <dgm:prSet presAssocID="{C42713B7-CD1D-4268-B7BE-684FF903148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akovat"/>
        </a:ext>
      </dgm:extLst>
    </dgm:pt>
    <dgm:pt modelId="{5F4D52E8-08EE-4528-B8C3-ECB3E7BC2761}" type="pres">
      <dgm:prSet presAssocID="{C42713B7-CD1D-4268-B7BE-684FF9031482}" presName="spaceRect" presStyleCnt="0"/>
      <dgm:spPr/>
    </dgm:pt>
    <dgm:pt modelId="{5299E5F5-0469-4F80-BE46-65A9939A2103}" type="pres">
      <dgm:prSet presAssocID="{C42713B7-CD1D-4268-B7BE-684FF9031482}" presName="textRect" presStyleLbl="revTx" presStyleIdx="2" presStyleCnt="4">
        <dgm:presLayoutVars>
          <dgm:chMax val="1"/>
          <dgm:chPref val="1"/>
        </dgm:presLayoutVars>
      </dgm:prSet>
      <dgm:spPr/>
    </dgm:pt>
    <dgm:pt modelId="{53009DCD-B4AD-4740-9618-7CB4DFBC428F}" type="pres">
      <dgm:prSet presAssocID="{0D805997-2F89-4980-929C-46B0F1540E6F}" presName="sibTrans" presStyleCnt="0"/>
      <dgm:spPr/>
    </dgm:pt>
    <dgm:pt modelId="{47E4E884-97F2-412B-91F3-DFF70BA9320A}" type="pres">
      <dgm:prSet presAssocID="{A55234CC-F1DB-4E6F-945F-109DDB8F44E5}" presName="compNode" presStyleCnt="0"/>
      <dgm:spPr/>
    </dgm:pt>
    <dgm:pt modelId="{504D098B-D224-41D1-92D0-6AA59E7ED67C}" type="pres">
      <dgm:prSet presAssocID="{A55234CC-F1DB-4E6F-945F-109DDB8F44E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F717AA53-AEE2-419D-BDB3-5AF9946B4BB5}" type="pres">
      <dgm:prSet presAssocID="{A55234CC-F1DB-4E6F-945F-109DDB8F44E5}" presName="spaceRect" presStyleCnt="0"/>
      <dgm:spPr/>
    </dgm:pt>
    <dgm:pt modelId="{9E7BA603-F27B-4B25-8FDC-645E6BD7F78B}" type="pres">
      <dgm:prSet presAssocID="{A55234CC-F1DB-4E6F-945F-109DDB8F44E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3CE3F1B-E633-43AD-91A8-AD4AC9D611C8}" type="presOf" srcId="{254AF317-6BD5-4CBF-B7AE-28BD808AB780}" destId="{B65B23B5-2B16-4A1B-9F00-6A91C84C2A3C}" srcOrd="0" destOrd="0" presId="urn:microsoft.com/office/officeart/2018/2/layout/IconLabelList"/>
    <dgm:cxn modelId="{62137A21-6BB6-4914-BA7A-2705027601CE}" srcId="{C3E3566B-2CD5-41B6-B62E-1A19CFBB29E6}" destId="{A55234CC-F1DB-4E6F-945F-109DDB8F44E5}" srcOrd="3" destOrd="0" parTransId="{B02BC769-9668-4B8C-84AF-AEFA5DC2FC75}" sibTransId="{3896FD5C-7C65-4B8A-86C0-F0A2C3AA9B4F}"/>
    <dgm:cxn modelId="{77B9B76C-EEB0-49FA-BD9F-10D164644181}" type="presOf" srcId="{C42713B7-CD1D-4268-B7BE-684FF9031482}" destId="{5299E5F5-0469-4F80-BE46-65A9939A2103}" srcOrd="0" destOrd="0" presId="urn:microsoft.com/office/officeart/2018/2/layout/IconLabelList"/>
    <dgm:cxn modelId="{6380C7AB-56AE-4E28-86A4-C667759CA8E6}" srcId="{C3E3566B-2CD5-41B6-B62E-1A19CFBB29E6}" destId="{254AF317-6BD5-4CBF-B7AE-28BD808AB780}" srcOrd="1" destOrd="0" parTransId="{86D9C8F9-DF59-4730-8A50-C0F0E366BF85}" sibTransId="{A52CF360-4BA6-4EB3-89C3-8C4F8E773855}"/>
    <dgm:cxn modelId="{B33A6BB7-0E86-426E-B6C8-6855AA208F55}" srcId="{C3E3566B-2CD5-41B6-B62E-1A19CFBB29E6}" destId="{47CBEE17-D480-46A4-BE6C-50AD74AC49C7}" srcOrd="0" destOrd="0" parTransId="{AD88F230-8B5B-4596-8C6C-940CD7C13472}" sibTransId="{B78DD4C3-6469-4F2E-A66C-BE89BC784F6F}"/>
    <dgm:cxn modelId="{CD3616B8-4A1F-4D12-B001-A918AD4D9C7E}" srcId="{C3E3566B-2CD5-41B6-B62E-1A19CFBB29E6}" destId="{C42713B7-CD1D-4268-B7BE-684FF9031482}" srcOrd="2" destOrd="0" parTransId="{4E67E471-5F8A-448A-A349-693B6944C3E1}" sibTransId="{0D805997-2F89-4980-929C-46B0F1540E6F}"/>
    <dgm:cxn modelId="{DA5079D0-2CA6-4AFC-8BCA-98044E614C77}" type="presOf" srcId="{47CBEE17-D480-46A4-BE6C-50AD74AC49C7}" destId="{2DED06F5-5CC7-47A1-8AB0-97B9344A2073}" srcOrd="0" destOrd="0" presId="urn:microsoft.com/office/officeart/2018/2/layout/IconLabelList"/>
    <dgm:cxn modelId="{FDC01DF4-55F1-4C19-8C96-2153C67CC214}" type="presOf" srcId="{C3E3566B-2CD5-41B6-B62E-1A19CFBB29E6}" destId="{51F1F46E-3740-454D-B287-A2F16532929D}" srcOrd="0" destOrd="0" presId="urn:microsoft.com/office/officeart/2018/2/layout/IconLabelList"/>
    <dgm:cxn modelId="{FB28EAFB-E3B1-418D-9932-F31C16C0C3F8}" type="presOf" srcId="{A55234CC-F1DB-4E6F-945F-109DDB8F44E5}" destId="{9E7BA603-F27B-4B25-8FDC-645E6BD7F78B}" srcOrd="0" destOrd="0" presId="urn:microsoft.com/office/officeart/2018/2/layout/IconLabelList"/>
    <dgm:cxn modelId="{3B558176-67E0-461D-9A3D-E276BF77EEE7}" type="presParOf" srcId="{51F1F46E-3740-454D-B287-A2F16532929D}" destId="{AA6DEE30-78AD-48E2-B2CE-8CFBB72CC4E5}" srcOrd="0" destOrd="0" presId="urn:microsoft.com/office/officeart/2018/2/layout/IconLabelList"/>
    <dgm:cxn modelId="{FB5C427F-9A28-449A-86A9-FB1E9969DD1B}" type="presParOf" srcId="{AA6DEE30-78AD-48E2-B2CE-8CFBB72CC4E5}" destId="{2A34CC24-D6E8-47F4-9964-2A5BDE8A7548}" srcOrd="0" destOrd="0" presId="urn:microsoft.com/office/officeart/2018/2/layout/IconLabelList"/>
    <dgm:cxn modelId="{4EDF229A-0CF6-45EE-BA33-E62FE504E7BE}" type="presParOf" srcId="{AA6DEE30-78AD-48E2-B2CE-8CFBB72CC4E5}" destId="{D5267A83-6AA8-40BB-A66A-7C7F87D618D0}" srcOrd="1" destOrd="0" presId="urn:microsoft.com/office/officeart/2018/2/layout/IconLabelList"/>
    <dgm:cxn modelId="{8481B2D5-4D33-4FCA-8A10-8904E86FD38D}" type="presParOf" srcId="{AA6DEE30-78AD-48E2-B2CE-8CFBB72CC4E5}" destId="{2DED06F5-5CC7-47A1-8AB0-97B9344A2073}" srcOrd="2" destOrd="0" presId="urn:microsoft.com/office/officeart/2018/2/layout/IconLabelList"/>
    <dgm:cxn modelId="{6D16AF8E-3F6E-43A6-8909-6482F87E879E}" type="presParOf" srcId="{51F1F46E-3740-454D-B287-A2F16532929D}" destId="{BB6F1522-44E1-4807-B898-1829107866BB}" srcOrd="1" destOrd="0" presId="urn:microsoft.com/office/officeart/2018/2/layout/IconLabelList"/>
    <dgm:cxn modelId="{626AB3BC-44CA-4663-AF07-A9EFD0D711F2}" type="presParOf" srcId="{51F1F46E-3740-454D-B287-A2F16532929D}" destId="{43C38340-307B-4B45-883F-AD993B157919}" srcOrd="2" destOrd="0" presId="urn:microsoft.com/office/officeart/2018/2/layout/IconLabelList"/>
    <dgm:cxn modelId="{FE4FDFB2-0B43-479A-A7B1-F40B3742FF10}" type="presParOf" srcId="{43C38340-307B-4B45-883F-AD993B157919}" destId="{2DFD241C-0859-435F-A4ED-5093E81B4868}" srcOrd="0" destOrd="0" presId="urn:microsoft.com/office/officeart/2018/2/layout/IconLabelList"/>
    <dgm:cxn modelId="{309CCF78-BFBE-49C8-93D3-4CA618106E25}" type="presParOf" srcId="{43C38340-307B-4B45-883F-AD993B157919}" destId="{BF090472-F803-4605-8C2D-0D410E003FCA}" srcOrd="1" destOrd="0" presId="urn:microsoft.com/office/officeart/2018/2/layout/IconLabelList"/>
    <dgm:cxn modelId="{5B2C4AAC-C53F-481D-BC37-5008532CAD2B}" type="presParOf" srcId="{43C38340-307B-4B45-883F-AD993B157919}" destId="{B65B23B5-2B16-4A1B-9F00-6A91C84C2A3C}" srcOrd="2" destOrd="0" presId="urn:microsoft.com/office/officeart/2018/2/layout/IconLabelList"/>
    <dgm:cxn modelId="{7EE45C39-52B0-4C5B-9960-66C5FDA67E3D}" type="presParOf" srcId="{51F1F46E-3740-454D-B287-A2F16532929D}" destId="{EFD07016-2281-432A-865B-9F079E657D79}" srcOrd="3" destOrd="0" presId="urn:microsoft.com/office/officeart/2018/2/layout/IconLabelList"/>
    <dgm:cxn modelId="{34FDA53F-DD08-440E-B047-929414D9A37C}" type="presParOf" srcId="{51F1F46E-3740-454D-B287-A2F16532929D}" destId="{26A68152-36D4-4B28-8E0F-FC308650AEC9}" srcOrd="4" destOrd="0" presId="urn:microsoft.com/office/officeart/2018/2/layout/IconLabelList"/>
    <dgm:cxn modelId="{856A3027-CD82-48CF-AFAC-8062038D9D9A}" type="presParOf" srcId="{26A68152-36D4-4B28-8E0F-FC308650AEC9}" destId="{E72804ED-7546-4678-B992-634885BF181D}" srcOrd="0" destOrd="0" presId="urn:microsoft.com/office/officeart/2018/2/layout/IconLabelList"/>
    <dgm:cxn modelId="{AB0FAEC3-3720-44D8-AAAF-E77E341B2E42}" type="presParOf" srcId="{26A68152-36D4-4B28-8E0F-FC308650AEC9}" destId="{5F4D52E8-08EE-4528-B8C3-ECB3E7BC2761}" srcOrd="1" destOrd="0" presId="urn:microsoft.com/office/officeart/2018/2/layout/IconLabelList"/>
    <dgm:cxn modelId="{0A2DEF7A-5ADC-4AEC-8F41-B75AA808D75D}" type="presParOf" srcId="{26A68152-36D4-4B28-8E0F-FC308650AEC9}" destId="{5299E5F5-0469-4F80-BE46-65A9939A2103}" srcOrd="2" destOrd="0" presId="urn:microsoft.com/office/officeart/2018/2/layout/IconLabelList"/>
    <dgm:cxn modelId="{FC49017D-B66C-4FA0-8F4D-0157F323747A}" type="presParOf" srcId="{51F1F46E-3740-454D-B287-A2F16532929D}" destId="{53009DCD-B4AD-4740-9618-7CB4DFBC428F}" srcOrd="5" destOrd="0" presId="urn:microsoft.com/office/officeart/2018/2/layout/IconLabelList"/>
    <dgm:cxn modelId="{68377874-37D0-4375-83E9-2BC984670092}" type="presParOf" srcId="{51F1F46E-3740-454D-B287-A2F16532929D}" destId="{47E4E884-97F2-412B-91F3-DFF70BA9320A}" srcOrd="6" destOrd="0" presId="urn:microsoft.com/office/officeart/2018/2/layout/IconLabelList"/>
    <dgm:cxn modelId="{281CC9DD-4515-433D-8765-DC8375C19B12}" type="presParOf" srcId="{47E4E884-97F2-412B-91F3-DFF70BA9320A}" destId="{504D098B-D224-41D1-92D0-6AA59E7ED67C}" srcOrd="0" destOrd="0" presId="urn:microsoft.com/office/officeart/2018/2/layout/IconLabelList"/>
    <dgm:cxn modelId="{DEBD8690-372C-47C2-AB14-2CCC78F22A14}" type="presParOf" srcId="{47E4E884-97F2-412B-91F3-DFF70BA9320A}" destId="{F717AA53-AEE2-419D-BDB3-5AF9946B4BB5}" srcOrd="1" destOrd="0" presId="urn:microsoft.com/office/officeart/2018/2/layout/IconLabelList"/>
    <dgm:cxn modelId="{16FD70B6-599A-47ED-A0D5-89094E1EE099}" type="presParOf" srcId="{47E4E884-97F2-412B-91F3-DFF70BA9320A}" destId="{9E7BA603-F27B-4B25-8FDC-645E6BD7F78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6B0DE6-FC5D-4DDA-9086-9833D69BA3F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6340A7-4162-4647-8B55-3545CE145633}">
      <dgm:prSet/>
      <dgm:spPr/>
      <dgm:t>
        <a:bodyPr/>
        <a:lstStyle/>
        <a:p>
          <a:r>
            <a:rPr lang="cs-CZ"/>
            <a:t>cestují, jsou na konferencích nebo pracují jinde,</a:t>
          </a:r>
          <a:endParaRPr lang="en-US"/>
        </a:p>
      </dgm:t>
    </dgm:pt>
    <dgm:pt modelId="{48BA99D3-25C2-420D-A90B-20E086F77F26}" type="parTrans" cxnId="{AA16D609-4AC1-4D98-AA50-4405ABDA0A41}">
      <dgm:prSet/>
      <dgm:spPr/>
      <dgm:t>
        <a:bodyPr/>
        <a:lstStyle/>
        <a:p>
          <a:endParaRPr lang="en-US"/>
        </a:p>
      </dgm:t>
    </dgm:pt>
    <dgm:pt modelId="{4AD4989B-F3FF-4B8A-83B1-A9F3355BFFFD}" type="sibTrans" cxnId="{AA16D609-4AC1-4D98-AA50-4405ABDA0A41}">
      <dgm:prSet/>
      <dgm:spPr/>
      <dgm:t>
        <a:bodyPr/>
        <a:lstStyle/>
        <a:p>
          <a:endParaRPr lang="en-US"/>
        </a:p>
      </dgm:t>
    </dgm:pt>
    <dgm:pt modelId="{A210ACB8-591D-45AE-80B7-066234A6090E}">
      <dgm:prSet/>
      <dgm:spPr/>
      <dgm:t>
        <a:bodyPr/>
        <a:lstStyle/>
        <a:p>
          <a:r>
            <a:rPr lang="cs-CZ"/>
            <a:t>jsou odborníky z praxe,</a:t>
          </a:r>
          <a:endParaRPr lang="en-US" dirty="0"/>
        </a:p>
      </dgm:t>
    </dgm:pt>
    <dgm:pt modelId="{8B70F37F-EF64-4AD6-8FE9-BA980FF64C25}" type="parTrans" cxnId="{8F8E80CD-E05D-4DF0-B543-AB41628868B5}">
      <dgm:prSet/>
      <dgm:spPr/>
      <dgm:t>
        <a:bodyPr/>
        <a:lstStyle/>
        <a:p>
          <a:endParaRPr lang="en-US"/>
        </a:p>
      </dgm:t>
    </dgm:pt>
    <dgm:pt modelId="{7B4EF665-2FC2-459F-8CC4-9BA107216832}" type="sibTrans" cxnId="{8F8E80CD-E05D-4DF0-B543-AB41628868B5}">
      <dgm:prSet/>
      <dgm:spPr/>
      <dgm:t>
        <a:bodyPr/>
        <a:lstStyle/>
        <a:p>
          <a:endParaRPr lang="en-US"/>
        </a:p>
      </dgm:t>
    </dgm:pt>
    <dgm:pt modelId="{F50038B8-1E9F-4A94-9DC9-5FC16E4AE64F}">
      <dgm:prSet/>
      <dgm:spPr/>
      <dgm:t>
        <a:bodyPr/>
        <a:lstStyle/>
        <a:p>
          <a:r>
            <a:rPr lang="cs-CZ"/>
            <a:t>chtějí podpořit globalizaci výuky (zvaní hostů, záznamy z přenášek, TEDTalks,...),</a:t>
          </a:r>
          <a:endParaRPr lang="en-US"/>
        </a:p>
      </dgm:t>
    </dgm:pt>
    <dgm:pt modelId="{27B51EB9-03F5-40F5-ACFA-069BE9AEAF0C}" type="parTrans" cxnId="{7153D20A-990E-4DDE-9EC7-52B5EABED98B}">
      <dgm:prSet/>
      <dgm:spPr/>
      <dgm:t>
        <a:bodyPr/>
        <a:lstStyle/>
        <a:p>
          <a:endParaRPr lang="en-US"/>
        </a:p>
      </dgm:t>
    </dgm:pt>
    <dgm:pt modelId="{DF2A082C-4729-4E14-8F8D-4D7805815766}" type="sibTrans" cxnId="{7153D20A-990E-4DDE-9EC7-52B5EABED98B}">
      <dgm:prSet/>
      <dgm:spPr/>
      <dgm:t>
        <a:bodyPr/>
        <a:lstStyle/>
        <a:p>
          <a:endParaRPr lang="en-US"/>
        </a:p>
      </dgm:t>
    </dgm:pt>
    <dgm:pt modelId="{4E38F4B2-DEB5-4642-B22C-FEB17347E439}">
      <dgm:prSet/>
      <dgm:spPr/>
      <dgm:t>
        <a:bodyPr/>
        <a:lstStyle/>
        <a:p>
          <a:r>
            <a:rPr lang="cs-CZ"/>
            <a:t>potřebují snížení jazykové bariéry (komunikace v reálném čase),</a:t>
          </a:r>
          <a:endParaRPr lang="en-US"/>
        </a:p>
      </dgm:t>
    </dgm:pt>
    <dgm:pt modelId="{1FF05E86-BA0D-403B-82E7-3688082DEC01}" type="parTrans" cxnId="{9E61BED2-1367-4ED2-B7FB-0A0AEE4D81B8}">
      <dgm:prSet/>
      <dgm:spPr/>
      <dgm:t>
        <a:bodyPr/>
        <a:lstStyle/>
        <a:p>
          <a:endParaRPr lang="en-US"/>
        </a:p>
      </dgm:t>
    </dgm:pt>
    <dgm:pt modelId="{61142337-525A-470B-BC6F-9E381C52DE56}" type="sibTrans" cxnId="{9E61BED2-1367-4ED2-B7FB-0A0AEE4D81B8}">
      <dgm:prSet/>
      <dgm:spPr/>
      <dgm:t>
        <a:bodyPr/>
        <a:lstStyle/>
        <a:p>
          <a:endParaRPr lang="en-US"/>
        </a:p>
      </dgm:t>
    </dgm:pt>
    <dgm:pt modelId="{0707C8FE-D801-4DC8-9D25-95E0A7128328}">
      <dgm:prSet/>
      <dgm:spPr/>
      <dgm:t>
        <a:bodyPr/>
        <a:lstStyle/>
        <a:p>
          <a:r>
            <a:rPr lang="cs-CZ"/>
            <a:t>nechtějí nebo nemohou využívat učebny kvůli COVID omezením,</a:t>
          </a:r>
          <a:endParaRPr lang="en-US" dirty="0"/>
        </a:p>
      </dgm:t>
    </dgm:pt>
    <dgm:pt modelId="{47548ED8-C484-4F52-A240-854A09305107}" type="parTrans" cxnId="{9E845CAD-CB7F-4A53-8FA9-5A2626A21592}">
      <dgm:prSet/>
      <dgm:spPr/>
      <dgm:t>
        <a:bodyPr/>
        <a:lstStyle/>
        <a:p>
          <a:endParaRPr lang="en-US"/>
        </a:p>
      </dgm:t>
    </dgm:pt>
    <dgm:pt modelId="{79CCB756-BEA6-4013-8BEF-F8F4889E6AC2}" type="sibTrans" cxnId="{9E845CAD-CB7F-4A53-8FA9-5A2626A21592}">
      <dgm:prSet/>
      <dgm:spPr/>
      <dgm:t>
        <a:bodyPr/>
        <a:lstStyle/>
        <a:p>
          <a:endParaRPr lang="en-US"/>
        </a:p>
      </dgm:t>
    </dgm:pt>
    <dgm:pt modelId="{12844390-E5D2-43EC-8164-244F04E11498}">
      <dgm:prSet/>
      <dgm:spPr/>
      <dgm:t>
        <a:bodyPr/>
        <a:lstStyle/>
        <a:p>
          <a:r>
            <a:rPr lang="cs-CZ"/>
            <a:t>potřebují potenciálně jednoduché škálování (jeden obsah do různých vzdělávacích projektů, cílových skupin,…),</a:t>
          </a:r>
          <a:endParaRPr lang="en-US"/>
        </a:p>
      </dgm:t>
    </dgm:pt>
    <dgm:pt modelId="{F8D4455D-3D87-4FA0-B2F6-CB3649892713}" type="parTrans" cxnId="{B6F7C06C-D2ED-44BD-9976-323B0A57BE17}">
      <dgm:prSet/>
      <dgm:spPr/>
      <dgm:t>
        <a:bodyPr/>
        <a:lstStyle/>
        <a:p>
          <a:endParaRPr lang="en-US"/>
        </a:p>
      </dgm:t>
    </dgm:pt>
    <dgm:pt modelId="{1A7C7E58-D4EB-4A91-9575-4AC4CB6755FB}" type="sibTrans" cxnId="{B6F7C06C-D2ED-44BD-9976-323B0A57BE17}">
      <dgm:prSet/>
      <dgm:spPr/>
      <dgm:t>
        <a:bodyPr/>
        <a:lstStyle/>
        <a:p>
          <a:endParaRPr lang="en-US"/>
        </a:p>
      </dgm:t>
    </dgm:pt>
    <dgm:pt modelId="{FB2F87FF-C67F-4724-B932-0FEAAA61644F}">
      <dgm:prSet/>
      <dgm:spPr/>
      <dgm:t>
        <a:bodyPr/>
        <a:lstStyle/>
        <a:p>
          <a:r>
            <a:rPr lang="cs-CZ"/>
            <a:t>chtějí dát možnost účasti na výuce i lidem, co by přijít nemohli (matky na mateřské, osoby s hendikepem, vzdálení studující i vyučující),</a:t>
          </a:r>
          <a:endParaRPr lang="en-US"/>
        </a:p>
      </dgm:t>
    </dgm:pt>
    <dgm:pt modelId="{9BE684FF-92FD-4128-9E05-1EAC30E7185E}" type="parTrans" cxnId="{AECCC599-EF2D-4B3D-A935-2CCDB4773AE3}">
      <dgm:prSet/>
      <dgm:spPr/>
      <dgm:t>
        <a:bodyPr/>
        <a:lstStyle/>
        <a:p>
          <a:endParaRPr lang="en-US"/>
        </a:p>
      </dgm:t>
    </dgm:pt>
    <dgm:pt modelId="{A84698D3-0BE2-49A9-9946-79EFFEFDCD0B}" type="sibTrans" cxnId="{AECCC599-EF2D-4B3D-A935-2CCDB4773AE3}">
      <dgm:prSet/>
      <dgm:spPr/>
      <dgm:t>
        <a:bodyPr/>
        <a:lstStyle/>
        <a:p>
          <a:endParaRPr lang="en-US"/>
        </a:p>
      </dgm:t>
    </dgm:pt>
    <dgm:pt modelId="{91251FB3-6D3A-4486-BC57-FFEE1321F3C6}">
      <dgm:prSet/>
      <dgm:spPr/>
      <dgm:t>
        <a:bodyPr/>
        <a:lstStyle/>
        <a:p>
          <a:r>
            <a:rPr lang="cs-CZ"/>
            <a:t>podporují rozmanité studijních cest,</a:t>
          </a:r>
          <a:endParaRPr lang="en-US" dirty="0"/>
        </a:p>
      </dgm:t>
    </dgm:pt>
    <dgm:pt modelId="{A0954C35-5CF3-4329-8814-91F374CE2127}" type="parTrans" cxnId="{D0507D66-3674-4A8D-AB8C-383B4F3C6496}">
      <dgm:prSet/>
      <dgm:spPr/>
      <dgm:t>
        <a:bodyPr/>
        <a:lstStyle/>
        <a:p>
          <a:endParaRPr lang="en-US"/>
        </a:p>
      </dgm:t>
    </dgm:pt>
    <dgm:pt modelId="{330E4BA2-A369-4A4A-B161-66F7287532F2}" type="sibTrans" cxnId="{D0507D66-3674-4A8D-AB8C-383B4F3C6496}">
      <dgm:prSet/>
      <dgm:spPr/>
      <dgm:t>
        <a:bodyPr/>
        <a:lstStyle/>
        <a:p>
          <a:endParaRPr lang="en-US"/>
        </a:p>
      </dgm:t>
    </dgm:pt>
    <dgm:pt modelId="{6287B478-ED7E-464A-85E4-D93CE5E32600}">
      <dgm:prSet/>
      <dgm:spPr/>
      <dgm:t>
        <a:bodyPr/>
        <a:lstStyle/>
        <a:p>
          <a:r>
            <a:rPr lang="cs-CZ"/>
            <a:t>chtějí výuku personalizovat,</a:t>
          </a:r>
          <a:endParaRPr lang="en-US"/>
        </a:p>
      </dgm:t>
    </dgm:pt>
    <dgm:pt modelId="{0935AB58-14E0-4A18-9F6D-DAF05F928E1A}" type="parTrans" cxnId="{7943D244-7FEA-4230-9F2B-B92D32EA236B}">
      <dgm:prSet/>
      <dgm:spPr/>
      <dgm:t>
        <a:bodyPr/>
        <a:lstStyle/>
        <a:p>
          <a:endParaRPr lang="en-US"/>
        </a:p>
      </dgm:t>
    </dgm:pt>
    <dgm:pt modelId="{D76AE591-49FB-46E3-B570-B702CB1E3A8C}" type="sibTrans" cxnId="{7943D244-7FEA-4230-9F2B-B92D32EA236B}">
      <dgm:prSet/>
      <dgm:spPr/>
      <dgm:t>
        <a:bodyPr/>
        <a:lstStyle/>
        <a:p>
          <a:endParaRPr lang="en-US"/>
        </a:p>
      </dgm:t>
    </dgm:pt>
    <dgm:pt modelId="{4AC8C0BF-C944-495F-AB0C-D14B1088649F}">
      <dgm:prSet/>
      <dgm:spPr/>
      <dgm:t>
        <a:bodyPr/>
        <a:lstStyle/>
        <a:p>
          <a:r>
            <a:rPr lang="cs-CZ"/>
            <a:t>podporují genderovou rovnost (matky na mateřské mohou snadno učit online, často ale obtížně klasicky).</a:t>
          </a:r>
          <a:endParaRPr lang="en-US" dirty="0"/>
        </a:p>
      </dgm:t>
    </dgm:pt>
    <dgm:pt modelId="{A46B386B-97FE-4AB7-B488-B2038993AE30}" type="parTrans" cxnId="{AEF46967-4194-4641-9CA3-9CAA9FF3E993}">
      <dgm:prSet/>
      <dgm:spPr/>
      <dgm:t>
        <a:bodyPr/>
        <a:lstStyle/>
        <a:p>
          <a:endParaRPr lang="en-US"/>
        </a:p>
      </dgm:t>
    </dgm:pt>
    <dgm:pt modelId="{BE67CE69-8C84-4CDC-94E5-4E83FB4B2A51}" type="sibTrans" cxnId="{AEF46967-4194-4641-9CA3-9CAA9FF3E993}">
      <dgm:prSet/>
      <dgm:spPr/>
      <dgm:t>
        <a:bodyPr/>
        <a:lstStyle/>
        <a:p>
          <a:endParaRPr lang="en-US"/>
        </a:p>
      </dgm:t>
    </dgm:pt>
    <dgm:pt modelId="{28C9D35B-84F7-486B-AFC7-D5BB10A4021C}" type="pres">
      <dgm:prSet presAssocID="{ED6B0DE6-FC5D-4DDA-9086-9833D69BA3FD}" presName="diagram" presStyleCnt="0">
        <dgm:presLayoutVars>
          <dgm:dir/>
          <dgm:resizeHandles val="exact"/>
        </dgm:presLayoutVars>
      </dgm:prSet>
      <dgm:spPr/>
    </dgm:pt>
    <dgm:pt modelId="{3513CC52-87BD-4B21-BB18-843D20F0863A}" type="pres">
      <dgm:prSet presAssocID="{616340A7-4162-4647-8B55-3545CE145633}" presName="node" presStyleLbl="node1" presStyleIdx="0" presStyleCnt="10">
        <dgm:presLayoutVars>
          <dgm:bulletEnabled val="1"/>
        </dgm:presLayoutVars>
      </dgm:prSet>
      <dgm:spPr/>
    </dgm:pt>
    <dgm:pt modelId="{6AB6343F-921C-4618-BACC-A61D6AA335AB}" type="pres">
      <dgm:prSet presAssocID="{4AD4989B-F3FF-4B8A-83B1-A9F3355BFFFD}" presName="sibTrans" presStyleCnt="0"/>
      <dgm:spPr/>
    </dgm:pt>
    <dgm:pt modelId="{3067C010-0AF4-460A-BFBF-ABC1BE942421}" type="pres">
      <dgm:prSet presAssocID="{A210ACB8-591D-45AE-80B7-066234A6090E}" presName="node" presStyleLbl="node1" presStyleIdx="1" presStyleCnt="10">
        <dgm:presLayoutVars>
          <dgm:bulletEnabled val="1"/>
        </dgm:presLayoutVars>
      </dgm:prSet>
      <dgm:spPr/>
    </dgm:pt>
    <dgm:pt modelId="{37F17559-DDA4-4A92-904A-AD52D44F40B4}" type="pres">
      <dgm:prSet presAssocID="{7B4EF665-2FC2-459F-8CC4-9BA107216832}" presName="sibTrans" presStyleCnt="0"/>
      <dgm:spPr/>
    </dgm:pt>
    <dgm:pt modelId="{918338FC-DE8E-4794-8F03-58CC9B796E26}" type="pres">
      <dgm:prSet presAssocID="{F50038B8-1E9F-4A94-9DC9-5FC16E4AE64F}" presName="node" presStyleLbl="node1" presStyleIdx="2" presStyleCnt="10">
        <dgm:presLayoutVars>
          <dgm:bulletEnabled val="1"/>
        </dgm:presLayoutVars>
      </dgm:prSet>
      <dgm:spPr/>
    </dgm:pt>
    <dgm:pt modelId="{1344E664-DC32-4289-8EA3-1D134079928B}" type="pres">
      <dgm:prSet presAssocID="{DF2A082C-4729-4E14-8F8D-4D7805815766}" presName="sibTrans" presStyleCnt="0"/>
      <dgm:spPr/>
    </dgm:pt>
    <dgm:pt modelId="{7FCB7244-7CA4-456D-836C-5BE519E976F3}" type="pres">
      <dgm:prSet presAssocID="{4E38F4B2-DEB5-4642-B22C-FEB17347E439}" presName="node" presStyleLbl="node1" presStyleIdx="3" presStyleCnt="10">
        <dgm:presLayoutVars>
          <dgm:bulletEnabled val="1"/>
        </dgm:presLayoutVars>
      </dgm:prSet>
      <dgm:spPr/>
    </dgm:pt>
    <dgm:pt modelId="{4616109F-6160-4E6C-AE9C-3526C7B38631}" type="pres">
      <dgm:prSet presAssocID="{61142337-525A-470B-BC6F-9E381C52DE56}" presName="sibTrans" presStyleCnt="0"/>
      <dgm:spPr/>
    </dgm:pt>
    <dgm:pt modelId="{54538DE4-377D-4075-AB6B-5706BAB898BE}" type="pres">
      <dgm:prSet presAssocID="{0707C8FE-D801-4DC8-9D25-95E0A7128328}" presName="node" presStyleLbl="node1" presStyleIdx="4" presStyleCnt="10">
        <dgm:presLayoutVars>
          <dgm:bulletEnabled val="1"/>
        </dgm:presLayoutVars>
      </dgm:prSet>
      <dgm:spPr/>
    </dgm:pt>
    <dgm:pt modelId="{8F6AF813-7352-4FB7-AFC9-22ABD660CDD6}" type="pres">
      <dgm:prSet presAssocID="{79CCB756-BEA6-4013-8BEF-F8F4889E6AC2}" presName="sibTrans" presStyleCnt="0"/>
      <dgm:spPr/>
    </dgm:pt>
    <dgm:pt modelId="{9C475449-923C-404B-92F1-091A56FD34E0}" type="pres">
      <dgm:prSet presAssocID="{12844390-E5D2-43EC-8164-244F04E11498}" presName="node" presStyleLbl="node1" presStyleIdx="5" presStyleCnt="10">
        <dgm:presLayoutVars>
          <dgm:bulletEnabled val="1"/>
        </dgm:presLayoutVars>
      </dgm:prSet>
      <dgm:spPr/>
    </dgm:pt>
    <dgm:pt modelId="{A5F90A12-A8B0-4AD9-978E-9665A14DFC61}" type="pres">
      <dgm:prSet presAssocID="{1A7C7E58-D4EB-4A91-9575-4AC4CB6755FB}" presName="sibTrans" presStyleCnt="0"/>
      <dgm:spPr/>
    </dgm:pt>
    <dgm:pt modelId="{55FCAFEF-6580-42DF-B499-20AF7EED0F54}" type="pres">
      <dgm:prSet presAssocID="{FB2F87FF-C67F-4724-B932-0FEAAA61644F}" presName="node" presStyleLbl="node1" presStyleIdx="6" presStyleCnt="10">
        <dgm:presLayoutVars>
          <dgm:bulletEnabled val="1"/>
        </dgm:presLayoutVars>
      </dgm:prSet>
      <dgm:spPr/>
    </dgm:pt>
    <dgm:pt modelId="{2C7C7B3B-AAD4-4C23-BA47-736949AC6599}" type="pres">
      <dgm:prSet presAssocID="{A84698D3-0BE2-49A9-9946-79EFFEFDCD0B}" presName="sibTrans" presStyleCnt="0"/>
      <dgm:spPr/>
    </dgm:pt>
    <dgm:pt modelId="{5EBD027E-BCE8-4AB5-B21F-BC6685332839}" type="pres">
      <dgm:prSet presAssocID="{91251FB3-6D3A-4486-BC57-FFEE1321F3C6}" presName="node" presStyleLbl="node1" presStyleIdx="7" presStyleCnt="10">
        <dgm:presLayoutVars>
          <dgm:bulletEnabled val="1"/>
        </dgm:presLayoutVars>
      </dgm:prSet>
      <dgm:spPr/>
    </dgm:pt>
    <dgm:pt modelId="{65E0E565-738D-48B3-8B33-21AE9249334D}" type="pres">
      <dgm:prSet presAssocID="{330E4BA2-A369-4A4A-B161-66F7287532F2}" presName="sibTrans" presStyleCnt="0"/>
      <dgm:spPr/>
    </dgm:pt>
    <dgm:pt modelId="{98F8DBA0-1EBB-4782-9427-40D3C0177775}" type="pres">
      <dgm:prSet presAssocID="{6287B478-ED7E-464A-85E4-D93CE5E32600}" presName="node" presStyleLbl="node1" presStyleIdx="8" presStyleCnt="10">
        <dgm:presLayoutVars>
          <dgm:bulletEnabled val="1"/>
        </dgm:presLayoutVars>
      </dgm:prSet>
      <dgm:spPr/>
    </dgm:pt>
    <dgm:pt modelId="{92DE13C1-973B-4A7E-B775-6701AA822D58}" type="pres">
      <dgm:prSet presAssocID="{D76AE591-49FB-46E3-B570-B702CB1E3A8C}" presName="sibTrans" presStyleCnt="0"/>
      <dgm:spPr/>
    </dgm:pt>
    <dgm:pt modelId="{E68AFBAB-79DC-4EF2-A9E6-16864718CB3A}" type="pres">
      <dgm:prSet presAssocID="{4AC8C0BF-C944-495F-AB0C-D14B1088649F}" presName="node" presStyleLbl="node1" presStyleIdx="9" presStyleCnt="10">
        <dgm:presLayoutVars>
          <dgm:bulletEnabled val="1"/>
        </dgm:presLayoutVars>
      </dgm:prSet>
      <dgm:spPr/>
    </dgm:pt>
  </dgm:ptLst>
  <dgm:cxnLst>
    <dgm:cxn modelId="{AA16D609-4AC1-4D98-AA50-4405ABDA0A41}" srcId="{ED6B0DE6-FC5D-4DDA-9086-9833D69BA3FD}" destId="{616340A7-4162-4647-8B55-3545CE145633}" srcOrd="0" destOrd="0" parTransId="{48BA99D3-25C2-420D-A90B-20E086F77F26}" sibTransId="{4AD4989B-F3FF-4B8A-83B1-A9F3355BFFFD}"/>
    <dgm:cxn modelId="{7153D20A-990E-4DDE-9EC7-52B5EABED98B}" srcId="{ED6B0DE6-FC5D-4DDA-9086-9833D69BA3FD}" destId="{F50038B8-1E9F-4A94-9DC9-5FC16E4AE64F}" srcOrd="2" destOrd="0" parTransId="{27B51EB9-03F5-40F5-ACFA-069BE9AEAF0C}" sibTransId="{DF2A082C-4729-4E14-8F8D-4D7805815766}"/>
    <dgm:cxn modelId="{DC28BD22-7610-43FB-8C2E-4615CF7F820C}" type="presOf" srcId="{4AC8C0BF-C944-495F-AB0C-D14B1088649F}" destId="{E68AFBAB-79DC-4EF2-A9E6-16864718CB3A}" srcOrd="0" destOrd="0" presId="urn:microsoft.com/office/officeart/2005/8/layout/default"/>
    <dgm:cxn modelId="{D90C4F3A-4B99-4A97-ABB8-7974ADCFD762}" type="presOf" srcId="{6287B478-ED7E-464A-85E4-D93CE5E32600}" destId="{98F8DBA0-1EBB-4782-9427-40D3C0177775}" srcOrd="0" destOrd="0" presId="urn:microsoft.com/office/officeart/2005/8/layout/default"/>
    <dgm:cxn modelId="{7943D244-7FEA-4230-9F2B-B92D32EA236B}" srcId="{ED6B0DE6-FC5D-4DDA-9086-9833D69BA3FD}" destId="{6287B478-ED7E-464A-85E4-D93CE5E32600}" srcOrd="8" destOrd="0" parTransId="{0935AB58-14E0-4A18-9F6D-DAF05F928E1A}" sibTransId="{D76AE591-49FB-46E3-B570-B702CB1E3A8C}"/>
    <dgm:cxn modelId="{D0507D66-3674-4A8D-AB8C-383B4F3C6496}" srcId="{ED6B0DE6-FC5D-4DDA-9086-9833D69BA3FD}" destId="{91251FB3-6D3A-4486-BC57-FFEE1321F3C6}" srcOrd="7" destOrd="0" parTransId="{A0954C35-5CF3-4329-8814-91F374CE2127}" sibTransId="{330E4BA2-A369-4A4A-B161-66F7287532F2}"/>
    <dgm:cxn modelId="{374BF566-47C5-4AF7-9961-21D2C0A68905}" type="presOf" srcId="{4E38F4B2-DEB5-4642-B22C-FEB17347E439}" destId="{7FCB7244-7CA4-456D-836C-5BE519E976F3}" srcOrd="0" destOrd="0" presId="urn:microsoft.com/office/officeart/2005/8/layout/default"/>
    <dgm:cxn modelId="{AEF46967-4194-4641-9CA3-9CAA9FF3E993}" srcId="{ED6B0DE6-FC5D-4DDA-9086-9833D69BA3FD}" destId="{4AC8C0BF-C944-495F-AB0C-D14B1088649F}" srcOrd="9" destOrd="0" parTransId="{A46B386B-97FE-4AB7-B488-B2038993AE30}" sibTransId="{BE67CE69-8C84-4CDC-94E5-4E83FB4B2A51}"/>
    <dgm:cxn modelId="{B6F7C06C-D2ED-44BD-9976-323B0A57BE17}" srcId="{ED6B0DE6-FC5D-4DDA-9086-9833D69BA3FD}" destId="{12844390-E5D2-43EC-8164-244F04E11498}" srcOrd="5" destOrd="0" parTransId="{F8D4455D-3D87-4FA0-B2F6-CB3649892713}" sibTransId="{1A7C7E58-D4EB-4A91-9575-4AC4CB6755FB}"/>
    <dgm:cxn modelId="{75AE7583-3395-4CF1-B4BF-2165D215EB8B}" type="presOf" srcId="{ED6B0DE6-FC5D-4DDA-9086-9833D69BA3FD}" destId="{28C9D35B-84F7-486B-AFC7-D5BB10A4021C}" srcOrd="0" destOrd="0" presId="urn:microsoft.com/office/officeart/2005/8/layout/default"/>
    <dgm:cxn modelId="{AC7AE484-04E0-4AA7-94CE-2723821A6748}" type="presOf" srcId="{616340A7-4162-4647-8B55-3545CE145633}" destId="{3513CC52-87BD-4B21-BB18-843D20F0863A}" srcOrd="0" destOrd="0" presId="urn:microsoft.com/office/officeart/2005/8/layout/default"/>
    <dgm:cxn modelId="{AECCC599-EF2D-4B3D-A935-2CCDB4773AE3}" srcId="{ED6B0DE6-FC5D-4DDA-9086-9833D69BA3FD}" destId="{FB2F87FF-C67F-4724-B932-0FEAAA61644F}" srcOrd="6" destOrd="0" parTransId="{9BE684FF-92FD-4128-9E05-1EAC30E7185E}" sibTransId="{A84698D3-0BE2-49A9-9946-79EFFEFDCD0B}"/>
    <dgm:cxn modelId="{E1EDBA9D-96AD-4EE6-9D0F-13E54B369634}" type="presOf" srcId="{A210ACB8-591D-45AE-80B7-066234A6090E}" destId="{3067C010-0AF4-460A-BFBF-ABC1BE942421}" srcOrd="0" destOrd="0" presId="urn:microsoft.com/office/officeart/2005/8/layout/default"/>
    <dgm:cxn modelId="{9E845CAD-CB7F-4A53-8FA9-5A2626A21592}" srcId="{ED6B0DE6-FC5D-4DDA-9086-9833D69BA3FD}" destId="{0707C8FE-D801-4DC8-9D25-95E0A7128328}" srcOrd="4" destOrd="0" parTransId="{47548ED8-C484-4F52-A240-854A09305107}" sibTransId="{79CCB756-BEA6-4013-8BEF-F8F4889E6AC2}"/>
    <dgm:cxn modelId="{F88A3BBD-32B9-4FD6-AFEB-464A12F4FF33}" type="presOf" srcId="{F50038B8-1E9F-4A94-9DC9-5FC16E4AE64F}" destId="{918338FC-DE8E-4794-8F03-58CC9B796E26}" srcOrd="0" destOrd="0" presId="urn:microsoft.com/office/officeart/2005/8/layout/default"/>
    <dgm:cxn modelId="{79174BC2-E3A2-40CD-9180-BDBD7372C242}" type="presOf" srcId="{91251FB3-6D3A-4486-BC57-FFEE1321F3C6}" destId="{5EBD027E-BCE8-4AB5-B21F-BC6685332839}" srcOrd="0" destOrd="0" presId="urn:microsoft.com/office/officeart/2005/8/layout/default"/>
    <dgm:cxn modelId="{6948B2C3-9D83-46DC-89F0-EC7F431FCA21}" type="presOf" srcId="{0707C8FE-D801-4DC8-9D25-95E0A7128328}" destId="{54538DE4-377D-4075-AB6B-5706BAB898BE}" srcOrd="0" destOrd="0" presId="urn:microsoft.com/office/officeart/2005/8/layout/default"/>
    <dgm:cxn modelId="{8F8E80CD-E05D-4DF0-B543-AB41628868B5}" srcId="{ED6B0DE6-FC5D-4DDA-9086-9833D69BA3FD}" destId="{A210ACB8-591D-45AE-80B7-066234A6090E}" srcOrd="1" destOrd="0" parTransId="{8B70F37F-EF64-4AD6-8FE9-BA980FF64C25}" sibTransId="{7B4EF665-2FC2-459F-8CC4-9BA107216832}"/>
    <dgm:cxn modelId="{9E61BED2-1367-4ED2-B7FB-0A0AEE4D81B8}" srcId="{ED6B0DE6-FC5D-4DDA-9086-9833D69BA3FD}" destId="{4E38F4B2-DEB5-4642-B22C-FEB17347E439}" srcOrd="3" destOrd="0" parTransId="{1FF05E86-BA0D-403B-82E7-3688082DEC01}" sibTransId="{61142337-525A-470B-BC6F-9E381C52DE56}"/>
    <dgm:cxn modelId="{C9238DD9-6B70-48F1-AC5B-F1C378B47064}" type="presOf" srcId="{FB2F87FF-C67F-4724-B932-0FEAAA61644F}" destId="{55FCAFEF-6580-42DF-B499-20AF7EED0F54}" srcOrd="0" destOrd="0" presId="urn:microsoft.com/office/officeart/2005/8/layout/default"/>
    <dgm:cxn modelId="{3E090DDE-5D25-4BFE-BB99-F5DCB9684DC6}" type="presOf" srcId="{12844390-E5D2-43EC-8164-244F04E11498}" destId="{9C475449-923C-404B-92F1-091A56FD34E0}" srcOrd="0" destOrd="0" presId="urn:microsoft.com/office/officeart/2005/8/layout/default"/>
    <dgm:cxn modelId="{89388176-07E0-4399-809A-11A8737CB209}" type="presParOf" srcId="{28C9D35B-84F7-486B-AFC7-D5BB10A4021C}" destId="{3513CC52-87BD-4B21-BB18-843D20F0863A}" srcOrd="0" destOrd="0" presId="urn:microsoft.com/office/officeart/2005/8/layout/default"/>
    <dgm:cxn modelId="{1356E817-F322-4F8D-A1FA-88526EED7234}" type="presParOf" srcId="{28C9D35B-84F7-486B-AFC7-D5BB10A4021C}" destId="{6AB6343F-921C-4618-BACC-A61D6AA335AB}" srcOrd="1" destOrd="0" presId="urn:microsoft.com/office/officeart/2005/8/layout/default"/>
    <dgm:cxn modelId="{7F5CF471-86EF-4ECA-8074-E2B59B8DB387}" type="presParOf" srcId="{28C9D35B-84F7-486B-AFC7-D5BB10A4021C}" destId="{3067C010-0AF4-460A-BFBF-ABC1BE942421}" srcOrd="2" destOrd="0" presId="urn:microsoft.com/office/officeart/2005/8/layout/default"/>
    <dgm:cxn modelId="{F0269200-AFEB-4454-A7EF-6BEBBCDFFAFE}" type="presParOf" srcId="{28C9D35B-84F7-486B-AFC7-D5BB10A4021C}" destId="{37F17559-DDA4-4A92-904A-AD52D44F40B4}" srcOrd="3" destOrd="0" presId="urn:microsoft.com/office/officeart/2005/8/layout/default"/>
    <dgm:cxn modelId="{EB32701E-907B-4CD2-A626-91F16CA12625}" type="presParOf" srcId="{28C9D35B-84F7-486B-AFC7-D5BB10A4021C}" destId="{918338FC-DE8E-4794-8F03-58CC9B796E26}" srcOrd="4" destOrd="0" presId="urn:microsoft.com/office/officeart/2005/8/layout/default"/>
    <dgm:cxn modelId="{D9CE4E52-E8E9-4867-92FC-2AF039F1BE1F}" type="presParOf" srcId="{28C9D35B-84F7-486B-AFC7-D5BB10A4021C}" destId="{1344E664-DC32-4289-8EA3-1D134079928B}" srcOrd="5" destOrd="0" presId="urn:microsoft.com/office/officeart/2005/8/layout/default"/>
    <dgm:cxn modelId="{9BEC5418-C42D-4B01-A617-29AA06F1DC02}" type="presParOf" srcId="{28C9D35B-84F7-486B-AFC7-D5BB10A4021C}" destId="{7FCB7244-7CA4-456D-836C-5BE519E976F3}" srcOrd="6" destOrd="0" presId="urn:microsoft.com/office/officeart/2005/8/layout/default"/>
    <dgm:cxn modelId="{16ABFB0A-6FC9-4A50-9626-0B1F9C0620AD}" type="presParOf" srcId="{28C9D35B-84F7-486B-AFC7-D5BB10A4021C}" destId="{4616109F-6160-4E6C-AE9C-3526C7B38631}" srcOrd="7" destOrd="0" presId="urn:microsoft.com/office/officeart/2005/8/layout/default"/>
    <dgm:cxn modelId="{F9947F56-420B-4BCA-B760-CC6B6ABCB12C}" type="presParOf" srcId="{28C9D35B-84F7-486B-AFC7-D5BB10A4021C}" destId="{54538DE4-377D-4075-AB6B-5706BAB898BE}" srcOrd="8" destOrd="0" presId="urn:microsoft.com/office/officeart/2005/8/layout/default"/>
    <dgm:cxn modelId="{18433CAE-48EE-4C03-A47C-9D9A4F1AFED7}" type="presParOf" srcId="{28C9D35B-84F7-486B-AFC7-D5BB10A4021C}" destId="{8F6AF813-7352-4FB7-AFC9-22ABD660CDD6}" srcOrd="9" destOrd="0" presId="urn:microsoft.com/office/officeart/2005/8/layout/default"/>
    <dgm:cxn modelId="{43488F87-9D07-4037-B657-8F25F837EF5D}" type="presParOf" srcId="{28C9D35B-84F7-486B-AFC7-D5BB10A4021C}" destId="{9C475449-923C-404B-92F1-091A56FD34E0}" srcOrd="10" destOrd="0" presId="urn:microsoft.com/office/officeart/2005/8/layout/default"/>
    <dgm:cxn modelId="{3AF0A85A-03A5-41F8-A2F1-B79353E69F67}" type="presParOf" srcId="{28C9D35B-84F7-486B-AFC7-D5BB10A4021C}" destId="{A5F90A12-A8B0-4AD9-978E-9665A14DFC61}" srcOrd="11" destOrd="0" presId="urn:microsoft.com/office/officeart/2005/8/layout/default"/>
    <dgm:cxn modelId="{1EA81925-B280-4099-BB25-E804BEBE1B81}" type="presParOf" srcId="{28C9D35B-84F7-486B-AFC7-D5BB10A4021C}" destId="{55FCAFEF-6580-42DF-B499-20AF7EED0F54}" srcOrd="12" destOrd="0" presId="urn:microsoft.com/office/officeart/2005/8/layout/default"/>
    <dgm:cxn modelId="{23B4C922-63D4-4369-8E1D-9C014E324061}" type="presParOf" srcId="{28C9D35B-84F7-486B-AFC7-D5BB10A4021C}" destId="{2C7C7B3B-AAD4-4C23-BA47-736949AC6599}" srcOrd="13" destOrd="0" presId="urn:microsoft.com/office/officeart/2005/8/layout/default"/>
    <dgm:cxn modelId="{38A0F4A7-37E7-4061-BA96-21E03790B865}" type="presParOf" srcId="{28C9D35B-84F7-486B-AFC7-D5BB10A4021C}" destId="{5EBD027E-BCE8-4AB5-B21F-BC6685332839}" srcOrd="14" destOrd="0" presId="urn:microsoft.com/office/officeart/2005/8/layout/default"/>
    <dgm:cxn modelId="{8232EE6F-25C8-43D0-B923-790A751348C8}" type="presParOf" srcId="{28C9D35B-84F7-486B-AFC7-D5BB10A4021C}" destId="{65E0E565-738D-48B3-8B33-21AE9249334D}" srcOrd="15" destOrd="0" presId="urn:microsoft.com/office/officeart/2005/8/layout/default"/>
    <dgm:cxn modelId="{6040E28B-6629-4CB5-82CC-F8F0FA2B1BBA}" type="presParOf" srcId="{28C9D35B-84F7-486B-AFC7-D5BB10A4021C}" destId="{98F8DBA0-1EBB-4782-9427-40D3C0177775}" srcOrd="16" destOrd="0" presId="urn:microsoft.com/office/officeart/2005/8/layout/default"/>
    <dgm:cxn modelId="{784B961C-D92B-4974-875A-3B8C637B5AB8}" type="presParOf" srcId="{28C9D35B-84F7-486B-AFC7-D5BB10A4021C}" destId="{92DE13C1-973B-4A7E-B775-6701AA822D58}" srcOrd="17" destOrd="0" presId="urn:microsoft.com/office/officeart/2005/8/layout/default"/>
    <dgm:cxn modelId="{A663DD91-476E-455D-956F-8BF1B51785FA}" type="presParOf" srcId="{28C9D35B-84F7-486B-AFC7-D5BB10A4021C}" destId="{E68AFBAB-79DC-4EF2-A9E6-16864718CB3A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F4FEC4-939D-4819-98C2-5AF2F6ED21BF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127A0A-422A-41C0-9E1C-F279B7D3975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Obsah je orientovaný na studenta.</a:t>
          </a:r>
          <a:endParaRPr lang="en-US"/>
        </a:p>
      </dgm:t>
    </dgm:pt>
    <dgm:pt modelId="{F29FDAF1-586C-47DE-BCAB-6375D77C67B2}" type="parTrans" cxnId="{B1BF38AD-242C-4949-8F06-F9390DE5DAEF}">
      <dgm:prSet/>
      <dgm:spPr/>
      <dgm:t>
        <a:bodyPr/>
        <a:lstStyle/>
        <a:p>
          <a:endParaRPr lang="en-US"/>
        </a:p>
      </dgm:t>
    </dgm:pt>
    <dgm:pt modelId="{A5929332-E944-4CCD-A758-3072DC567535}" type="sibTrans" cxnId="{B1BF38AD-242C-4949-8F06-F9390DE5DAE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EBE836D-529A-4522-B1DB-16DB1B6569F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rozčleněn na menší části.</a:t>
          </a:r>
          <a:endParaRPr lang="en-US"/>
        </a:p>
      </dgm:t>
    </dgm:pt>
    <dgm:pt modelId="{F74B4621-AB0F-4B25-96A2-6E38D46C08E5}" type="parTrans" cxnId="{25CFF487-7F4D-4279-B07D-2511C90E0A0B}">
      <dgm:prSet/>
      <dgm:spPr/>
      <dgm:t>
        <a:bodyPr/>
        <a:lstStyle/>
        <a:p>
          <a:endParaRPr lang="en-US"/>
        </a:p>
      </dgm:t>
    </dgm:pt>
    <dgm:pt modelId="{25CE2B20-50D6-4F5C-AA1A-44CA0837BC84}" type="sibTrans" cxnId="{25CFF487-7F4D-4279-B07D-2511C90E0A0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4CCA1B0-58C3-457E-A1C5-44F176145AD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poutavý, aktivizující, metody podporují aktivitu studenta a kreativitu.</a:t>
          </a:r>
          <a:endParaRPr lang="en-US"/>
        </a:p>
      </dgm:t>
    </dgm:pt>
    <dgm:pt modelId="{7DBF200C-FC90-413A-836E-646CF6E55B61}" type="parTrans" cxnId="{45298C7F-7EBA-48BF-B232-B32073E9CC76}">
      <dgm:prSet/>
      <dgm:spPr/>
      <dgm:t>
        <a:bodyPr/>
        <a:lstStyle/>
        <a:p>
          <a:endParaRPr lang="en-US"/>
        </a:p>
      </dgm:t>
    </dgm:pt>
    <dgm:pt modelId="{D479F6B9-3E87-476B-86C8-B79EDB92F6A3}" type="sibTrans" cxnId="{45298C7F-7EBA-48BF-B232-B32073E9CC7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3049CD0-DB49-454E-BE5E-D3489F2CE9E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interaktivní.</a:t>
          </a:r>
          <a:endParaRPr lang="en-US"/>
        </a:p>
      </dgm:t>
    </dgm:pt>
    <dgm:pt modelId="{8EA0D82E-3CD1-4B80-90A6-5421468B4FA5}" type="parTrans" cxnId="{AF15E55E-4197-4E76-B4DB-2882DE3E370A}">
      <dgm:prSet/>
      <dgm:spPr/>
      <dgm:t>
        <a:bodyPr/>
        <a:lstStyle/>
        <a:p>
          <a:endParaRPr lang="en-US"/>
        </a:p>
      </dgm:t>
    </dgm:pt>
    <dgm:pt modelId="{89237C00-4EF1-4842-9411-E70BF25E0AF4}" type="sibTrans" cxnId="{AF15E55E-4197-4E76-B4DB-2882DE3E370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8D7EA36-8464-46F9-8752-716E0AABC80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personalizovaný – student může využít vlastní tempo, čas, učební styl.</a:t>
          </a:r>
          <a:endParaRPr lang="en-US"/>
        </a:p>
      </dgm:t>
    </dgm:pt>
    <dgm:pt modelId="{3092D03B-FB73-402A-9881-4C00D24ECDCA}" type="parTrans" cxnId="{6A09E170-1DDD-443E-B29D-B7809AE1F82C}">
      <dgm:prSet/>
      <dgm:spPr/>
      <dgm:t>
        <a:bodyPr/>
        <a:lstStyle/>
        <a:p>
          <a:endParaRPr lang="en-US"/>
        </a:p>
      </dgm:t>
    </dgm:pt>
    <dgm:pt modelId="{6022AB0A-7DC5-44A2-A031-5C5431193885}" type="sibTrans" cxnId="{6A09E170-1DDD-443E-B29D-B7809AE1F82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F91F79E-209D-4946-8605-0716FE43D8B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Grafické zpracování, jazykové korektury, rozmanité metody,… Je to profesionální práce nebo dílo „na koleni“?</a:t>
          </a:r>
          <a:endParaRPr lang="en-US"/>
        </a:p>
      </dgm:t>
    </dgm:pt>
    <dgm:pt modelId="{1511953C-9177-49FE-A8E4-ED219D325263}" type="parTrans" cxnId="{6341C354-C1D5-4B96-8FC7-C23D6F655E28}">
      <dgm:prSet/>
      <dgm:spPr/>
      <dgm:t>
        <a:bodyPr/>
        <a:lstStyle/>
        <a:p>
          <a:endParaRPr lang="en-US"/>
        </a:p>
      </dgm:t>
    </dgm:pt>
    <dgm:pt modelId="{7C29AF6E-D503-497E-ACD3-409CEBA3DF35}" type="sibTrans" cxnId="{6341C354-C1D5-4B96-8FC7-C23D6F655E28}">
      <dgm:prSet/>
      <dgm:spPr/>
      <dgm:t>
        <a:bodyPr/>
        <a:lstStyle/>
        <a:p>
          <a:endParaRPr lang="en-US"/>
        </a:p>
      </dgm:t>
    </dgm:pt>
    <dgm:pt modelId="{6BF99189-4A26-4803-80B6-5DA761FD8C3D}" type="pres">
      <dgm:prSet presAssocID="{BDF4FEC4-939D-4819-98C2-5AF2F6ED21BF}" presName="root" presStyleCnt="0">
        <dgm:presLayoutVars>
          <dgm:dir/>
          <dgm:resizeHandles val="exact"/>
        </dgm:presLayoutVars>
      </dgm:prSet>
      <dgm:spPr/>
    </dgm:pt>
    <dgm:pt modelId="{DD69DE81-A6F1-480E-9C3B-9B05578D68F4}" type="pres">
      <dgm:prSet presAssocID="{BDF4FEC4-939D-4819-98C2-5AF2F6ED21BF}" presName="container" presStyleCnt="0">
        <dgm:presLayoutVars>
          <dgm:dir/>
          <dgm:resizeHandles val="exact"/>
        </dgm:presLayoutVars>
      </dgm:prSet>
      <dgm:spPr/>
    </dgm:pt>
    <dgm:pt modelId="{7AF1562D-3F8E-4ACF-9D7A-B3494D934A24}" type="pres">
      <dgm:prSet presAssocID="{AA127A0A-422A-41C0-9E1C-F279B7D3975F}" presName="compNode" presStyleCnt="0"/>
      <dgm:spPr/>
    </dgm:pt>
    <dgm:pt modelId="{33BF6487-CB98-4590-9328-736B5B3118B4}" type="pres">
      <dgm:prSet presAssocID="{AA127A0A-422A-41C0-9E1C-F279B7D3975F}" presName="iconBgRect" presStyleLbl="bgShp" presStyleIdx="0" presStyleCnt="6"/>
      <dgm:spPr/>
    </dgm:pt>
    <dgm:pt modelId="{61AE904F-4C91-40AA-8A29-6A4F5DAAB6BA}" type="pres">
      <dgm:prSet presAssocID="{AA127A0A-422A-41C0-9E1C-F279B7D3975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96FD9BCB-7885-4967-B83D-1A9D4CFE9A52}" type="pres">
      <dgm:prSet presAssocID="{AA127A0A-422A-41C0-9E1C-F279B7D3975F}" presName="spaceRect" presStyleCnt="0"/>
      <dgm:spPr/>
    </dgm:pt>
    <dgm:pt modelId="{8B9DB6B5-231E-489A-9F96-444A6C7A261B}" type="pres">
      <dgm:prSet presAssocID="{AA127A0A-422A-41C0-9E1C-F279B7D3975F}" presName="textRect" presStyleLbl="revTx" presStyleIdx="0" presStyleCnt="6">
        <dgm:presLayoutVars>
          <dgm:chMax val="1"/>
          <dgm:chPref val="1"/>
        </dgm:presLayoutVars>
      </dgm:prSet>
      <dgm:spPr/>
    </dgm:pt>
    <dgm:pt modelId="{246556E9-1965-4961-A577-C2B4A69914FA}" type="pres">
      <dgm:prSet presAssocID="{A5929332-E944-4CCD-A758-3072DC567535}" presName="sibTrans" presStyleLbl="sibTrans2D1" presStyleIdx="0" presStyleCnt="0"/>
      <dgm:spPr/>
    </dgm:pt>
    <dgm:pt modelId="{965D2340-291A-40D4-A122-F59255A09C7D}" type="pres">
      <dgm:prSet presAssocID="{BEBE836D-529A-4522-B1DB-16DB1B6569FC}" presName="compNode" presStyleCnt="0"/>
      <dgm:spPr/>
    </dgm:pt>
    <dgm:pt modelId="{81589EED-DB0C-428A-93C1-5C04C7054C3B}" type="pres">
      <dgm:prSet presAssocID="{BEBE836D-529A-4522-B1DB-16DB1B6569FC}" presName="iconBgRect" presStyleLbl="bgShp" presStyleIdx="1" presStyleCnt="6"/>
      <dgm:spPr/>
    </dgm:pt>
    <dgm:pt modelId="{B0774AF2-A901-4249-B122-3449E3B2B853}" type="pres">
      <dgm:prSet presAssocID="{BEBE836D-529A-4522-B1DB-16DB1B6569F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dpojeno"/>
        </a:ext>
      </dgm:extLst>
    </dgm:pt>
    <dgm:pt modelId="{1E54B01E-8401-4580-82E2-0DDC150902FC}" type="pres">
      <dgm:prSet presAssocID="{BEBE836D-529A-4522-B1DB-16DB1B6569FC}" presName="spaceRect" presStyleCnt="0"/>
      <dgm:spPr/>
    </dgm:pt>
    <dgm:pt modelId="{10F92B8D-1C7C-4E01-881B-15BBBF844866}" type="pres">
      <dgm:prSet presAssocID="{BEBE836D-529A-4522-B1DB-16DB1B6569FC}" presName="textRect" presStyleLbl="revTx" presStyleIdx="1" presStyleCnt="6">
        <dgm:presLayoutVars>
          <dgm:chMax val="1"/>
          <dgm:chPref val="1"/>
        </dgm:presLayoutVars>
      </dgm:prSet>
      <dgm:spPr/>
    </dgm:pt>
    <dgm:pt modelId="{F8352C1F-00BA-4106-919F-7930813559FC}" type="pres">
      <dgm:prSet presAssocID="{25CE2B20-50D6-4F5C-AA1A-44CA0837BC84}" presName="sibTrans" presStyleLbl="sibTrans2D1" presStyleIdx="0" presStyleCnt="0"/>
      <dgm:spPr/>
    </dgm:pt>
    <dgm:pt modelId="{5B5392DB-2126-4715-A344-26CDA8CD8712}" type="pres">
      <dgm:prSet presAssocID="{B4CCA1B0-58C3-457E-A1C5-44F176145AD6}" presName="compNode" presStyleCnt="0"/>
      <dgm:spPr/>
    </dgm:pt>
    <dgm:pt modelId="{E5639D1B-3B88-4B19-9389-59060FAF8B4E}" type="pres">
      <dgm:prSet presAssocID="{B4CCA1B0-58C3-457E-A1C5-44F176145AD6}" presName="iconBgRect" presStyleLbl="bgShp" presStyleIdx="2" presStyleCnt="6"/>
      <dgm:spPr/>
    </dgm:pt>
    <dgm:pt modelId="{B08C26E7-6E13-4DF5-B649-E5882057CC17}" type="pres">
      <dgm:prSet presAssocID="{B4CCA1B0-58C3-457E-A1C5-44F176145AD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E72D73D6-732D-4F92-BA93-43E42BDBF7FF}" type="pres">
      <dgm:prSet presAssocID="{B4CCA1B0-58C3-457E-A1C5-44F176145AD6}" presName="spaceRect" presStyleCnt="0"/>
      <dgm:spPr/>
    </dgm:pt>
    <dgm:pt modelId="{D8C29C28-24FD-4CBD-9C3E-8C827CECFF90}" type="pres">
      <dgm:prSet presAssocID="{B4CCA1B0-58C3-457E-A1C5-44F176145AD6}" presName="textRect" presStyleLbl="revTx" presStyleIdx="2" presStyleCnt="6">
        <dgm:presLayoutVars>
          <dgm:chMax val="1"/>
          <dgm:chPref val="1"/>
        </dgm:presLayoutVars>
      </dgm:prSet>
      <dgm:spPr/>
    </dgm:pt>
    <dgm:pt modelId="{31A35AD5-9766-48E0-8D90-A009E52E4A50}" type="pres">
      <dgm:prSet presAssocID="{D479F6B9-3E87-476B-86C8-B79EDB92F6A3}" presName="sibTrans" presStyleLbl="sibTrans2D1" presStyleIdx="0" presStyleCnt="0"/>
      <dgm:spPr/>
    </dgm:pt>
    <dgm:pt modelId="{F2FA06DE-FDB5-4D19-AD42-4BC618D611E8}" type="pres">
      <dgm:prSet presAssocID="{63049CD0-DB49-454E-BE5E-D3489F2CE9EE}" presName="compNode" presStyleCnt="0"/>
      <dgm:spPr/>
    </dgm:pt>
    <dgm:pt modelId="{F5EAC775-8406-408E-BD5F-A0E07522FB21}" type="pres">
      <dgm:prSet presAssocID="{63049CD0-DB49-454E-BE5E-D3489F2CE9EE}" presName="iconBgRect" presStyleLbl="bgShp" presStyleIdx="3" presStyleCnt="6"/>
      <dgm:spPr/>
    </dgm:pt>
    <dgm:pt modelId="{E59F842A-AA10-4634-8BAE-D5F2EC64F2E5}" type="pres">
      <dgm:prSet presAssocID="{63049CD0-DB49-454E-BE5E-D3489F2CE9E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FFF0B00C-9101-4513-8D7C-C322753A095E}" type="pres">
      <dgm:prSet presAssocID="{63049CD0-DB49-454E-BE5E-D3489F2CE9EE}" presName="spaceRect" presStyleCnt="0"/>
      <dgm:spPr/>
    </dgm:pt>
    <dgm:pt modelId="{0EA10625-75BE-4D2F-B231-8C97CE0CDE0E}" type="pres">
      <dgm:prSet presAssocID="{63049CD0-DB49-454E-BE5E-D3489F2CE9EE}" presName="textRect" presStyleLbl="revTx" presStyleIdx="3" presStyleCnt="6">
        <dgm:presLayoutVars>
          <dgm:chMax val="1"/>
          <dgm:chPref val="1"/>
        </dgm:presLayoutVars>
      </dgm:prSet>
      <dgm:spPr/>
    </dgm:pt>
    <dgm:pt modelId="{4E62F574-C6ED-4E87-B42D-9CD3389410B1}" type="pres">
      <dgm:prSet presAssocID="{89237C00-4EF1-4842-9411-E70BF25E0AF4}" presName="sibTrans" presStyleLbl="sibTrans2D1" presStyleIdx="0" presStyleCnt="0"/>
      <dgm:spPr/>
    </dgm:pt>
    <dgm:pt modelId="{BC37E20A-BCB0-4830-9FAD-48500CA893D4}" type="pres">
      <dgm:prSet presAssocID="{68D7EA36-8464-46F9-8752-716E0AABC80C}" presName="compNode" presStyleCnt="0"/>
      <dgm:spPr/>
    </dgm:pt>
    <dgm:pt modelId="{E0468EC5-42B9-40CA-A104-378595701049}" type="pres">
      <dgm:prSet presAssocID="{68D7EA36-8464-46F9-8752-716E0AABC80C}" presName="iconBgRect" presStyleLbl="bgShp" presStyleIdx="4" presStyleCnt="6"/>
      <dgm:spPr/>
    </dgm:pt>
    <dgm:pt modelId="{607B9A20-349A-4585-B9D3-5245795C6562}" type="pres">
      <dgm:prSet presAssocID="{68D7EA36-8464-46F9-8752-716E0AABC80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udiště"/>
        </a:ext>
      </dgm:extLst>
    </dgm:pt>
    <dgm:pt modelId="{D79345F9-6170-458D-B05B-DBA357BEC8E6}" type="pres">
      <dgm:prSet presAssocID="{68D7EA36-8464-46F9-8752-716E0AABC80C}" presName="spaceRect" presStyleCnt="0"/>
      <dgm:spPr/>
    </dgm:pt>
    <dgm:pt modelId="{1462A7A5-8F59-4719-AA32-64389FADE23E}" type="pres">
      <dgm:prSet presAssocID="{68D7EA36-8464-46F9-8752-716E0AABC80C}" presName="textRect" presStyleLbl="revTx" presStyleIdx="4" presStyleCnt="6">
        <dgm:presLayoutVars>
          <dgm:chMax val="1"/>
          <dgm:chPref val="1"/>
        </dgm:presLayoutVars>
      </dgm:prSet>
      <dgm:spPr/>
    </dgm:pt>
    <dgm:pt modelId="{BB4AA9DF-5C92-4A0B-98EB-14B75E79CDE8}" type="pres">
      <dgm:prSet presAssocID="{6022AB0A-7DC5-44A2-A031-5C5431193885}" presName="sibTrans" presStyleLbl="sibTrans2D1" presStyleIdx="0" presStyleCnt="0"/>
      <dgm:spPr/>
    </dgm:pt>
    <dgm:pt modelId="{0A07AC5F-8F37-48EF-B530-97CCB9AB09FA}" type="pres">
      <dgm:prSet presAssocID="{AF91F79E-209D-4946-8605-0716FE43D8B1}" presName="compNode" presStyleCnt="0"/>
      <dgm:spPr/>
    </dgm:pt>
    <dgm:pt modelId="{76CD4851-A008-4B85-BDC0-1D324B188EBC}" type="pres">
      <dgm:prSet presAssocID="{AF91F79E-209D-4946-8605-0716FE43D8B1}" presName="iconBgRect" presStyleLbl="bgShp" presStyleIdx="5" presStyleCnt="6"/>
      <dgm:spPr/>
    </dgm:pt>
    <dgm:pt modelId="{2E45AEDC-062E-4497-9209-89661E9D014F}" type="pres">
      <dgm:prSet presAssocID="{AF91F79E-209D-4946-8605-0716FE43D8B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átor"/>
        </a:ext>
      </dgm:extLst>
    </dgm:pt>
    <dgm:pt modelId="{F934FD1A-D828-4ED8-9B86-BFE42A497FB8}" type="pres">
      <dgm:prSet presAssocID="{AF91F79E-209D-4946-8605-0716FE43D8B1}" presName="spaceRect" presStyleCnt="0"/>
      <dgm:spPr/>
    </dgm:pt>
    <dgm:pt modelId="{B1CA8658-28E8-4788-A75F-B626F1E58063}" type="pres">
      <dgm:prSet presAssocID="{AF91F79E-209D-4946-8605-0716FE43D8B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CCC4327-7CBB-4035-9CF5-B8CE80FBFDF8}" type="presOf" srcId="{25CE2B20-50D6-4F5C-AA1A-44CA0837BC84}" destId="{F8352C1F-00BA-4106-919F-7930813559FC}" srcOrd="0" destOrd="0" presId="urn:microsoft.com/office/officeart/2018/2/layout/IconCircleList"/>
    <dgm:cxn modelId="{AF15E55E-4197-4E76-B4DB-2882DE3E370A}" srcId="{BDF4FEC4-939D-4819-98C2-5AF2F6ED21BF}" destId="{63049CD0-DB49-454E-BE5E-D3489F2CE9EE}" srcOrd="3" destOrd="0" parTransId="{8EA0D82E-3CD1-4B80-90A6-5421468B4FA5}" sibTransId="{89237C00-4EF1-4842-9411-E70BF25E0AF4}"/>
    <dgm:cxn modelId="{6A09E170-1DDD-443E-B29D-B7809AE1F82C}" srcId="{BDF4FEC4-939D-4819-98C2-5AF2F6ED21BF}" destId="{68D7EA36-8464-46F9-8752-716E0AABC80C}" srcOrd="4" destOrd="0" parTransId="{3092D03B-FB73-402A-9881-4C00D24ECDCA}" sibTransId="{6022AB0A-7DC5-44A2-A031-5C5431193885}"/>
    <dgm:cxn modelId="{6341C354-C1D5-4B96-8FC7-C23D6F655E28}" srcId="{BDF4FEC4-939D-4819-98C2-5AF2F6ED21BF}" destId="{AF91F79E-209D-4946-8605-0716FE43D8B1}" srcOrd="5" destOrd="0" parTransId="{1511953C-9177-49FE-A8E4-ED219D325263}" sibTransId="{7C29AF6E-D503-497E-ACD3-409CEBA3DF35}"/>
    <dgm:cxn modelId="{7334B376-06BC-4545-AA93-12854E08E27A}" type="presOf" srcId="{63049CD0-DB49-454E-BE5E-D3489F2CE9EE}" destId="{0EA10625-75BE-4D2F-B231-8C97CE0CDE0E}" srcOrd="0" destOrd="0" presId="urn:microsoft.com/office/officeart/2018/2/layout/IconCircleList"/>
    <dgm:cxn modelId="{E651A658-7ED9-4235-8013-D3791058C9F6}" type="presOf" srcId="{68D7EA36-8464-46F9-8752-716E0AABC80C}" destId="{1462A7A5-8F59-4719-AA32-64389FADE23E}" srcOrd="0" destOrd="0" presId="urn:microsoft.com/office/officeart/2018/2/layout/IconCircleList"/>
    <dgm:cxn modelId="{45298C7F-7EBA-48BF-B232-B32073E9CC76}" srcId="{BDF4FEC4-939D-4819-98C2-5AF2F6ED21BF}" destId="{B4CCA1B0-58C3-457E-A1C5-44F176145AD6}" srcOrd="2" destOrd="0" parTransId="{7DBF200C-FC90-413A-836E-646CF6E55B61}" sibTransId="{D479F6B9-3E87-476B-86C8-B79EDB92F6A3}"/>
    <dgm:cxn modelId="{34819B7F-364A-4F7D-B0DE-3C28B19B7067}" type="presOf" srcId="{BDF4FEC4-939D-4819-98C2-5AF2F6ED21BF}" destId="{6BF99189-4A26-4803-80B6-5DA761FD8C3D}" srcOrd="0" destOrd="0" presId="urn:microsoft.com/office/officeart/2018/2/layout/IconCircleList"/>
    <dgm:cxn modelId="{25CFF487-7F4D-4279-B07D-2511C90E0A0B}" srcId="{BDF4FEC4-939D-4819-98C2-5AF2F6ED21BF}" destId="{BEBE836D-529A-4522-B1DB-16DB1B6569FC}" srcOrd="1" destOrd="0" parTransId="{F74B4621-AB0F-4B25-96A2-6E38D46C08E5}" sibTransId="{25CE2B20-50D6-4F5C-AA1A-44CA0837BC84}"/>
    <dgm:cxn modelId="{C8A53D8C-3292-46C4-8F85-6784D5E833AC}" type="presOf" srcId="{AA127A0A-422A-41C0-9E1C-F279B7D3975F}" destId="{8B9DB6B5-231E-489A-9F96-444A6C7A261B}" srcOrd="0" destOrd="0" presId="urn:microsoft.com/office/officeart/2018/2/layout/IconCircleList"/>
    <dgm:cxn modelId="{D353B29F-E375-4A3A-B30E-F8D247A887F9}" type="presOf" srcId="{6022AB0A-7DC5-44A2-A031-5C5431193885}" destId="{BB4AA9DF-5C92-4A0B-98EB-14B75E79CDE8}" srcOrd="0" destOrd="0" presId="urn:microsoft.com/office/officeart/2018/2/layout/IconCircleList"/>
    <dgm:cxn modelId="{B1BF38AD-242C-4949-8F06-F9390DE5DAEF}" srcId="{BDF4FEC4-939D-4819-98C2-5AF2F6ED21BF}" destId="{AA127A0A-422A-41C0-9E1C-F279B7D3975F}" srcOrd="0" destOrd="0" parTransId="{F29FDAF1-586C-47DE-BCAB-6375D77C67B2}" sibTransId="{A5929332-E944-4CCD-A758-3072DC567535}"/>
    <dgm:cxn modelId="{7385BEB6-37C6-46E6-A99E-EFA9C4A9241F}" type="presOf" srcId="{AF91F79E-209D-4946-8605-0716FE43D8B1}" destId="{B1CA8658-28E8-4788-A75F-B626F1E58063}" srcOrd="0" destOrd="0" presId="urn:microsoft.com/office/officeart/2018/2/layout/IconCircleList"/>
    <dgm:cxn modelId="{8B03A5BE-AEA3-4170-9E73-95D9CAFEFE9B}" type="presOf" srcId="{BEBE836D-529A-4522-B1DB-16DB1B6569FC}" destId="{10F92B8D-1C7C-4E01-881B-15BBBF844866}" srcOrd="0" destOrd="0" presId="urn:microsoft.com/office/officeart/2018/2/layout/IconCircleList"/>
    <dgm:cxn modelId="{90B295C8-2BDF-47A0-92C4-33D574B816FE}" type="presOf" srcId="{89237C00-4EF1-4842-9411-E70BF25E0AF4}" destId="{4E62F574-C6ED-4E87-B42D-9CD3389410B1}" srcOrd="0" destOrd="0" presId="urn:microsoft.com/office/officeart/2018/2/layout/IconCircleList"/>
    <dgm:cxn modelId="{E97EDDDE-3438-401E-AD61-997632948DA9}" type="presOf" srcId="{D479F6B9-3E87-476B-86C8-B79EDB92F6A3}" destId="{31A35AD5-9766-48E0-8D90-A009E52E4A50}" srcOrd="0" destOrd="0" presId="urn:microsoft.com/office/officeart/2018/2/layout/IconCircleList"/>
    <dgm:cxn modelId="{4C9A12F5-1DAF-4F11-8349-0ECC3CC9CD71}" type="presOf" srcId="{B4CCA1B0-58C3-457E-A1C5-44F176145AD6}" destId="{D8C29C28-24FD-4CBD-9C3E-8C827CECFF90}" srcOrd="0" destOrd="0" presId="urn:microsoft.com/office/officeart/2018/2/layout/IconCircleList"/>
    <dgm:cxn modelId="{2BC29DFF-3D4D-46C7-BA83-922D85E45AE0}" type="presOf" srcId="{A5929332-E944-4CCD-A758-3072DC567535}" destId="{246556E9-1965-4961-A577-C2B4A69914FA}" srcOrd="0" destOrd="0" presId="urn:microsoft.com/office/officeart/2018/2/layout/IconCircleList"/>
    <dgm:cxn modelId="{518B96C0-589C-4A8F-94A9-4D834D4C1EF9}" type="presParOf" srcId="{6BF99189-4A26-4803-80B6-5DA761FD8C3D}" destId="{DD69DE81-A6F1-480E-9C3B-9B05578D68F4}" srcOrd="0" destOrd="0" presId="urn:microsoft.com/office/officeart/2018/2/layout/IconCircleList"/>
    <dgm:cxn modelId="{F137AA97-9E4F-4B4F-92E1-6726E203BEAE}" type="presParOf" srcId="{DD69DE81-A6F1-480E-9C3B-9B05578D68F4}" destId="{7AF1562D-3F8E-4ACF-9D7A-B3494D934A24}" srcOrd="0" destOrd="0" presId="urn:microsoft.com/office/officeart/2018/2/layout/IconCircleList"/>
    <dgm:cxn modelId="{BE089D00-9958-4BCB-B829-4974E2FA8DFC}" type="presParOf" srcId="{7AF1562D-3F8E-4ACF-9D7A-B3494D934A24}" destId="{33BF6487-CB98-4590-9328-736B5B3118B4}" srcOrd="0" destOrd="0" presId="urn:microsoft.com/office/officeart/2018/2/layout/IconCircleList"/>
    <dgm:cxn modelId="{BBE570DE-AB86-4B53-A718-77E875D170D9}" type="presParOf" srcId="{7AF1562D-3F8E-4ACF-9D7A-B3494D934A24}" destId="{61AE904F-4C91-40AA-8A29-6A4F5DAAB6BA}" srcOrd="1" destOrd="0" presId="urn:microsoft.com/office/officeart/2018/2/layout/IconCircleList"/>
    <dgm:cxn modelId="{668C5BAC-990E-42A7-86AA-0CD2CEB018E6}" type="presParOf" srcId="{7AF1562D-3F8E-4ACF-9D7A-B3494D934A24}" destId="{96FD9BCB-7885-4967-B83D-1A9D4CFE9A52}" srcOrd="2" destOrd="0" presId="urn:microsoft.com/office/officeart/2018/2/layout/IconCircleList"/>
    <dgm:cxn modelId="{9D1F90CB-64C7-41FD-8B60-93468722FE05}" type="presParOf" srcId="{7AF1562D-3F8E-4ACF-9D7A-B3494D934A24}" destId="{8B9DB6B5-231E-489A-9F96-444A6C7A261B}" srcOrd="3" destOrd="0" presId="urn:microsoft.com/office/officeart/2018/2/layout/IconCircleList"/>
    <dgm:cxn modelId="{0B88E5E3-9AD9-476B-A620-BCE7B0688845}" type="presParOf" srcId="{DD69DE81-A6F1-480E-9C3B-9B05578D68F4}" destId="{246556E9-1965-4961-A577-C2B4A69914FA}" srcOrd="1" destOrd="0" presId="urn:microsoft.com/office/officeart/2018/2/layout/IconCircleList"/>
    <dgm:cxn modelId="{DDE3472D-4EC8-44B4-BAF7-ABAA7E5AB17D}" type="presParOf" srcId="{DD69DE81-A6F1-480E-9C3B-9B05578D68F4}" destId="{965D2340-291A-40D4-A122-F59255A09C7D}" srcOrd="2" destOrd="0" presId="urn:microsoft.com/office/officeart/2018/2/layout/IconCircleList"/>
    <dgm:cxn modelId="{0FF0522C-326F-4CB6-A9E8-4FB801C933EB}" type="presParOf" srcId="{965D2340-291A-40D4-A122-F59255A09C7D}" destId="{81589EED-DB0C-428A-93C1-5C04C7054C3B}" srcOrd="0" destOrd="0" presId="urn:microsoft.com/office/officeart/2018/2/layout/IconCircleList"/>
    <dgm:cxn modelId="{A3F30965-920D-4681-AD97-CC6F16AAD94F}" type="presParOf" srcId="{965D2340-291A-40D4-A122-F59255A09C7D}" destId="{B0774AF2-A901-4249-B122-3449E3B2B853}" srcOrd="1" destOrd="0" presId="urn:microsoft.com/office/officeart/2018/2/layout/IconCircleList"/>
    <dgm:cxn modelId="{81F2EE5F-E31D-438F-86C3-7A6B35BFF43C}" type="presParOf" srcId="{965D2340-291A-40D4-A122-F59255A09C7D}" destId="{1E54B01E-8401-4580-82E2-0DDC150902FC}" srcOrd="2" destOrd="0" presId="urn:microsoft.com/office/officeart/2018/2/layout/IconCircleList"/>
    <dgm:cxn modelId="{5AADA081-5E71-45D4-A3C6-2991BEF12548}" type="presParOf" srcId="{965D2340-291A-40D4-A122-F59255A09C7D}" destId="{10F92B8D-1C7C-4E01-881B-15BBBF844866}" srcOrd="3" destOrd="0" presId="urn:microsoft.com/office/officeart/2018/2/layout/IconCircleList"/>
    <dgm:cxn modelId="{29BBA1A9-0344-4C14-ABB7-98AB18359B2C}" type="presParOf" srcId="{DD69DE81-A6F1-480E-9C3B-9B05578D68F4}" destId="{F8352C1F-00BA-4106-919F-7930813559FC}" srcOrd="3" destOrd="0" presId="urn:microsoft.com/office/officeart/2018/2/layout/IconCircleList"/>
    <dgm:cxn modelId="{902577CB-66C1-46D4-BAE7-6D7DA4852C33}" type="presParOf" srcId="{DD69DE81-A6F1-480E-9C3B-9B05578D68F4}" destId="{5B5392DB-2126-4715-A344-26CDA8CD8712}" srcOrd="4" destOrd="0" presId="urn:microsoft.com/office/officeart/2018/2/layout/IconCircleList"/>
    <dgm:cxn modelId="{CAC53D15-0DF4-40B2-8AE4-E087764D3634}" type="presParOf" srcId="{5B5392DB-2126-4715-A344-26CDA8CD8712}" destId="{E5639D1B-3B88-4B19-9389-59060FAF8B4E}" srcOrd="0" destOrd="0" presId="urn:microsoft.com/office/officeart/2018/2/layout/IconCircleList"/>
    <dgm:cxn modelId="{66069CD1-A213-45E1-8914-0D868EBCCAB1}" type="presParOf" srcId="{5B5392DB-2126-4715-A344-26CDA8CD8712}" destId="{B08C26E7-6E13-4DF5-B649-E5882057CC17}" srcOrd="1" destOrd="0" presId="urn:microsoft.com/office/officeart/2018/2/layout/IconCircleList"/>
    <dgm:cxn modelId="{EC775197-E89C-4E0D-8C2B-657D73CDAB68}" type="presParOf" srcId="{5B5392DB-2126-4715-A344-26CDA8CD8712}" destId="{E72D73D6-732D-4F92-BA93-43E42BDBF7FF}" srcOrd="2" destOrd="0" presId="urn:microsoft.com/office/officeart/2018/2/layout/IconCircleList"/>
    <dgm:cxn modelId="{0E9529E1-DCF9-4233-B262-AD2385F078F9}" type="presParOf" srcId="{5B5392DB-2126-4715-A344-26CDA8CD8712}" destId="{D8C29C28-24FD-4CBD-9C3E-8C827CECFF90}" srcOrd="3" destOrd="0" presId="urn:microsoft.com/office/officeart/2018/2/layout/IconCircleList"/>
    <dgm:cxn modelId="{AF2F4675-697D-462B-B69F-F8AAF3C86A86}" type="presParOf" srcId="{DD69DE81-A6F1-480E-9C3B-9B05578D68F4}" destId="{31A35AD5-9766-48E0-8D90-A009E52E4A50}" srcOrd="5" destOrd="0" presId="urn:microsoft.com/office/officeart/2018/2/layout/IconCircleList"/>
    <dgm:cxn modelId="{DCE97710-D0B4-4F1F-8A39-BB12C0D9F55D}" type="presParOf" srcId="{DD69DE81-A6F1-480E-9C3B-9B05578D68F4}" destId="{F2FA06DE-FDB5-4D19-AD42-4BC618D611E8}" srcOrd="6" destOrd="0" presId="urn:microsoft.com/office/officeart/2018/2/layout/IconCircleList"/>
    <dgm:cxn modelId="{6E76A56C-C668-42D7-8594-33C76BC32987}" type="presParOf" srcId="{F2FA06DE-FDB5-4D19-AD42-4BC618D611E8}" destId="{F5EAC775-8406-408E-BD5F-A0E07522FB21}" srcOrd="0" destOrd="0" presId="urn:microsoft.com/office/officeart/2018/2/layout/IconCircleList"/>
    <dgm:cxn modelId="{A03A8222-3816-46A2-B077-F54F6CAD8B06}" type="presParOf" srcId="{F2FA06DE-FDB5-4D19-AD42-4BC618D611E8}" destId="{E59F842A-AA10-4634-8BAE-D5F2EC64F2E5}" srcOrd="1" destOrd="0" presId="urn:microsoft.com/office/officeart/2018/2/layout/IconCircleList"/>
    <dgm:cxn modelId="{76C1A7A1-423D-4191-81D9-E27EE735B5AF}" type="presParOf" srcId="{F2FA06DE-FDB5-4D19-AD42-4BC618D611E8}" destId="{FFF0B00C-9101-4513-8D7C-C322753A095E}" srcOrd="2" destOrd="0" presId="urn:microsoft.com/office/officeart/2018/2/layout/IconCircleList"/>
    <dgm:cxn modelId="{3E18F899-2F75-4204-A2D8-6D5A791E8CF0}" type="presParOf" srcId="{F2FA06DE-FDB5-4D19-AD42-4BC618D611E8}" destId="{0EA10625-75BE-4D2F-B231-8C97CE0CDE0E}" srcOrd="3" destOrd="0" presId="urn:microsoft.com/office/officeart/2018/2/layout/IconCircleList"/>
    <dgm:cxn modelId="{73B64B2E-8D0C-451D-8221-B59794F5E308}" type="presParOf" srcId="{DD69DE81-A6F1-480E-9C3B-9B05578D68F4}" destId="{4E62F574-C6ED-4E87-B42D-9CD3389410B1}" srcOrd="7" destOrd="0" presId="urn:microsoft.com/office/officeart/2018/2/layout/IconCircleList"/>
    <dgm:cxn modelId="{9D831441-E5A5-4255-B382-B37611D03ACD}" type="presParOf" srcId="{DD69DE81-A6F1-480E-9C3B-9B05578D68F4}" destId="{BC37E20A-BCB0-4830-9FAD-48500CA893D4}" srcOrd="8" destOrd="0" presId="urn:microsoft.com/office/officeart/2018/2/layout/IconCircleList"/>
    <dgm:cxn modelId="{1EF9DC0E-A623-49FD-B5D9-4D75B18ECD89}" type="presParOf" srcId="{BC37E20A-BCB0-4830-9FAD-48500CA893D4}" destId="{E0468EC5-42B9-40CA-A104-378595701049}" srcOrd="0" destOrd="0" presId="urn:microsoft.com/office/officeart/2018/2/layout/IconCircleList"/>
    <dgm:cxn modelId="{75A227A0-C32B-4D7E-8C75-C4615F952225}" type="presParOf" srcId="{BC37E20A-BCB0-4830-9FAD-48500CA893D4}" destId="{607B9A20-349A-4585-B9D3-5245795C6562}" srcOrd="1" destOrd="0" presId="urn:microsoft.com/office/officeart/2018/2/layout/IconCircleList"/>
    <dgm:cxn modelId="{33686FB7-C131-4CA7-AD34-0F38B562A0F9}" type="presParOf" srcId="{BC37E20A-BCB0-4830-9FAD-48500CA893D4}" destId="{D79345F9-6170-458D-B05B-DBA357BEC8E6}" srcOrd="2" destOrd="0" presId="urn:microsoft.com/office/officeart/2018/2/layout/IconCircleList"/>
    <dgm:cxn modelId="{4E7200D9-C93E-4790-9268-ED8802C1CF3A}" type="presParOf" srcId="{BC37E20A-BCB0-4830-9FAD-48500CA893D4}" destId="{1462A7A5-8F59-4719-AA32-64389FADE23E}" srcOrd="3" destOrd="0" presId="urn:microsoft.com/office/officeart/2018/2/layout/IconCircleList"/>
    <dgm:cxn modelId="{B57AA04B-6D34-4C49-85DC-0C8565024620}" type="presParOf" srcId="{DD69DE81-A6F1-480E-9C3B-9B05578D68F4}" destId="{BB4AA9DF-5C92-4A0B-98EB-14B75E79CDE8}" srcOrd="9" destOrd="0" presId="urn:microsoft.com/office/officeart/2018/2/layout/IconCircleList"/>
    <dgm:cxn modelId="{29548E24-38E3-446A-AD18-FEE88607958B}" type="presParOf" srcId="{DD69DE81-A6F1-480E-9C3B-9B05578D68F4}" destId="{0A07AC5F-8F37-48EF-B530-97CCB9AB09FA}" srcOrd="10" destOrd="0" presId="urn:microsoft.com/office/officeart/2018/2/layout/IconCircleList"/>
    <dgm:cxn modelId="{C965D884-8489-4AB5-8071-2FC39980282B}" type="presParOf" srcId="{0A07AC5F-8F37-48EF-B530-97CCB9AB09FA}" destId="{76CD4851-A008-4B85-BDC0-1D324B188EBC}" srcOrd="0" destOrd="0" presId="urn:microsoft.com/office/officeart/2018/2/layout/IconCircleList"/>
    <dgm:cxn modelId="{5FFBD33F-3FBB-4AF0-BDCA-70E8F9C03256}" type="presParOf" srcId="{0A07AC5F-8F37-48EF-B530-97CCB9AB09FA}" destId="{2E45AEDC-062E-4497-9209-89661E9D014F}" srcOrd="1" destOrd="0" presId="urn:microsoft.com/office/officeart/2018/2/layout/IconCircleList"/>
    <dgm:cxn modelId="{DDC5923F-6A18-4FF5-B95C-C85CF25CE035}" type="presParOf" srcId="{0A07AC5F-8F37-48EF-B530-97CCB9AB09FA}" destId="{F934FD1A-D828-4ED8-9B86-BFE42A497FB8}" srcOrd="2" destOrd="0" presId="urn:microsoft.com/office/officeart/2018/2/layout/IconCircleList"/>
    <dgm:cxn modelId="{41440D14-4F6D-487E-89EF-740030B93A72}" type="presParOf" srcId="{0A07AC5F-8F37-48EF-B530-97CCB9AB09FA}" destId="{B1CA8658-28E8-4788-A75F-B626F1E5806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0A93A9-07EE-4A03-8FFC-C1C25974920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5EE845-1B90-407E-91EA-59A0D232086F}">
      <dgm:prSet/>
      <dgm:spPr/>
      <dgm:t>
        <a:bodyPr/>
        <a:lstStyle/>
        <a:p>
          <a:r>
            <a:rPr lang="cs-CZ"/>
            <a:t>Existuje velké množství obsahu, který je třeba doručit velkému počtu studentů.</a:t>
          </a:r>
          <a:endParaRPr lang="en-US"/>
        </a:p>
      </dgm:t>
    </dgm:pt>
    <dgm:pt modelId="{022069A2-4FC3-435D-93FA-73A8C6B083FB}" type="parTrans" cxnId="{DCB6DA70-4643-4226-9364-F21A6E53027F}">
      <dgm:prSet/>
      <dgm:spPr/>
      <dgm:t>
        <a:bodyPr/>
        <a:lstStyle/>
        <a:p>
          <a:endParaRPr lang="en-US"/>
        </a:p>
      </dgm:t>
    </dgm:pt>
    <dgm:pt modelId="{406B5A3B-E95F-49EA-B175-6AB34CAC709E}" type="sibTrans" cxnId="{DCB6DA70-4643-4226-9364-F21A6E53027F}">
      <dgm:prSet/>
      <dgm:spPr/>
      <dgm:t>
        <a:bodyPr/>
        <a:lstStyle/>
        <a:p>
          <a:endParaRPr lang="en-US"/>
        </a:p>
      </dgm:t>
    </dgm:pt>
    <dgm:pt modelId="{7130225B-F28A-4E71-A3E5-0B17D6109A97}">
      <dgm:prSet/>
      <dgm:spPr/>
      <dgm:t>
        <a:bodyPr/>
        <a:lstStyle/>
        <a:p>
          <a:r>
            <a:rPr lang="cs-CZ"/>
            <a:t>Studenti pocházejí z geograficky rozptýlených míst.</a:t>
          </a:r>
          <a:endParaRPr lang="en-US"/>
        </a:p>
      </dgm:t>
    </dgm:pt>
    <dgm:pt modelId="{4AF4F2A3-2B88-4C32-9B8C-5124185E6CC4}" type="parTrans" cxnId="{80E73014-C365-4F73-9FFC-E8508224BA13}">
      <dgm:prSet/>
      <dgm:spPr/>
      <dgm:t>
        <a:bodyPr/>
        <a:lstStyle/>
        <a:p>
          <a:endParaRPr lang="en-US"/>
        </a:p>
      </dgm:t>
    </dgm:pt>
    <dgm:pt modelId="{BC143201-C80A-4541-B823-AAAE1CA3F1A0}" type="sibTrans" cxnId="{80E73014-C365-4F73-9FFC-E8508224BA13}">
      <dgm:prSet/>
      <dgm:spPr/>
      <dgm:t>
        <a:bodyPr/>
        <a:lstStyle/>
        <a:p>
          <a:endParaRPr lang="en-US"/>
        </a:p>
      </dgm:t>
    </dgm:pt>
    <dgm:pt modelId="{B3765D9B-92E4-4191-BA8B-BDA152728248}">
      <dgm:prSet/>
      <dgm:spPr/>
      <dgm:t>
        <a:bodyPr/>
        <a:lstStyle/>
        <a:p>
          <a:r>
            <a:rPr lang="cs-CZ"/>
            <a:t>Studenti mají omezenou geografickou mobilitu, mají zdravotní či sociální hendikep.</a:t>
          </a:r>
          <a:endParaRPr lang="en-US"/>
        </a:p>
      </dgm:t>
    </dgm:pt>
    <dgm:pt modelId="{BFDDF5AF-6DDA-4941-B827-F59E0487FBF1}" type="parTrans" cxnId="{C3F32547-F422-4555-ABF2-92E0CCE26466}">
      <dgm:prSet/>
      <dgm:spPr/>
      <dgm:t>
        <a:bodyPr/>
        <a:lstStyle/>
        <a:p>
          <a:endParaRPr lang="en-US"/>
        </a:p>
      </dgm:t>
    </dgm:pt>
    <dgm:pt modelId="{E2585D57-C9A9-43D5-A2EE-30699F2D17ED}" type="sibTrans" cxnId="{C3F32547-F422-4555-ABF2-92E0CCE26466}">
      <dgm:prSet/>
      <dgm:spPr/>
      <dgm:t>
        <a:bodyPr/>
        <a:lstStyle/>
        <a:p>
          <a:endParaRPr lang="en-US"/>
        </a:p>
      </dgm:t>
    </dgm:pt>
    <dgm:pt modelId="{99C21555-1FFC-4879-84AD-E3BB09E77D5D}">
      <dgm:prSet/>
      <dgm:spPr/>
      <dgm:t>
        <a:bodyPr/>
        <a:lstStyle/>
        <a:p>
          <a:r>
            <a:rPr lang="cs-CZ"/>
            <a:t>Studenti mají omezený čas během dne věnovat se učení.</a:t>
          </a:r>
          <a:endParaRPr lang="en-US"/>
        </a:p>
      </dgm:t>
    </dgm:pt>
    <dgm:pt modelId="{977E6017-EAEA-44B3-A572-36F4583D9BCD}" type="parTrans" cxnId="{B0420DA7-8B7B-4432-A0D1-7C619897A4B1}">
      <dgm:prSet/>
      <dgm:spPr/>
      <dgm:t>
        <a:bodyPr/>
        <a:lstStyle/>
        <a:p>
          <a:endParaRPr lang="en-US"/>
        </a:p>
      </dgm:t>
    </dgm:pt>
    <dgm:pt modelId="{E37E120E-B9E8-425C-8726-7CAE5C9C8953}" type="sibTrans" cxnId="{B0420DA7-8B7B-4432-A0D1-7C619897A4B1}">
      <dgm:prSet/>
      <dgm:spPr/>
      <dgm:t>
        <a:bodyPr/>
        <a:lstStyle/>
        <a:p>
          <a:endParaRPr lang="en-US"/>
        </a:p>
      </dgm:t>
    </dgm:pt>
    <dgm:pt modelId="{00C6F2D4-90BF-4487-8581-EA3D336F9B15}">
      <dgm:prSet/>
      <dgm:spPr/>
      <dgm:t>
        <a:bodyPr/>
        <a:lstStyle/>
        <a:p>
          <a:r>
            <a:rPr lang="cs-CZ"/>
            <a:t>Studenti mají alespoň základní znalosti práce s počítačem a internetem.</a:t>
          </a:r>
          <a:endParaRPr lang="en-US"/>
        </a:p>
      </dgm:t>
    </dgm:pt>
    <dgm:pt modelId="{126D7C01-6D9C-4611-90BF-6BF44465FFE7}" type="parTrans" cxnId="{EE4A4F78-88D0-49F7-BE42-8B78FD15F2EE}">
      <dgm:prSet/>
      <dgm:spPr/>
      <dgm:t>
        <a:bodyPr/>
        <a:lstStyle/>
        <a:p>
          <a:endParaRPr lang="en-US"/>
        </a:p>
      </dgm:t>
    </dgm:pt>
    <dgm:pt modelId="{0A1142D5-6274-4515-932A-112B58384257}" type="sibTrans" cxnId="{EE4A4F78-88D0-49F7-BE42-8B78FD15F2EE}">
      <dgm:prSet/>
      <dgm:spPr/>
      <dgm:t>
        <a:bodyPr/>
        <a:lstStyle/>
        <a:p>
          <a:endParaRPr lang="en-US"/>
        </a:p>
      </dgm:t>
    </dgm:pt>
    <dgm:pt modelId="{A82B3F20-AF99-453B-869C-5C0FDF2D309E}">
      <dgm:prSet/>
      <dgm:spPr/>
      <dgm:t>
        <a:bodyPr/>
        <a:lstStyle/>
        <a:p>
          <a:r>
            <a:rPr lang="cs-CZ"/>
            <a:t>Je třeba rozvíjet homogenní základní znalosti o tomto tématu.</a:t>
          </a:r>
          <a:endParaRPr lang="en-US"/>
        </a:p>
      </dgm:t>
    </dgm:pt>
    <dgm:pt modelId="{1559D783-B534-4084-9A31-6B1B0C19FE0F}" type="parTrans" cxnId="{DAEEAD6F-9E6E-4D69-9282-7662CA19DDAB}">
      <dgm:prSet/>
      <dgm:spPr/>
      <dgm:t>
        <a:bodyPr/>
        <a:lstStyle/>
        <a:p>
          <a:endParaRPr lang="en-US"/>
        </a:p>
      </dgm:t>
    </dgm:pt>
    <dgm:pt modelId="{230ADEA0-D9A8-41DF-B3AE-A7B108D1404E}" type="sibTrans" cxnId="{DAEEAD6F-9E6E-4D69-9282-7662CA19DDAB}">
      <dgm:prSet/>
      <dgm:spPr/>
      <dgm:t>
        <a:bodyPr/>
        <a:lstStyle/>
        <a:p>
          <a:endParaRPr lang="en-US"/>
        </a:p>
      </dgm:t>
    </dgm:pt>
    <dgm:pt modelId="{CEC09670-84A8-455B-A6FB-33F51C13C633}">
      <dgm:prSet/>
      <dgm:spPr/>
      <dgm:t>
        <a:bodyPr/>
        <a:lstStyle/>
        <a:p>
          <a:r>
            <a:rPr lang="cs-CZ"/>
            <a:t>Studenti jsou velmi motivováni učit se a oceňují postup vlastním tempem.</a:t>
          </a:r>
          <a:endParaRPr lang="en-US"/>
        </a:p>
      </dgm:t>
    </dgm:pt>
    <dgm:pt modelId="{C611E442-A174-43A7-8671-4A8FB5B415F2}" type="parTrans" cxnId="{91870736-1FEC-4755-B9B2-9C2BC733B5FB}">
      <dgm:prSet/>
      <dgm:spPr/>
      <dgm:t>
        <a:bodyPr/>
        <a:lstStyle/>
        <a:p>
          <a:endParaRPr lang="en-US"/>
        </a:p>
      </dgm:t>
    </dgm:pt>
    <dgm:pt modelId="{9E9845C3-C8A4-4194-A4F1-C9C1BCD10C20}" type="sibTrans" cxnId="{91870736-1FEC-4755-B9B2-9C2BC733B5FB}">
      <dgm:prSet/>
      <dgm:spPr/>
      <dgm:t>
        <a:bodyPr/>
        <a:lstStyle/>
        <a:p>
          <a:endParaRPr lang="en-US"/>
        </a:p>
      </dgm:t>
    </dgm:pt>
    <dgm:pt modelId="{F312392A-77D1-46B6-910C-154913A942E1}">
      <dgm:prSet/>
      <dgm:spPr/>
      <dgm:t>
        <a:bodyPr/>
        <a:lstStyle/>
        <a:p>
          <a:r>
            <a:rPr lang="cs-CZ"/>
            <a:t>Obsah může být v budoucnu znovu použit pro různé skupiny studentů.</a:t>
          </a:r>
          <a:endParaRPr lang="en-US"/>
        </a:p>
      </dgm:t>
    </dgm:pt>
    <dgm:pt modelId="{36A8FE00-C62A-4B27-85B9-223EA33CCB00}" type="parTrans" cxnId="{194BF082-3D13-49A1-B2BD-04A8C576D0B1}">
      <dgm:prSet/>
      <dgm:spPr/>
      <dgm:t>
        <a:bodyPr/>
        <a:lstStyle/>
        <a:p>
          <a:endParaRPr lang="en-US"/>
        </a:p>
      </dgm:t>
    </dgm:pt>
    <dgm:pt modelId="{85B524A6-5304-41D1-92CE-8B9328809BC4}" type="sibTrans" cxnId="{194BF082-3D13-49A1-B2BD-04A8C576D0B1}">
      <dgm:prSet/>
      <dgm:spPr/>
      <dgm:t>
        <a:bodyPr/>
        <a:lstStyle/>
        <a:p>
          <a:endParaRPr lang="en-US"/>
        </a:p>
      </dgm:t>
    </dgm:pt>
    <dgm:pt modelId="{5EF4CDC4-3B27-40E5-97E3-87625C123ADB}">
      <dgm:prSet/>
      <dgm:spPr/>
      <dgm:t>
        <a:bodyPr/>
        <a:lstStyle/>
        <a:p>
          <a:r>
            <a:rPr lang="cs-CZ"/>
            <a:t>Kurz se zaměřuje spíše na kognitivní a interpersonální dovednosti než na psychomotorické dovednosti nebo sociální dovednosti.</a:t>
          </a:r>
          <a:endParaRPr lang="en-US"/>
        </a:p>
      </dgm:t>
    </dgm:pt>
    <dgm:pt modelId="{357C70B6-EBE0-4B14-BA19-2EED28F37C56}" type="parTrans" cxnId="{C29E1D66-5EF8-499E-B042-19728CAA604D}">
      <dgm:prSet/>
      <dgm:spPr/>
      <dgm:t>
        <a:bodyPr/>
        <a:lstStyle/>
        <a:p>
          <a:endParaRPr lang="en-US"/>
        </a:p>
      </dgm:t>
    </dgm:pt>
    <dgm:pt modelId="{896B9476-AF41-4C6C-B70D-2EC27E986C6B}" type="sibTrans" cxnId="{C29E1D66-5EF8-499E-B042-19728CAA604D}">
      <dgm:prSet/>
      <dgm:spPr/>
      <dgm:t>
        <a:bodyPr/>
        <a:lstStyle/>
        <a:p>
          <a:endParaRPr lang="en-US"/>
        </a:p>
      </dgm:t>
    </dgm:pt>
    <dgm:pt modelId="{AD004122-5D48-4289-9127-751C2BAA9DC9}">
      <dgm:prSet/>
      <dgm:spPr/>
      <dgm:t>
        <a:bodyPr/>
        <a:lstStyle/>
        <a:p>
          <a:r>
            <a:rPr lang="cs-CZ"/>
            <a:t>Chceme podpořit kreativní a kolaborativní metody ve výuce.</a:t>
          </a:r>
          <a:endParaRPr lang="en-US"/>
        </a:p>
      </dgm:t>
    </dgm:pt>
    <dgm:pt modelId="{A356C3C5-0FAA-407C-BC74-1D80F92C38C2}" type="parTrans" cxnId="{3C476218-4513-415B-9A2C-A7CE860ABAD4}">
      <dgm:prSet/>
      <dgm:spPr/>
      <dgm:t>
        <a:bodyPr/>
        <a:lstStyle/>
        <a:p>
          <a:endParaRPr lang="en-US"/>
        </a:p>
      </dgm:t>
    </dgm:pt>
    <dgm:pt modelId="{110EEB4E-313A-4DC4-A53A-EF34C4C5DA01}" type="sibTrans" cxnId="{3C476218-4513-415B-9A2C-A7CE860ABAD4}">
      <dgm:prSet/>
      <dgm:spPr/>
      <dgm:t>
        <a:bodyPr/>
        <a:lstStyle/>
        <a:p>
          <a:endParaRPr lang="en-US"/>
        </a:p>
      </dgm:t>
    </dgm:pt>
    <dgm:pt modelId="{2160F96C-CA37-4C34-A67B-9A7171CB0C77}">
      <dgm:prSet/>
      <dgm:spPr/>
      <dgm:t>
        <a:bodyPr/>
        <a:lstStyle/>
        <a:p>
          <a:r>
            <a:rPr lang="cs-CZ"/>
            <a:t>Chceme, aby se studenti mohli k obsahu vracet.</a:t>
          </a:r>
          <a:endParaRPr lang="en-US"/>
        </a:p>
      </dgm:t>
    </dgm:pt>
    <dgm:pt modelId="{F3025485-A12E-47F3-8CB6-397DEB120BF3}" type="parTrans" cxnId="{784E6100-75D5-4597-8FC7-32A0D4D300CF}">
      <dgm:prSet/>
      <dgm:spPr/>
      <dgm:t>
        <a:bodyPr/>
        <a:lstStyle/>
        <a:p>
          <a:endParaRPr lang="en-US"/>
        </a:p>
      </dgm:t>
    </dgm:pt>
    <dgm:pt modelId="{4BAB1A36-9482-4FEE-9296-6D763E52BEC9}" type="sibTrans" cxnId="{784E6100-75D5-4597-8FC7-32A0D4D300CF}">
      <dgm:prSet/>
      <dgm:spPr/>
      <dgm:t>
        <a:bodyPr/>
        <a:lstStyle/>
        <a:p>
          <a:endParaRPr lang="en-US"/>
        </a:p>
      </dgm:t>
    </dgm:pt>
    <dgm:pt modelId="{5981D21F-A642-4F7F-9016-979AB6DA7503}">
      <dgm:prSet/>
      <dgm:spPr/>
      <dgm:t>
        <a:bodyPr/>
        <a:lstStyle/>
        <a:p>
          <a:r>
            <a:rPr lang="cs-CZ"/>
            <a:t>Chceme mít možnost pracovat s širším obsah kurzů.</a:t>
          </a:r>
          <a:endParaRPr lang="en-US"/>
        </a:p>
      </dgm:t>
    </dgm:pt>
    <dgm:pt modelId="{2BB67955-6593-426B-A61B-B18AA3243349}" type="parTrans" cxnId="{90F6271F-0B3E-4EA4-92C1-49C5A7218979}">
      <dgm:prSet/>
      <dgm:spPr/>
      <dgm:t>
        <a:bodyPr/>
        <a:lstStyle/>
        <a:p>
          <a:endParaRPr lang="en-US"/>
        </a:p>
      </dgm:t>
    </dgm:pt>
    <dgm:pt modelId="{873792C6-27D6-4F1B-AECC-20C12093BFCA}" type="sibTrans" cxnId="{90F6271F-0B3E-4EA4-92C1-49C5A7218979}">
      <dgm:prSet/>
      <dgm:spPr/>
      <dgm:t>
        <a:bodyPr/>
        <a:lstStyle/>
        <a:p>
          <a:endParaRPr lang="en-US"/>
        </a:p>
      </dgm:t>
    </dgm:pt>
    <dgm:pt modelId="{F0F6EA2D-334E-42D9-961D-16A3A01410C8}">
      <dgm:prSet/>
      <dgm:spPr/>
      <dgm:t>
        <a:bodyPr/>
        <a:lstStyle/>
        <a:p>
          <a:r>
            <a:rPr lang="cs-CZ"/>
            <a:t>Potřebujeme diferencovat obsah mezi různé skupiny studujících (netradiční studenti jsou postupně skoro všichni)</a:t>
          </a:r>
          <a:endParaRPr lang="en-US"/>
        </a:p>
      </dgm:t>
    </dgm:pt>
    <dgm:pt modelId="{E244A1DA-AF48-4869-BD22-DFC149963AD2}" type="parTrans" cxnId="{15714DDC-4CB1-42A1-9120-47A861F55B1A}">
      <dgm:prSet/>
      <dgm:spPr/>
      <dgm:t>
        <a:bodyPr/>
        <a:lstStyle/>
        <a:p>
          <a:endParaRPr lang="en-US"/>
        </a:p>
      </dgm:t>
    </dgm:pt>
    <dgm:pt modelId="{29F5BED6-948E-45E2-8071-88E150B1457F}" type="sibTrans" cxnId="{15714DDC-4CB1-42A1-9120-47A861F55B1A}">
      <dgm:prSet/>
      <dgm:spPr/>
      <dgm:t>
        <a:bodyPr/>
        <a:lstStyle/>
        <a:p>
          <a:endParaRPr lang="en-US"/>
        </a:p>
      </dgm:t>
    </dgm:pt>
    <dgm:pt modelId="{39B860B7-9302-476D-A6A7-C78FAA22E503}" type="pres">
      <dgm:prSet presAssocID="{940A93A9-07EE-4A03-8FFC-C1C25974920B}" presName="diagram" presStyleCnt="0">
        <dgm:presLayoutVars>
          <dgm:dir/>
          <dgm:resizeHandles val="exact"/>
        </dgm:presLayoutVars>
      </dgm:prSet>
      <dgm:spPr/>
    </dgm:pt>
    <dgm:pt modelId="{AC12622C-B143-452E-ABB9-719210CB790B}" type="pres">
      <dgm:prSet presAssocID="{6A5EE845-1B90-407E-91EA-59A0D232086F}" presName="node" presStyleLbl="node1" presStyleIdx="0" presStyleCnt="13">
        <dgm:presLayoutVars>
          <dgm:bulletEnabled val="1"/>
        </dgm:presLayoutVars>
      </dgm:prSet>
      <dgm:spPr/>
    </dgm:pt>
    <dgm:pt modelId="{A9B466E8-FE90-4F85-B9BB-19C823A1CD54}" type="pres">
      <dgm:prSet presAssocID="{406B5A3B-E95F-49EA-B175-6AB34CAC709E}" presName="sibTrans" presStyleCnt="0"/>
      <dgm:spPr/>
    </dgm:pt>
    <dgm:pt modelId="{055E8F19-48A7-466F-A8AF-5A762739C7CB}" type="pres">
      <dgm:prSet presAssocID="{7130225B-F28A-4E71-A3E5-0B17D6109A97}" presName="node" presStyleLbl="node1" presStyleIdx="1" presStyleCnt="13">
        <dgm:presLayoutVars>
          <dgm:bulletEnabled val="1"/>
        </dgm:presLayoutVars>
      </dgm:prSet>
      <dgm:spPr/>
    </dgm:pt>
    <dgm:pt modelId="{4FEFAC56-3BA0-478E-A776-333E176CCE2A}" type="pres">
      <dgm:prSet presAssocID="{BC143201-C80A-4541-B823-AAAE1CA3F1A0}" presName="sibTrans" presStyleCnt="0"/>
      <dgm:spPr/>
    </dgm:pt>
    <dgm:pt modelId="{AF56B6D0-BB6A-4B2F-BBDE-89C56823FCEA}" type="pres">
      <dgm:prSet presAssocID="{B3765D9B-92E4-4191-BA8B-BDA152728248}" presName="node" presStyleLbl="node1" presStyleIdx="2" presStyleCnt="13">
        <dgm:presLayoutVars>
          <dgm:bulletEnabled val="1"/>
        </dgm:presLayoutVars>
      </dgm:prSet>
      <dgm:spPr/>
    </dgm:pt>
    <dgm:pt modelId="{B31A098E-A854-4353-9C6E-01E9C12FEE13}" type="pres">
      <dgm:prSet presAssocID="{E2585D57-C9A9-43D5-A2EE-30699F2D17ED}" presName="sibTrans" presStyleCnt="0"/>
      <dgm:spPr/>
    </dgm:pt>
    <dgm:pt modelId="{42EBAEDF-4A8C-448E-B76A-93BD40BB834B}" type="pres">
      <dgm:prSet presAssocID="{99C21555-1FFC-4879-84AD-E3BB09E77D5D}" presName="node" presStyleLbl="node1" presStyleIdx="3" presStyleCnt="13">
        <dgm:presLayoutVars>
          <dgm:bulletEnabled val="1"/>
        </dgm:presLayoutVars>
      </dgm:prSet>
      <dgm:spPr/>
    </dgm:pt>
    <dgm:pt modelId="{FF9CB21D-DA37-46D7-BA2A-3D7913B22BAC}" type="pres">
      <dgm:prSet presAssocID="{E37E120E-B9E8-425C-8726-7CAE5C9C8953}" presName="sibTrans" presStyleCnt="0"/>
      <dgm:spPr/>
    </dgm:pt>
    <dgm:pt modelId="{4398240A-1ECA-4910-AD35-A17C93797AF3}" type="pres">
      <dgm:prSet presAssocID="{00C6F2D4-90BF-4487-8581-EA3D336F9B15}" presName="node" presStyleLbl="node1" presStyleIdx="4" presStyleCnt="13">
        <dgm:presLayoutVars>
          <dgm:bulletEnabled val="1"/>
        </dgm:presLayoutVars>
      </dgm:prSet>
      <dgm:spPr/>
    </dgm:pt>
    <dgm:pt modelId="{56D4DA33-D372-4EB8-96D0-9DAD56163395}" type="pres">
      <dgm:prSet presAssocID="{0A1142D5-6274-4515-932A-112B58384257}" presName="sibTrans" presStyleCnt="0"/>
      <dgm:spPr/>
    </dgm:pt>
    <dgm:pt modelId="{5D3F1C13-F6E1-4727-9B4F-610647759D12}" type="pres">
      <dgm:prSet presAssocID="{A82B3F20-AF99-453B-869C-5C0FDF2D309E}" presName="node" presStyleLbl="node1" presStyleIdx="5" presStyleCnt="13">
        <dgm:presLayoutVars>
          <dgm:bulletEnabled val="1"/>
        </dgm:presLayoutVars>
      </dgm:prSet>
      <dgm:spPr/>
    </dgm:pt>
    <dgm:pt modelId="{923567EA-66B6-46E6-9679-5C46F2D4DEB0}" type="pres">
      <dgm:prSet presAssocID="{230ADEA0-D9A8-41DF-B3AE-A7B108D1404E}" presName="sibTrans" presStyleCnt="0"/>
      <dgm:spPr/>
    </dgm:pt>
    <dgm:pt modelId="{564EB2DD-06F1-4817-B7D6-CE06A0B87BF0}" type="pres">
      <dgm:prSet presAssocID="{CEC09670-84A8-455B-A6FB-33F51C13C633}" presName="node" presStyleLbl="node1" presStyleIdx="6" presStyleCnt="13">
        <dgm:presLayoutVars>
          <dgm:bulletEnabled val="1"/>
        </dgm:presLayoutVars>
      </dgm:prSet>
      <dgm:spPr/>
    </dgm:pt>
    <dgm:pt modelId="{C87CFA32-23F0-47A1-88D1-A3AD37217E24}" type="pres">
      <dgm:prSet presAssocID="{9E9845C3-C8A4-4194-A4F1-C9C1BCD10C20}" presName="sibTrans" presStyleCnt="0"/>
      <dgm:spPr/>
    </dgm:pt>
    <dgm:pt modelId="{3E9B6B9D-490B-4B08-AEE9-7BD347B367B3}" type="pres">
      <dgm:prSet presAssocID="{F312392A-77D1-46B6-910C-154913A942E1}" presName="node" presStyleLbl="node1" presStyleIdx="7" presStyleCnt="13">
        <dgm:presLayoutVars>
          <dgm:bulletEnabled val="1"/>
        </dgm:presLayoutVars>
      </dgm:prSet>
      <dgm:spPr/>
    </dgm:pt>
    <dgm:pt modelId="{1FDE66DC-A5B1-47E7-B764-C8C77F4D3A90}" type="pres">
      <dgm:prSet presAssocID="{85B524A6-5304-41D1-92CE-8B9328809BC4}" presName="sibTrans" presStyleCnt="0"/>
      <dgm:spPr/>
    </dgm:pt>
    <dgm:pt modelId="{774152EF-80F7-4CB8-86EF-3C3895E7AA41}" type="pres">
      <dgm:prSet presAssocID="{5EF4CDC4-3B27-40E5-97E3-87625C123ADB}" presName="node" presStyleLbl="node1" presStyleIdx="8" presStyleCnt="13">
        <dgm:presLayoutVars>
          <dgm:bulletEnabled val="1"/>
        </dgm:presLayoutVars>
      </dgm:prSet>
      <dgm:spPr/>
    </dgm:pt>
    <dgm:pt modelId="{FEDCFEC6-55E6-4138-B094-300E1F153CDA}" type="pres">
      <dgm:prSet presAssocID="{896B9476-AF41-4C6C-B70D-2EC27E986C6B}" presName="sibTrans" presStyleCnt="0"/>
      <dgm:spPr/>
    </dgm:pt>
    <dgm:pt modelId="{54687B24-E3E4-4AD6-BD2E-20C44025E34D}" type="pres">
      <dgm:prSet presAssocID="{AD004122-5D48-4289-9127-751C2BAA9DC9}" presName="node" presStyleLbl="node1" presStyleIdx="9" presStyleCnt="13">
        <dgm:presLayoutVars>
          <dgm:bulletEnabled val="1"/>
        </dgm:presLayoutVars>
      </dgm:prSet>
      <dgm:spPr/>
    </dgm:pt>
    <dgm:pt modelId="{C99C0407-802F-482B-91AC-F690029AD47F}" type="pres">
      <dgm:prSet presAssocID="{110EEB4E-313A-4DC4-A53A-EF34C4C5DA01}" presName="sibTrans" presStyleCnt="0"/>
      <dgm:spPr/>
    </dgm:pt>
    <dgm:pt modelId="{8B010425-8312-40AC-92BB-C87868C4495C}" type="pres">
      <dgm:prSet presAssocID="{2160F96C-CA37-4C34-A67B-9A7171CB0C77}" presName="node" presStyleLbl="node1" presStyleIdx="10" presStyleCnt="13">
        <dgm:presLayoutVars>
          <dgm:bulletEnabled val="1"/>
        </dgm:presLayoutVars>
      </dgm:prSet>
      <dgm:spPr/>
    </dgm:pt>
    <dgm:pt modelId="{E7043A2F-A978-4024-848F-6DA6EAACDC8A}" type="pres">
      <dgm:prSet presAssocID="{4BAB1A36-9482-4FEE-9296-6D763E52BEC9}" presName="sibTrans" presStyleCnt="0"/>
      <dgm:spPr/>
    </dgm:pt>
    <dgm:pt modelId="{85E85480-B922-41DD-B85A-B20D6398358A}" type="pres">
      <dgm:prSet presAssocID="{5981D21F-A642-4F7F-9016-979AB6DA7503}" presName="node" presStyleLbl="node1" presStyleIdx="11" presStyleCnt="13">
        <dgm:presLayoutVars>
          <dgm:bulletEnabled val="1"/>
        </dgm:presLayoutVars>
      </dgm:prSet>
      <dgm:spPr/>
    </dgm:pt>
    <dgm:pt modelId="{2220283D-DC81-4601-85E6-30FBC257A683}" type="pres">
      <dgm:prSet presAssocID="{873792C6-27D6-4F1B-AECC-20C12093BFCA}" presName="sibTrans" presStyleCnt="0"/>
      <dgm:spPr/>
    </dgm:pt>
    <dgm:pt modelId="{EA4796A4-E012-40C6-A8BC-F24E726D9490}" type="pres">
      <dgm:prSet presAssocID="{F0F6EA2D-334E-42D9-961D-16A3A01410C8}" presName="node" presStyleLbl="node1" presStyleIdx="12" presStyleCnt="13">
        <dgm:presLayoutVars>
          <dgm:bulletEnabled val="1"/>
        </dgm:presLayoutVars>
      </dgm:prSet>
      <dgm:spPr/>
    </dgm:pt>
  </dgm:ptLst>
  <dgm:cxnLst>
    <dgm:cxn modelId="{784E6100-75D5-4597-8FC7-32A0D4D300CF}" srcId="{940A93A9-07EE-4A03-8FFC-C1C25974920B}" destId="{2160F96C-CA37-4C34-A67B-9A7171CB0C77}" srcOrd="10" destOrd="0" parTransId="{F3025485-A12E-47F3-8CB6-397DEB120BF3}" sibTransId="{4BAB1A36-9482-4FEE-9296-6D763E52BEC9}"/>
    <dgm:cxn modelId="{92555E11-8557-4862-A973-C70BA78DE1AA}" type="presOf" srcId="{F0F6EA2D-334E-42D9-961D-16A3A01410C8}" destId="{EA4796A4-E012-40C6-A8BC-F24E726D9490}" srcOrd="0" destOrd="0" presId="urn:microsoft.com/office/officeart/2005/8/layout/default"/>
    <dgm:cxn modelId="{80E73014-C365-4F73-9FFC-E8508224BA13}" srcId="{940A93A9-07EE-4A03-8FFC-C1C25974920B}" destId="{7130225B-F28A-4E71-A3E5-0B17D6109A97}" srcOrd="1" destOrd="0" parTransId="{4AF4F2A3-2B88-4C32-9B8C-5124185E6CC4}" sibTransId="{BC143201-C80A-4541-B823-AAAE1CA3F1A0}"/>
    <dgm:cxn modelId="{3C476218-4513-415B-9A2C-A7CE860ABAD4}" srcId="{940A93A9-07EE-4A03-8FFC-C1C25974920B}" destId="{AD004122-5D48-4289-9127-751C2BAA9DC9}" srcOrd="9" destOrd="0" parTransId="{A356C3C5-0FAA-407C-BC74-1D80F92C38C2}" sibTransId="{110EEB4E-313A-4DC4-A53A-EF34C4C5DA01}"/>
    <dgm:cxn modelId="{2272011B-2004-4155-9977-0DBF30763582}" type="presOf" srcId="{6A5EE845-1B90-407E-91EA-59A0D232086F}" destId="{AC12622C-B143-452E-ABB9-719210CB790B}" srcOrd="0" destOrd="0" presId="urn:microsoft.com/office/officeart/2005/8/layout/default"/>
    <dgm:cxn modelId="{2C5D1A1B-A4AF-4DCC-8762-4121011607F8}" type="presOf" srcId="{00C6F2D4-90BF-4487-8581-EA3D336F9B15}" destId="{4398240A-1ECA-4910-AD35-A17C93797AF3}" srcOrd="0" destOrd="0" presId="urn:microsoft.com/office/officeart/2005/8/layout/default"/>
    <dgm:cxn modelId="{90F6271F-0B3E-4EA4-92C1-49C5A7218979}" srcId="{940A93A9-07EE-4A03-8FFC-C1C25974920B}" destId="{5981D21F-A642-4F7F-9016-979AB6DA7503}" srcOrd="11" destOrd="0" parTransId="{2BB67955-6593-426B-A61B-B18AA3243349}" sibTransId="{873792C6-27D6-4F1B-AECC-20C12093BFCA}"/>
    <dgm:cxn modelId="{91870736-1FEC-4755-B9B2-9C2BC733B5FB}" srcId="{940A93A9-07EE-4A03-8FFC-C1C25974920B}" destId="{CEC09670-84A8-455B-A6FB-33F51C13C633}" srcOrd="6" destOrd="0" parTransId="{C611E442-A174-43A7-8671-4A8FB5B415F2}" sibTransId="{9E9845C3-C8A4-4194-A4F1-C9C1BCD10C20}"/>
    <dgm:cxn modelId="{00A1CF5E-CF75-45F8-ABF0-471E0FFD2B5A}" type="presOf" srcId="{940A93A9-07EE-4A03-8FFC-C1C25974920B}" destId="{39B860B7-9302-476D-A6A7-C78FAA22E503}" srcOrd="0" destOrd="0" presId="urn:microsoft.com/office/officeart/2005/8/layout/default"/>
    <dgm:cxn modelId="{C29E1D66-5EF8-499E-B042-19728CAA604D}" srcId="{940A93A9-07EE-4A03-8FFC-C1C25974920B}" destId="{5EF4CDC4-3B27-40E5-97E3-87625C123ADB}" srcOrd="8" destOrd="0" parTransId="{357C70B6-EBE0-4B14-BA19-2EED28F37C56}" sibTransId="{896B9476-AF41-4C6C-B70D-2EC27E986C6B}"/>
    <dgm:cxn modelId="{C3F32547-F422-4555-ABF2-92E0CCE26466}" srcId="{940A93A9-07EE-4A03-8FFC-C1C25974920B}" destId="{B3765D9B-92E4-4191-BA8B-BDA152728248}" srcOrd="2" destOrd="0" parTransId="{BFDDF5AF-6DDA-4941-B827-F59E0487FBF1}" sibTransId="{E2585D57-C9A9-43D5-A2EE-30699F2D17ED}"/>
    <dgm:cxn modelId="{2621614A-AA58-46B0-BB36-2ABCACDB007D}" type="presOf" srcId="{B3765D9B-92E4-4191-BA8B-BDA152728248}" destId="{AF56B6D0-BB6A-4B2F-BBDE-89C56823FCEA}" srcOrd="0" destOrd="0" presId="urn:microsoft.com/office/officeart/2005/8/layout/default"/>
    <dgm:cxn modelId="{DAEEAD6F-9E6E-4D69-9282-7662CA19DDAB}" srcId="{940A93A9-07EE-4A03-8FFC-C1C25974920B}" destId="{A82B3F20-AF99-453B-869C-5C0FDF2D309E}" srcOrd="5" destOrd="0" parTransId="{1559D783-B534-4084-9A31-6B1B0C19FE0F}" sibTransId="{230ADEA0-D9A8-41DF-B3AE-A7B108D1404E}"/>
    <dgm:cxn modelId="{DCB6DA70-4643-4226-9364-F21A6E53027F}" srcId="{940A93A9-07EE-4A03-8FFC-C1C25974920B}" destId="{6A5EE845-1B90-407E-91EA-59A0D232086F}" srcOrd="0" destOrd="0" parTransId="{022069A2-4FC3-435D-93FA-73A8C6B083FB}" sibTransId="{406B5A3B-E95F-49EA-B175-6AB34CAC709E}"/>
    <dgm:cxn modelId="{EE4A4F78-88D0-49F7-BE42-8B78FD15F2EE}" srcId="{940A93A9-07EE-4A03-8FFC-C1C25974920B}" destId="{00C6F2D4-90BF-4487-8581-EA3D336F9B15}" srcOrd="4" destOrd="0" parTransId="{126D7C01-6D9C-4611-90BF-6BF44465FFE7}" sibTransId="{0A1142D5-6274-4515-932A-112B58384257}"/>
    <dgm:cxn modelId="{194BF082-3D13-49A1-B2BD-04A8C576D0B1}" srcId="{940A93A9-07EE-4A03-8FFC-C1C25974920B}" destId="{F312392A-77D1-46B6-910C-154913A942E1}" srcOrd="7" destOrd="0" parTransId="{36A8FE00-C62A-4B27-85B9-223EA33CCB00}" sibTransId="{85B524A6-5304-41D1-92CE-8B9328809BC4}"/>
    <dgm:cxn modelId="{D2BC4288-6514-43AE-A0D4-DB7AE30F363C}" type="presOf" srcId="{2160F96C-CA37-4C34-A67B-9A7171CB0C77}" destId="{8B010425-8312-40AC-92BB-C87868C4495C}" srcOrd="0" destOrd="0" presId="urn:microsoft.com/office/officeart/2005/8/layout/default"/>
    <dgm:cxn modelId="{6D73D195-DC66-4FAA-B37A-28F5DFC08349}" type="presOf" srcId="{5981D21F-A642-4F7F-9016-979AB6DA7503}" destId="{85E85480-B922-41DD-B85A-B20D6398358A}" srcOrd="0" destOrd="0" presId="urn:microsoft.com/office/officeart/2005/8/layout/default"/>
    <dgm:cxn modelId="{B0420DA7-8B7B-4432-A0D1-7C619897A4B1}" srcId="{940A93A9-07EE-4A03-8FFC-C1C25974920B}" destId="{99C21555-1FFC-4879-84AD-E3BB09E77D5D}" srcOrd="3" destOrd="0" parTransId="{977E6017-EAEA-44B3-A572-36F4583D9BCD}" sibTransId="{E37E120E-B9E8-425C-8726-7CAE5C9C8953}"/>
    <dgm:cxn modelId="{93D0B0A9-3447-45F0-A3D4-80978BE989A3}" type="presOf" srcId="{99C21555-1FFC-4879-84AD-E3BB09E77D5D}" destId="{42EBAEDF-4A8C-448E-B76A-93BD40BB834B}" srcOrd="0" destOrd="0" presId="urn:microsoft.com/office/officeart/2005/8/layout/default"/>
    <dgm:cxn modelId="{EE0208AB-2D18-4F75-B6BB-6AB7784F21B7}" type="presOf" srcId="{A82B3F20-AF99-453B-869C-5C0FDF2D309E}" destId="{5D3F1C13-F6E1-4727-9B4F-610647759D12}" srcOrd="0" destOrd="0" presId="urn:microsoft.com/office/officeart/2005/8/layout/default"/>
    <dgm:cxn modelId="{00909AB1-4243-42B2-B018-8ACC9FCF2C16}" type="presOf" srcId="{5EF4CDC4-3B27-40E5-97E3-87625C123ADB}" destId="{774152EF-80F7-4CB8-86EF-3C3895E7AA41}" srcOrd="0" destOrd="0" presId="urn:microsoft.com/office/officeart/2005/8/layout/default"/>
    <dgm:cxn modelId="{0F7FA4BA-4F40-42AB-97E2-A1178DD8329A}" type="presOf" srcId="{7130225B-F28A-4E71-A3E5-0B17D6109A97}" destId="{055E8F19-48A7-466F-A8AF-5A762739C7CB}" srcOrd="0" destOrd="0" presId="urn:microsoft.com/office/officeart/2005/8/layout/default"/>
    <dgm:cxn modelId="{FA9023CC-2553-43AC-ACAE-BCAB5D091BE5}" type="presOf" srcId="{F312392A-77D1-46B6-910C-154913A942E1}" destId="{3E9B6B9D-490B-4B08-AEE9-7BD347B367B3}" srcOrd="0" destOrd="0" presId="urn:microsoft.com/office/officeart/2005/8/layout/default"/>
    <dgm:cxn modelId="{15714DDC-4CB1-42A1-9120-47A861F55B1A}" srcId="{940A93A9-07EE-4A03-8FFC-C1C25974920B}" destId="{F0F6EA2D-334E-42D9-961D-16A3A01410C8}" srcOrd="12" destOrd="0" parTransId="{E244A1DA-AF48-4869-BD22-DFC149963AD2}" sibTransId="{29F5BED6-948E-45E2-8071-88E150B1457F}"/>
    <dgm:cxn modelId="{E376DFE2-F1AD-42CB-B888-360CDCE5A874}" type="presOf" srcId="{CEC09670-84A8-455B-A6FB-33F51C13C633}" destId="{564EB2DD-06F1-4817-B7D6-CE06A0B87BF0}" srcOrd="0" destOrd="0" presId="urn:microsoft.com/office/officeart/2005/8/layout/default"/>
    <dgm:cxn modelId="{5E6437FD-BB75-4715-835E-47E8E1D4D2B9}" type="presOf" srcId="{AD004122-5D48-4289-9127-751C2BAA9DC9}" destId="{54687B24-E3E4-4AD6-BD2E-20C44025E34D}" srcOrd="0" destOrd="0" presId="urn:microsoft.com/office/officeart/2005/8/layout/default"/>
    <dgm:cxn modelId="{120CF2CB-97C8-4D80-B2CC-362A481764D8}" type="presParOf" srcId="{39B860B7-9302-476D-A6A7-C78FAA22E503}" destId="{AC12622C-B143-452E-ABB9-719210CB790B}" srcOrd="0" destOrd="0" presId="urn:microsoft.com/office/officeart/2005/8/layout/default"/>
    <dgm:cxn modelId="{A21EC617-495B-4829-BB47-81A800D9AEB5}" type="presParOf" srcId="{39B860B7-9302-476D-A6A7-C78FAA22E503}" destId="{A9B466E8-FE90-4F85-B9BB-19C823A1CD54}" srcOrd="1" destOrd="0" presId="urn:microsoft.com/office/officeart/2005/8/layout/default"/>
    <dgm:cxn modelId="{41DBB6FE-D804-4648-9495-0DC8943F5E8C}" type="presParOf" srcId="{39B860B7-9302-476D-A6A7-C78FAA22E503}" destId="{055E8F19-48A7-466F-A8AF-5A762739C7CB}" srcOrd="2" destOrd="0" presId="urn:microsoft.com/office/officeart/2005/8/layout/default"/>
    <dgm:cxn modelId="{4C55BB25-345C-495D-A086-056AF3E88786}" type="presParOf" srcId="{39B860B7-9302-476D-A6A7-C78FAA22E503}" destId="{4FEFAC56-3BA0-478E-A776-333E176CCE2A}" srcOrd="3" destOrd="0" presId="urn:microsoft.com/office/officeart/2005/8/layout/default"/>
    <dgm:cxn modelId="{2C085EC1-8091-4E86-A9B8-55E7A290701A}" type="presParOf" srcId="{39B860B7-9302-476D-A6A7-C78FAA22E503}" destId="{AF56B6D0-BB6A-4B2F-BBDE-89C56823FCEA}" srcOrd="4" destOrd="0" presId="urn:microsoft.com/office/officeart/2005/8/layout/default"/>
    <dgm:cxn modelId="{2FB3F3C9-E611-47BE-A245-CC7C48F28BCF}" type="presParOf" srcId="{39B860B7-9302-476D-A6A7-C78FAA22E503}" destId="{B31A098E-A854-4353-9C6E-01E9C12FEE13}" srcOrd="5" destOrd="0" presId="urn:microsoft.com/office/officeart/2005/8/layout/default"/>
    <dgm:cxn modelId="{9E0DBCB7-8E50-4BA4-93B0-3D56AF1E2A68}" type="presParOf" srcId="{39B860B7-9302-476D-A6A7-C78FAA22E503}" destId="{42EBAEDF-4A8C-448E-B76A-93BD40BB834B}" srcOrd="6" destOrd="0" presId="urn:microsoft.com/office/officeart/2005/8/layout/default"/>
    <dgm:cxn modelId="{20EB30D9-25EA-4FA6-ABFF-0D92A9466609}" type="presParOf" srcId="{39B860B7-9302-476D-A6A7-C78FAA22E503}" destId="{FF9CB21D-DA37-46D7-BA2A-3D7913B22BAC}" srcOrd="7" destOrd="0" presId="urn:microsoft.com/office/officeart/2005/8/layout/default"/>
    <dgm:cxn modelId="{704EA1A6-A3AF-4C75-B42E-4B8CFCABAC2E}" type="presParOf" srcId="{39B860B7-9302-476D-A6A7-C78FAA22E503}" destId="{4398240A-1ECA-4910-AD35-A17C93797AF3}" srcOrd="8" destOrd="0" presId="urn:microsoft.com/office/officeart/2005/8/layout/default"/>
    <dgm:cxn modelId="{F24AFB9D-E19A-4854-B197-128B7623D79D}" type="presParOf" srcId="{39B860B7-9302-476D-A6A7-C78FAA22E503}" destId="{56D4DA33-D372-4EB8-96D0-9DAD56163395}" srcOrd="9" destOrd="0" presId="urn:microsoft.com/office/officeart/2005/8/layout/default"/>
    <dgm:cxn modelId="{8B5F29B6-8312-44B3-95B4-553E11E2070E}" type="presParOf" srcId="{39B860B7-9302-476D-A6A7-C78FAA22E503}" destId="{5D3F1C13-F6E1-4727-9B4F-610647759D12}" srcOrd="10" destOrd="0" presId="urn:microsoft.com/office/officeart/2005/8/layout/default"/>
    <dgm:cxn modelId="{54B62B63-FCE7-4BD2-B7EF-957DC510EE3D}" type="presParOf" srcId="{39B860B7-9302-476D-A6A7-C78FAA22E503}" destId="{923567EA-66B6-46E6-9679-5C46F2D4DEB0}" srcOrd="11" destOrd="0" presId="urn:microsoft.com/office/officeart/2005/8/layout/default"/>
    <dgm:cxn modelId="{F1B5FA10-0438-4341-9A97-C03F467D3646}" type="presParOf" srcId="{39B860B7-9302-476D-A6A7-C78FAA22E503}" destId="{564EB2DD-06F1-4817-B7D6-CE06A0B87BF0}" srcOrd="12" destOrd="0" presId="urn:microsoft.com/office/officeart/2005/8/layout/default"/>
    <dgm:cxn modelId="{FB70225D-4F62-4CE8-93E3-35E981E1A0F4}" type="presParOf" srcId="{39B860B7-9302-476D-A6A7-C78FAA22E503}" destId="{C87CFA32-23F0-47A1-88D1-A3AD37217E24}" srcOrd="13" destOrd="0" presId="urn:microsoft.com/office/officeart/2005/8/layout/default"/>
    <dgm:cxn modelId="{A643F690-A591-4F11-8242-078CED96CC10}" type="presParOf" srcId="{39B860B7-9302-476D-A6A7-C78FAA22E503}" destId="{3E9B6B9D-490B-4B08-AEE9-7BD347B367B3}" srcOrd="14" destOrd="0" presId="urn:microsoft.com/office/officeart/2005/8/layout/default"/>
    <dgm:cxn modelId="{55AE00DC-8B34-4187-8B2A-16592AB70EBA}" type="presParOf" srcId="{39B860B7-9302-476D-A6A7-C78FAA22E503}" destId="{1FDE66DC-A5B1-47E7-B764-C8C77F4D3A90}" srcOrd="15" destOrd="0" presId="urn:microsoft.com/office/officeart/2005/8/layout/default"/>
    <dgm:cxn modelId="{67D7FE40-E342-4C39-940A-2BFAAE6E0D1B}" type="presParOf" srcId="{39B860B7-9302-476D-A6A7-C78FAA22E503}" destId="{774152EF-80F7-4CB8-86EF-3C3895E7AA41}" srcOrd="16" destOrd="0" presId="urn:microsoft.com/office/officeart/2005/8/layout/default"/>
    <dgm:cxn modelId="{4AB1C380-804B-4461-A7D5-E8A77BE78235}" type="presParOf" srcId="{39B860B7-9302-476D-A6A7-C78FAA22E503}" destId="{FEDCFEC6-55E6-4138-B094-300E1F153CDA}" srcOrd="17" destOrd="0" presId="urn:microsoft.com/office/officeart/2005/8/layout/default"/>
    <dgm:cxn modelId="{E295905A-7747-4409-AF8F-7537E7CA0C58}" type="presParOf" srcId="{39B860B7-9302-476D-A6A7-C78FAA22E503}" destId="{54687B24-E3E4-4AD6-BD2E-20C44025E34D}" srcOrd="18" destOrd="0" presId="urn:microsoft.com/office/officeart/2005/8/layout/default"/>
    <dgm:cxn modelId="{632C0965-12A3-4FA1-BE8C-7EA854A5E527}" type="presParOf" srcId="{39B860B7-9302-476D-A6A7-C78FAA22E503}" destId="{C99C0407-802F-482B-91AC-F690029AD47F}" srcOrd="19" destOrd="0" presId="urn:microsoft.com/office/officeart/2005/8/layout/default"/>
    <dgm:cxn modelId="{0D89EC49-A24F-4F8F-9D2F-56B78E1D21A7}" type="presParOf" srcId="{39B860B7-9302-476D-A6A7-C78FAA22E503}" destId="{8B010425-8312-40AC-92BB-C87868C4495C}" srcOrd="20" destOrd="0" presId="urn:microsoft.com/office/officeart/2005/8/layout/default"/>
    <dgm:cxn modelId="{8A2A8E97-4E51-45C0-943C-14FC0D87F78E}" type="presParOf" srcId="{39B860B7-9302-476D-A6A7-C78FAA22E503}" destId="{E7043A2F-A978-4024-848F-6DA6EAACDC8A}" srcOrd="21" destOrd="0" presId="urn:microsoft.com/office/officeart/2005/8/layout/default"/>
    <dgm:cxn modelId="{9D9B5CE2-9264-4595-9408-B59C679033F8}" type="presParOf" srcId="{39B860B7-9302-476D-A6A7-C78FAA22E503}" destId="{85E85480-B922-41DD-B85A-B20D6398358A}" srcOrd="22" destOrd="0" presId="urn:microsoft.com/office/officeart/2005/8/layout/default"/>
    <dgm:cxn modelId="{B14C936F-B2E9-4E74-A908-FF8932F2C060}" type="presParOf" srcId="{39B860B7-9302-476D-A6A7-C78FAA22E503}" destId="{2220283D-DC81-4601-85E6-30FBC257A683}" srcOrd="23" destOrd="0" presId="urn:microsoft.com/office/officeart/2005/8/layout/default"/>
    <dgm:cxn modelId="{9942805F-F0C8-4D9F-AC92-C9D0512E022C}" type="presParOf" srcId="{39B860B7-9302-476D-A6A7-C78FAA22E503}" destId="{EA4796A4-E012-40C6-A8BC-F24E726D9490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0B0512-EC61-440F-82AF-84911E4B3FC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F9A4FE0-9CEB-44DB-99FE-10B2219DF188}">
      <dgm:prSet/>
      <dgm:spPr/>
      <dgm:t>
        <a:bodyPr/>
        <a:lstStyle/>
        <a:p>
          <a:pPr>
            <a:defRPr cap="all"/>
          </a:pPr>
          <a:r>
            <a:rPr lang="cs-CZ"/>
            <a:t>Každý vzdělávací objekt sleduje jeden specifický cíl.</a:t>
          </a:r>
          <a:endParaRPr lang="en-US"/>
        </a:p>
      </dgm:t>
    </dgm:pt>
    <dgm:pt modelId="{2425DDE0-2057-401F-8606-283004CEB504}" type="parTrans" cxnId="{F7A05D92-9A42-4AFB-85A8-C59BCA7C119B}">
      <dgm:prSet/>
      <dgm:spPr/>
      <dgm:t>
        <a:bodyPr/>
        <a:lstStyle/>
        <a:p>
          <a:endParaRPr lang="en-US"/>
        </a:p>
      </dgm:t>
    </dgm:pt>
    <dgm:pt modelId="{4D190CDA-F07B-487C-90B3-D582D8872FB2}" type="sibTrans" cxnId="{F7A05D92-9A42-4AFB-85A8-C59BCA7C119B}">
      <dgm:prSet/>
      <dgm:spPr/>
      <dgm:t>
        <a:bodyPr/>
        <a:lstStyle/>
        <a:p>
          <a:endParaRPr lang="en-US"/>
        </a:p>
      </dgm:t>
    </dgm:pt>
    <dgm:pt modelId="{6C1D3CEA-D114-42F0-8D26-5CD7A8B6AD6A}">
      <dgm:prSet/>
      <dgm:spPr/>
      <dgm:t>
        <a:bodyPr/>
        <a:lstStyle/>
        <a:p>
          <a:pPr>
            <a:defRPr cap="all"/>
          </a:pPr>
          <a:r>
            <a:rPr lang="cs-CZ"/>
            <a:t>Různí studenti mohou mít různé zkušenosti, je třeba pracovat s různými příklady.</a:t>
          </a:r>
          <a:endParaRPr lang="en-US"/>
        </a:p>
      </dgm:t>
    </dgm:pt>
    <dgm:pt modelId="{2E9923B3-199F-4C2D-9A51-046547EC9339}" type="parTrans" cxnId="{3F023FBC-2FD5-4B6F-8396-D826305FB769}">
      <dgm:prSet/>
      <dgm:spPr/>
      <dgm:t>
        <a:bodyPr/>
        <a:lstStyle/>
        <a:p>
          <a:endParaRPr lang="en-US"/>
        </a:p>
      </dgm:t>
    </dgm:pt>
    <dgm:pt modelId="{F0A5A736-EA97-46F3-B2DD-1F44105C8C72}" type="sibTrans" cxnId="{3F023FBC-2FD5-4B6F-8396-D826305FB769}">
      <dgm:prSet/>
      <dgm:spPr/>
      <dgm:t>
        <a:bodyPr/>
        <a:lstStyle/>
        <a:p>
          <a:endParaRPr lang="en-US"/>
        </a:p>
      </dgm:t>
    </dgm:pt>
    <dgm:pt modelId="{6D9D07E8-9049-486E-A212-77547754E172}">
      <dgm:prSet/>
      <dgm:spPr/>
      <dgm:t>
        <a:bodyPr/>
        <a:lstStyle/>
        <a:p>
          <a:pPr>
            <a:defRPr cap="all"/>
          </a:pPr>
          <a:r>
            <a:rPr lang="cs-CZ"/>
            <a:t>Určete, co je jádrová a co doplňková znalost, dovednost, postoj.</a:t>
          </a:r>
          <a:endParaRPr lang="en-US"/>
        </a:p>
      </dgm:t>
    </dgm:pt>
    <dgm:pt modelId="{192196AF-E9D2-4F9B-B0B8-98580C1034F5}" type="parTrans" cxnId="{9B5EC612-18F3-468B-9971-8BD0DC18FACF}">
      <dgm:prSet/>
      <dgm:spPr/>
      <dgm:t>
        <a:bodyPr/>
        <a:lstStyle/>
        <a:p>
          <a:endParaRPr lang="en-US"/>
        </a:p>
      </dgm:t>
    </dgm:pt>
    <dgm:pt modelId="{7A92E1EE-FBDE-4B55-B80A-76CC336B2D70}" type="sibTrans" cxnId="{9B5EC612-18F3-468B-9971-8BD0DC18FACF}">
      <dgm:prSet/>
      <dgm:spPr/>
      <dgm:t>
        <a:bodyPr/>
        <a:lstStyle/>
        <a:p>
          <a:endParaRPr lang="en-US"/>
        </a:p>
      </dgm:t>
    </dgm:pt>
    <dgm:pt modelId="{3AB93588-139E-4794-847E-07FC6B5CECD5}">
      <dgm:prSet/>
      <dgm:spPr/>
      <dgm:t>
        <a:bodyPr/>
        <a:lstStyle/>
        <a:p>
          <a:pPr>
            <a:defRPr cap="all"/>
          </a:pPr>
          <a:r>
            <a:rPr lang="cs-CZ" dirty="0"/>
            <a:t>Dejte studentům maximální podporu pro to, aby práci s objektem (úkol) zvládli, včetně </a:t>
          </a:r>
          <a:r>
            <a:rPr lang="cs-CZ" dirty="0" err="1"/>
            <a:t>provazby</a:t>
          </a:r>
          <a:r>
            <a:rPr lang="cs-CZ" dirty="0"/>
            <a:t> se základnějšími nebo nedávno probranými skutečnostmi</a:t>
          </a:r>
          <a:endParaRPr lang="en-US" dirty="0"/>
        </a:p>
      </dgm:t>
    </dgm:pt>
    <dgm:pt modelId="{AE504AB5-7F04-43EC-AAB6-863E6F01E3CA}" type="parTrans" cxnId="{BC4FEBD3-BC68-45A4-B595-03568860A699}">
      <dgm:prSet/>
      <dgm:spPr/>
      <dgm:t>
        <a:bodyPr/>
        <a:lstStyle/>
        <a:p>
          <a:endParaRPr lang="en-US"/>
        </a:p>
      </dgm:t>
    </dgm:pt>
    <dgm:pt modelId="{53DEDCD9-5AF7-4AE0-8B7C-838D63F22989}" type="sibTrans" cxnId="{BC4FEBD3-BC68-45A4-B595-03568860A699}">
      <dgm:prSet/>
      <dgm:spPr/>
      <dgm:t>
        <a:bodyPr/>
        <a:lstStyle/>
        <a:p>
          <a:endParaRPr lang="en-US"/>
        </a:p>
      </dgm:t>
    </dgm:pt>
    <dgm:pt modelId="{44EA3034-01E7-4DB1-86F0-8EDAFF8B6783}" type="pres">
      <dgm:prSet presAssocID="{320B0512-EC61-440F-82AF-84911E4B3FC9}" presName="root" presStyleCnt="0">
        <dgm:presLayoutVars>
          <dgm:dir/>
          <dgm:resizeHandles val="exact"/>
        </dgm:presLayoutVars>
      </dgm:prSet>
      <dgm:spPr/>
    </dgm:pt>
    <dgm:pt modelId="{38E6A4EB-4681-47D5-A907-D1B860D709F5}" type="pres">
      <dgm:prSet presAssocID="{EF9A4FE0-9CEB-44DB-99FE-10B2219DF188}" presName="compNode" presStyleCnt="0"/>
      <dgm:spPr/>
    </dgm:pt>
    <dgm:pt modelId="{F1497389-EE57-475D-8BFA-43FBACB08E9D}" type="pres">
      <dgm:prSet presAssocID="{EF9A4FE0-9CEB-44DB-99FE-10B2219DF188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64323A9-48F5-43E3-8EE2-C0360B06AF25}" type="pres">
      <dgm:prSet presAssocID="{EF9A4FE0-9CEB-44DB-99FE-10B2219DF18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efa do černého"/>
        </a:ext>
      </dgm:extLst>
    </dgm:pt>
    <dgm:pt modelId="{5360AD5C-E008-483B-A89D-454C1C917CB1}" type="pres">
      <dgm:prSet presAssocID="{EF9A4FE0-9CEB-44DB-99FE-10B2219DF188}" presName="spaceRect" presStyleCnt="0"/>
      <dgm:spPr/>
    </dgm:pt>
    <dgm:pt modelId="{088F3A46-AEB2-49D0-991B-60FEFEEBADA4}" type="pres">
      <dgm:prSet presAssocID="{EF9A4FE0-9CEB-44DB-99FE-10B2219DF188}" presName="textRect" presStyleLbl="revTx" presStyleIdx="0" presStyleCnt="4">
        <dgm:presLayoutVars>
          <dgm:chMax val="1"/>
          <dgm:chPref val="1"/>
        </dgm:presLayoutVars>
      </dgm:prSet>
      <dgm:spPr/>
    </dgm:pt>
    <dgm:pt modelId="{71386E97-21D1-456C-A597-E00C200ECACC}" type="pres">
      <dgm:prSet presAssocID="{4D190CDA-F07B-487C-90B3-D582D8872FB2}" presName="sibTrans" presStyleCnt="0"/>
      <dgm:spPr/>
    </dgm:pt>
    <dgm:pt modelId="{C37AC4E4-B1A1-47A9-954E-61EC7C8F7AC3}" type="pres">
      <dgm:prSet presAssocID="{6C1D3CEA-D114-42F0-8D26-5CD7A8B6AD6A}" presName="compNode" presStyleCnt="0"/>
      <dgm:spPr/>
    </dgm:pt>
    <dgm:pt modelId="{25339706-852D-41DE-99C9-348889AF4C7A}" type="pres">
      <dgm:prSet presAssocID="{6C1D3CEA-D114-42F0-8D26-5CD7A8B6AD6A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D098AFB-DA39-4A6D-A6C5-0A3C255EA7F2}" type="pres">
      <dgm:prSet presAssocID="{6C1D3CEA-D114-42F0-8D26-5CD7A8B6AD6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E0688E88-A986-4AAE-A48D-96A9C3A7ACDA}" type="pres">
      <dgm:prSet presAssocID="{6C1D3CEA-D114-42F0-8D26-5CD7A8B6AD6A}" presName="spaceRect" presStyleCnt="0"/>
      <dgm:spPr/>
    </dgm:pt>
    <dgm:pt modelId="{A0DE3EE3-5890-4CCF-9345-1AF60AED956D}" type="pres">
      <dgm:prSet presAssocID="{6C1D3CEA-D114-42F0-8D26-5CD7A8B6AD6A}" presName="textRect" presStyleLbl="revTx" presStyleIdx="1" presStyleCnt="4">
        <dgm:presLayoutVars>
          <dgm:chMax val="1"/>
          <dgm:chPref val="1"/>
        </dgm:presLayoutVars>
      </dgm:prSet>
      <dgm:spPr/>
    </dgm:pt>
    <dgm:pt modelId="{BE6DF7DF-B698-4467-888F-D710DE4EAEE7}" type="pres">
      <dgm:prSet presAssocID="{F0A5A736-EA97-46F3-B2DD-1F44105C8C72}" presName="sibTrans" presStyleCnt="0"/>
      <dgm:spPr/>
    </dgm:pt>
    <dgm:pt modelId="{0B766DDB-53E0-43FA-A7AD-720B80BD4BBD}" type="pres">
      <dgm:prSet presAssocID="{6D9D07E8-9049-486E-A212-77547754E172}" presName="compNode" presStyleCnt="0"/>
      <dgm:spPr/>
    </dgm:pt>
    <dgm:pt modelId="{ECB40768-0899-4F60-A5F1-82DAFAC9A31B}" type="pres">
      <dgm:prSet presAssocID="{6D9D07E8-9049-486E-A212-77547754E172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5BF3A30-7F35-404F-9C45-26875FB93979}" type="pres">
      <dgm:prSet presAssocID="{6D9D07E8-9049-486E-A212-77547754E17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eball Hat"/>
        </a:ext>
      </dgm:extLst>
    </dgm:pt>
    <dgm:pt modelId="{CC11F773-B668-438C-8B37-2296329E23A3}" type="pres">
      <dgm:prSet presAssocID="{6D9D07E8-9049-486E-A212-77547754E172}" presName="spaceRect" presStyleCnt="0"/>
      <dgm:spPr/>
    </dgm:pt>
    <dgm:pt modelId="{CF9D37D3-9F06-491D-A0FA-2BCF8CFE075B}" type="pres">
      <dgm:prSet presAssocID="{6D9D07E8-9049-486E-A212-77547754E172}" presName="textRect" presStyleLbl="revTx" presStyleIdx="2" presStyleCnt="4">
        <dgm:presLayoutVars>
          <dgm:chMax val="1"/>
          <dgm:chPref val="1"/>
        </dgm:presLayoutVars>
      </dgm:prSet>
      <dgm:spPr/>
    </dgm:pt>
    <dgm:pt modelId="{CDE28492-4D32-425C-AE49-75B539BAAC87}" type="pres">
      <dgm:prSet presAssocID="{7A92E1EE-FBDE-4B55-B80A-76CC336B2D70}" presName="sibTrans" presStyleCnt="0"/>
      <dgm:spPr/>
    </dgm:pt>
    <dgm:pt modelId="{DCC41552-AC26-440E-9FB6-084BFCAE1593}" type="pres">
      <dgm:prSet presAssocID="{3AB93588-139E-4794-847E-07FC6B5CECD5}" presName="compNode" presStyleCnt="0"/>
      <dgm:spPr/>
    </dgm:pt>
    <dgm:pt modelId="{598A00BA-5636-4841-AD9E-C74650D44336}" type="pres">
      <dgm:prSet presAssocID="{3AB93588-139E-4794-847E-07FC6B5CECD5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1DBB609-6AA9-4239-ACC2-47DC8F68E0AE}" type="pres">
      <dgm:prSet presAssocID="{3AB93588-139E-4794-847E-07FC6B5CECD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4BE3347C-B331-43F1-A193-47B352086486}" type="pres">
      <dgm:prSet presAssocID="{3AB93588-139E-4794-847E-07FC6B5CECD5}" presName="spaceRect" presStyleCnt="0"/>
      <dgm:spPr/>
    </dgm:pt>
    <dgm:pt modelId="{58229FD6-D827-48B5-9EC8-0ADE5CB4BE28}" type="pres">
      <dgm:prSet presAssocID="{3AB93588-139E-4794-847E-07FC6B5CECD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B5EC612-18F3-468B-9971-8BD0DC18FACF}" srcId="{320B0512-EC61-440F-82AF-84911E4B3FC9}" destId="{6D9D07E8-9049-486E-A212-77547754E172}" srcOrd="2" destOrd="0" parTransId="{192196AF-E9D2-4F9B-B0B8-98580C1034F5}" sibTransId="{7A92E1EE-FBDE-4B55-B80A-76CC336B2D70}"/>
    <dgm:cxn modelId="{98CBDB13-5DDF-43C0-BB44-B44DB87C4D6B}" type="presOf" srcId="{EF9A4FE0-9CEB-44DB-99FE-10B2219DF188}" destId="{088F3A46-AEB2-49D0-991B-60FEFEEBADA4}" srcOrd="0" destOrd="0" presId="urn:microsoft.com/office/officeart/2018/5/layout/IconLeafLabelList"/>
    <dgm:cxn modelId="{628FEC19-2EAF-4064-9004-154E19B58EEE}" type="presOf" srcId="{3AB93588-139E-4794-847E-07FC6B5CECD5}" destId="{58229FD6-D827-48B5-9EC8-0ADE5CB4BE28}" srcOrd="0" destOrd="0" presId="urn:microsoft.com/office/officeart/2018/5/layout/IconLeafLabelList"/>
    <dgm:cxn modelId="{712E063C-132E-40E2-B07A-EEEAF86F0677}" type="presOf" srcId="{6D9D07E8-9049-486E-A212-77547754E172}" destId="{CF9D37D3-9F06-491D-A0FA-2BCF8CFE075B}" srcOrd="0" destOrd="0" presId="urn:microsoft.com/office/officeart/2018/5/layout/IconLeafLabelList"/>
    <dgm:cxn modelId="{3308306B-F6AA-4E62-9436-E28DDE02CB96}" type="presOf" srcId="{320B0512-EC61-440F-82AF-84911E4B3FC9}" destId="{44EA3034-01E7-4DB1-86F0-8EDAFF8B6783}" srcOrd="0" destOrd="0" presId="urn:microsoft.com/office/officeart/2018/5/layout/IconLeafLabelList"/>
    <dgm:cxn modelId="{A11C9A73-AB93-4990-9EBC-01179CC33104}" type="presOf" srcId="{6C1D3CEA-D114-42F0-8D26-5CD7A8B6AD6A}" destId="{A0DE3EE3-5890-4CCF-9345-1AF60AED956D}" srcOrd="0" destOrd="0" presId="urn:microsoft.com/office/officeart/2018/5/layout/IconLeafLabelList"/>
    <dgm:cxn modelId="{F7A05D92-9A42-4AFB-85A8-C59BCA7C119B}" srcId="{320B0512-EC61-440F-82AF-84911E4B3FC9}" destId="{EF9A4FE0-9CEB-44DB-99FE-10B2219DF188}" srcOrd="0" destOrd="0" parTransId="{2425DDE0-2057-401F-8606-283004CEB504}" sibTransId="{4D190CDA-F07B-487C-90B3-D582D8872FB2}"/>
    <dgm:cxn modelId="{3F023FBC-2FD5-4B6F-8396-D826305FB769}" srcId="{320B0512-EC61-440F-82AF-84911E4B3FC9}" destId="{6C1D3CEA-D114-42F0-8D26-5CD7A8B6AD6A}" srcOrd="1" destOrd="0" parTransId="{2E9923B3-199F-4C2D-9A51-046547EC9339}" sibTransId="{F0A5A736-EA97-46F3-B2DD-1F44105C8C72}"/>
    <dgm:cxn modelId="{BC4FEBD3-BC68-45A4-B595-03568860A699}" srcId="{320B0512-EC61-440F-82AF-84911E4B3FC9}" destId="{3AB93588-139E-4794-847E-07FC6B5CECD5}" srcOrd="3" destOrd="0" parTransId="{AE504AB5-7F04-43EC-AAB6-863E6F01E3CA}" sibTransId="{53DEDCD9-5AF7-4AE0-8B7C-838D63F22989}"/>
    <dgm:cxn modelId="{2356EB14-FC3F-4BBD-B97A-19459BADEC45}" type="presParOf" srcId="{44EA3034-01E7-4DB1-86F0-8EDAFF8B6783}" destId="{38E6A4EB-4681-47D5-A907-D1B860D709F5}" srcOrd="0" destOrd="0" presId="urn:microsoft.com/office/officeart/2018/5/layout/IconLeafLabelList"/>
    <dgm:cxn modelId="{05BF430E-2102-41A6-A776-B89187E92393}" type="presParOf" srcId="{38E6A4EB-4681-47D5-A907-D1B860D709F5}" destId="{F1497389-EE57-475D-8BFA-43FBACB08E9D}" srcOrd="0" destOrd="0" presId="urn:microsoft.com/office/officeart/2018/5/layout/IconLeafLabelList"/>
    <dgm:cxn modelId="{DCF830D5-66E1-4789-BD01-F1EA871EF613}" type="presParOf" srcId="{38E6A4EB-4681-47D5-A907-D1B860D709F5}" destId="{064323A9-48F5-43E3-8EE2-C0360B06AF25}" srcOrd="1" destOrd="0" presId="urn:microsoft.com/office/officeart/2018/5/layout/IconLeafLabelList"/>
    <dgm:cxn modelId="{8A52FD5A-11F1-4077-8BBF-0F56EE98201D}" type="presParOf" srcId="{38E6A4EB-4681-47D5-A907-D1B860D709F5}" destId="{5360AD5C-E008-483B-A89D-454C1C917CB1}" srcOrd="2" destOrd="0" presId="urn:microsoft.com/office/officeart/2018/5/layout/IconLeafLabelList"/>
    <dgm:cxn modelId="{0913FCE6-5A53-4A17-92A5-F76D7F13E59C}" type="presParOf" srcId="{38E6A4EB-4681-47D5-A907-D1B860D709F5}" destId="{088F3A46-AEB2-49D0-991B-60FEFEEBADA4}" srcOrd="3" destOrd="0" presId="urn:microsoft.com/office/officeart/2018/5/layout/IconLeafLabelList"/>
    <dgm:cxn modelId="{8440F79E-46E9-41C4-883A-CC5271728A01}" type="presParOf" srcId="{44EA3034-01E7-4DB1-86F0-8EDAFF8B6783}" destId="{71386E97-21D1-456C-A597-E00C200ECACC}" srcOrd="1" destOrd="0" presId="urn:microsoft.com/office/officeart/2018/5/layout/IconLeafLabelList"/>
    <dgm:cxn modelId="{DD63D722-7A0F-4A50-B171-190F90BB5336}" type="presParOf" srcId="{44EA3034-01E7-4DB1-86F0-8EDAFF8B6783}" destId="{C37AC4E4-B1A1-47A9-954E-61EC7C8F7AC3}" srcOrd="2" destOrd="0" presId="urn:microsoft.com/office/officeart/2018/5/layout/IconLeafLabelList"/>
    <dgm:cxn modelId="{8ED913BE-4665-4ECA-BE73-B6C9D617C9AA}" type="presParOf" srcId="{C37AC4E4-B1A1-47A9-954E-61EC7C8F7AC3}" destId="{25339706-852D-41DE-99C9-348889AF4C7A}" srcOrd="0" destOrd="0" presId="urn:microsoft.com/office/officeart/2018/5/layout/IconLeafLabelList"/>
    <dgm:cxn modelId="{06E2E108-9AAF-4D98-BDD1-5468DE95F04E}" type="presParOf" srcId="{C37AC4E4-B1A1-47A9-954E-61EC7C8F7AC3}" destId="{BD098AFB-DA39-4A6D-A6C5-0A3C255EA7F2}" srcOrd="1" destOrd="0" presId="urn:microsoft.com/office/officeart/2018/5/layout/IconLeafLabelList"/>
    <dgm:cxn modelId="{1CD2736A-3CC4-4352-B988-037950DBE9A7}" type="presParOf" srcId="{C37AC4E4-B1A1-47A9-954E-61EC7C8F7AC3}" destId="{E0688E88-A986-4AAE-A48D-96A9C3A7ACDA}" srcOrd="2" destOrd="0" presId="urn:microsoft.com/office/officeart/2018/5/layout/IconLeafLabelList"/>
    <dgm:cxn modelId="{05BD775B-F0CC-4AD1-8979-A026D55DA786}" type="presParOf" srcId="{C37AC4E4-B1A1-47A9-954E-61EC7C8F7AC3}" destId="{A0DE3EE3-5890-4CCF-9345-1AF60AED956D}" srcOrd="3" destOrd="0" presId="urn:microsoft.com/office/officeart/2018/5/layout/IconLeafLabelList"/>
    <dgm:cxn modelId="{54DF1A33-5231-4101-A02F-98BAE9BE88F2}" type="presParOf" srcId="{44EA3034-01E7-4DB1-86F0-8EDAFF8B6783}" destId="{BE6DF7DF-B698-4467-888F-D710DE4EAEE7}" srcOrd="3" destOrd="0" presId="urn:microsoft.com/office/officeart/2018/5/layout/IconLeafLabelList"/>
    <dgm:cxn modelId="{CD41ECDA-46BF-4176-AC2D-725CC73FCDFF}" type="presParOf" srcId="{44EA3034-01E7-4DB1-86F0-8EDAFF8B6783}" destId="{0B766DDB-53E0-43FA-A7AD-720B80BD4BBD}" srcOrd="4" destOrd="0" presId="urn:microsoft.com/office/officeart/2018/5/layout/IconLeafLabelList"/>
    <dgm:cxn modelId="{6786794D-EB6D-4191-8DC7-C6D97DB78211}" type="presParOf" srcId="{0B766DDB-53E0-43FA-A7AD-720B80BD4BBD}" destId="{ECB40768-0899-4F60-A5F1-82DAFAC9A31B}" srcOrd="0" destOrd="0" presId="urn:microsoft.com/office/officeart/2018/5/layout/IconLeafLabelList"/>
    <dgm:cxn modelId="{4D00425C-3B37-4797-AFA7-70B8F9F33383}" type="presParOf" srcId="{0B766DDB-53E0-43FA-A7AD-720B80BD4BBD}" destId="{95BF3A30-7F35-404F-9C45-26875FB93979}" srcOrd="1" destOrd="0" presId="urn:microsoft.com/office/officeart/2018/5/layout/IconLeafLabelList"/>
    <dgm:cxn modelId="{427C0609-FA81-41D6-82E9-930D8133ECB3}" type="presParOf" srcId="{0B766DDB-53E0-43FA-A7AD-720B80BD4BBD}" destId="{CC11F773-B668-438C-8B37-2296329E23A3}" srcOrd="2" destOrd="0" presId="urn:microsoft.com/office/officeart/2018/5/layout/IconLeafLabelList"/>
    <dgm:cxn modelId="{78E45C39-EA24-42E0-A894-B5EA32048703}" type="presParOf" srcId="{0B766DDB-53E0-43FA-A7AD-720B80BD4BBD}" destId="{CF9D37D3-9F06-491D-A0FA-2BCF8CFE075B}" srcOrd="3" destOrd="0" presId="urn:microsoft.com/office/officeart/2018/5/layout/IconLeafLabelList"/>
    <dgm:cxn modelId="{D4CE5D97-083E-45AA-9EA8-A33F54A68815}" type="presParOf" srcId="{44EA3034-01E7-4DB1-86F0-8EDAFF8B6783}" destId="{CDE28492-4D32-425C-AE49-75B539BAAC87}" srcOrd="5" destOrd="0" presId="urn:microsoft.com/office/officeart/2018/5/layout/IconLeafLabelList"/>
    <dgm:cxn modelId="{364E7C8A-BD0B-4458-9EB3-B0A5B88D61C8}" type="presParOf" srcId="{44EA3034-01E7-4DB1-86F0-8EDAFF8B6783}" destId="{DCC41552-AC26-440E-9FB6-084BFCAE1593}" srcOrd="6" destOrd="0" presId="urn:microsoft.com/office/officeart/2018/5/layout/IconLeafLabelList"/>
    <dgm:cxn modelId="{002988AD-3A4E-4213-BF35-02DC79E84285}" type="presParOf" srcId="{DCC41552-AC26-440E-9FB6-084BFCAE1593}" destId="{598A00BA-5636-4841-AD9E-C74650D44336}" srcOrd="0" destOrd="0" presId="urn:microsoft.com/office/officeart/2018/5/layout/IconLeafLabelList"/>
    <dgm:cxn modelId="{328962CE-25D2-4470-85DD-1B3E0212B3A4}" type="presParOf" srcId="{DCC41552-AC26-440E-9FB6-084BFCAE1593}" destId="{A1DBB609-6AA9-4239-ACC2-47DC8F68E0AE}" srcOrd="1" destOrd="0" presId="urn:microsoft.com/office/officeart/2018/5/layout/IconLeafLabelList"/>
    <dgm:cxn modelId="{9C60B4BD-2CD6-4748-975D-0DE286B8A414}" type="presParOf" srcId="{DCC41552-AC26-440E-9FB6-084BFCAE1593}" destId="{4BE3347C-B331-43F1-A193-47B352086486}" srcOrd="2" destOrd="0" presId="urn:microsoft.com/office/officeart/2018/5/layout/IconLeafLabelList"/>
    <dgm:cxn modelId="{8CDFAB50-95F2-4813-93F1-1E53FE6693DC}" type="presParOf" srcId="{DCC41552-AC26-440E-9FB6-084BFCAE1593}" destId="{58229FD6-D827-48B5-9EC8-0ADE5CB4BE28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D0A6B1-26CA-41D4-9260-84DDB316C7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BF05D7B-87A8-4696-8FB3-16CC424DA13F}">
      <dgm:prSet phldrT="[Text]"/>
      <dgm:spPr/>
      <dgm:t>
        <a:bodyPr/>
        <a:lstStyle/>
        <a:p>
          <a:r>
            <a:rPr lang="cs-CZ" dirty="0"/>
            <a:t>Výzkum</a:t>
          </a:r>
        </a:p>
      </dgm:t>
    </dgm:pt>
    <dgm:pt modelId="{E9EEE461-87BF-4956-BCE2-FB28F99D83B2}" type="parTrans" cxnId="{B2DF30CC-3C50-48A2-B89F-2D096A396E98}">
      <dgm:prSet/>
      <dgm:spPr/>
      <dgm:t>
        <a:bodyPr/>
        <a:lstStyle/>
        <a:p>
          <a:endParaRPr lang="cs-CZ"/>
        </a:p>
      </dgm:t>
    </dgm:pt>
    <dgm:pt modelId="{813EB910-22A9-4A8B-8B5B-F0D4E6C106A1}" type="sibTrans" cxnId="{B2DF30CC-3C50-48A2-B89F-2D096A396E98}">
      <dgm:prSet/>
      <dgm:spPr/>
      <dgm:t>
        <a:bodyPr/>
        <a:lstStyle/>
        <a:p>
          <a:endParaRPr lang="cs-CZ"/>
        </a:p>
      </dgm:t>
    </dgm:pt>
    <dgm:pt modelId="{FBDC88A4-9390-458C-A507-7663063B177A}">
      <dgm:prSet phldrT="[Text]"/>
      <dgm:spPr/>
      <dgm:t>
        <a:bodyPr/>
        <a:lstStyle/>
        <a:p>
          <a:r>
            <a:rPr lang="cs-CZ" dirty="0"/>
            <a:t>Stanovení cílů</a:t>
          </a:r>
        </a:p>
      </dgm:t>
    </dgm:pt>
    <dgm:pt modelId="{5FA10A90-5BFC-4ABA-8E15-DBE2C17BC3BD}" type="parTrans" cxnId="{3FEF16FD-0990-4C8F-AFBB-6A89BADEB0F1}">
      <dgm:prSet/>
      <dgm:spPr/>
      <dgm:t>
        <a:bodyPr/>
        <a:lstStyle/>
        <a:p>
          <a:endParaRPr lang="cs-CZ"/>
        </a:p>
      </dgm:t>
    </dgm:pt>
    <dgm:pt modelId="{3E71B057-B244-4CB8-9F13-FCB28C7920B7}" type="sibTrans" cxnId="{3FEF16FD-0990-4C8F-AFBB-6A89BADEB0F1}">
      <dgm:prSet/>
      <dgm:spPr/>
      <dgm:t>
        <a:bodyPr/>
        <a:lstStyle/>
        <a:p>
          <a:endParaRPr lang="cs-CZ"/>
        </a:p>
      </dgm:t>
    </dgm:pt>
    <dgm:pt modelId="{6F6E98EC-C337-48FF-BA9B-278D09E59541}">
      <dgm:prSet phldrT="[Text]"/>
      <dgm:spPr/>
      <dgm:t>
        <a:bodyPr/>
        <a:lstStyle/>
        <a:p>
          <a:r>
            <a:rPr lang="cs-CZ" dirty="0"/>
            <a:t>Stanovení výstupů</a:t>
          </a:r>
        </a:p>
      </dgm:t>
    </dgm:pt>
    <dgm:pt modelId="{1AC33EBA-36EE-4ACD-9481-E54ACA95DF5C}" type="parTrans" cxnId="{4A2CF7C4-83E2-472B-ADE1-4740C18AC605}">
      <dgm:prSet/>
      <dgm:spPr/>
      <dgm:t>
        <a:bodyPr/>
        <a:lstStyle/>
        <a:p>
          <a:endParaRPr lang="cs-CZ"/>
        </a:p>
      </dgm:t>
    </dgm:pt>
    <dgm:pt modelId="{FCAFB23E-176A-4FAC-A91C-97DE145A29B8}" type="sibTrans" cxnId="{4A2CF7C4-83E2-472B-ADE1-4740C18AC605}">
      <dgm:prSet/>
      <dgm:spPr/>
      <dgm:t>
        <a:bodyPr/>
        <a:lstStyle/>
        <a:p>
          <a:endParaRPr lang="cs-CZ"/>
        </a:p>
      </dgm:t>
    </dgm:pt>
    <dgm:pt modelId="{11B74453-7754-4E2A-9D07-D9EEF571BD26}">
      <dgm:prSet phldrT="[Text]"/>
      <dgm:spPr/>
      <dgm:t>
        <a:bodyPr/>
        <a:lstStyle/>
        <a:p>
          <a:r>
            <a:rPr lang="cs-CZ" dirty="0"/>
            <a:t>Výběr a design objektů</a:t>
          </a:r>
        </a:p>
      </dgm:t>
    </dgm:pt>
    <dgm:pt modelId="{7E3624F0-3362-4755-8B98-71B8081F50AE}" type="parTrans" cxnId="{5791A8D2-A304-43B4-9E54-24AB5FCAD472}">
      <dgm:prSet/>
      <dgm:spPr/>
      <dgm:t>
        <a:bodyPr/>
        <a:lstStyle/>
        <a:p>
          <a:endParaRPr lang="cs-CZ"/>
        </a:p>
      </dgm:t>
    </dgm:pt>
    <dgm:pt modelId="{8C226AAA-FFF0-4E5A-B124-B1F9B506E682}" type="sibTrans" cxnId="{5791A8D2-A304-43B4-9E54-24AB5FCAD472}">
      <dgm:prSet/>
      <dgm:spPr/>
      <dgm:t>
        <a:bodyPr/>
        <a:lstStyle/>
        <a:p>
          <a:endParaRPr lang="cs-CZ"/>
        </a:p>
      </dgm:t>
    </dgm:pt>
    <dgm:pt modelId="{30CB8C45-21A7-41F7-A672-854FF497EC02}">
      <dgm:prSet phldrT="[Text]"/>
      <dgm:spPr/>
      <dgm:t>
        <a:bodyPr/>
        <a:lstStyle/>
        <a:p>
          <a:r>
            <a:rPr lang="cs-CZ" dirty="0"/>
            <a:t>Spojení do jednoho průběhu</a:t>
          </a:r>
        </a:p>
      </dgm:t>
    </dgm:pt>
    <dgm:pt modelId="{D65F1CF5-B639-4FE8-AFED-5F2A3071C614}" type="parTrans" cxnId="{263F1D81-E691-4A4A-8D27-E1489F1540E1}">
      <dgm:prSet/>
      <dgm:spPr/>
      <dgm:t>
        <a:bodyPr/>
        <a:lstStyle/>
        <a:p>
          <a:endParaRPr lang="cs-CZ"/>
        </a:p>
      </dgm:t>
    </dgm:pt>
    <dgm:pt modelId="{282354E3-CBE0-48BF-B73D-FE0A2DC1D374}" type="sibTrans" cxnId="{263F1D81-E691-4A4A-8D27-E1489F1540E1}">
      <dgm:prSet/>
      <dgm:spPr/>
      <dgm:t>
        <a:bodyPr/>
        <a:lstStyle/>
        <a:p>
          <a:endParaRPr lang="cs-CZ"/>
        </a:p>
      </dgm:t>
    </dgm:pt>
    <dgm:pt modelId="{AA454A60-E1DA-49EF-99AB-7A285BE661E5}">
      <dgm:prSet phldrT="[Text]"/>
      <dgm:spPr/>
      <dgm:t>
        <a:bodyPr/>
        <a:lstStyle/>
        <a:p>
          <a:r>
            <a:rPr lang="cs-CZ" dirty="0"/>
            <a:t>Výběr úkolů, hodnocení, komunikace</a:t>
          </a:r>
        </a:p>
      </dgm:t>
    </dgm:pt>
    <dgm:pt modelId="{3856AEC7-FFC6-444E-83A5-E3C8BB9F124D}" type="parTrans" cxnId="{55463711-25EF-4C24-B3F0-4ADB2A661375}">
      <dgm:prSet/>
      <dgm:spPr/>
      <dgm:t>
        <a:bodyPr/>
        <a:lstStyle/>
        <a:p>
          <a:endParaRPr lang="cs-CZ"/>
        </a:p>
      </dgm:t>
    </dgm:pt>
    <dgm:pt modelId="{4C7E4C02-43AD-4DCE-A5F0-603875FA6A94}" type="sibTrans" cxnId="{55463711-25EF-4C24-B3F0-4ADB2A661375}">
      <dgm:prSet/>
      <dgm:spPr/>
      <dgm:t>
        <a:bodyPr/>
        <a:lstStyle/>
        <a:p>
          <a:endParaRPr lang="cs-CZ"/>
        </a:p>
      </dgm:t>
    </dgm:pt>
    <dgm:pt modelId="{9E6BDAE1-5387-4129-97FE-0C59E659D20F}">
      <dgm:prSet phldrT="[Text]"/>
      <dgm:spPr/>
      <dgm:t>
        <a:bodyPr/>
        <a:lstStyle/>
        <a:p>
          <a:r>
            <a:rPr lang="cs-CZ" dirty="0"/>
            <a:t>Implementace do LMS nebo jiného prostředí</a:t>
          </a:r>
        </a:p>
      </dgm:t>
    </dgm:pt>
    <dgm:pt modelId="{1DA3CF94-26BB-4DF2-8CC2-3DE644D46211}" type="parTrans" cxnId="{41E20EC5-E93C-4548-A187-1159AE5F7845}">
      <dgm:prSet/>
      <dgm:spPr/>
      <dgm:t>
        <a:bodyPr/>
        <a:lstStyle/>
        <a:p>
          <a:endParaRPr lang="cs-CZ"/>
        </a:p>
      </dgm:t>
    </dgm:pt>
    <dgm:pt modelId="{15A6E9D9-2F7A-438E-985D-B5C50B5AE93E}" type="sibTrans" cxnId="{41E20EC5-E93C-4548-A187-1159AE5F7845}">
      <dgm:prSet/>
      <dgm:spPr/>
      <dgm:t>
        <a:bodyPr/>
        <a:lstStyle/>
        <a:p>
          <a:endParaRPr lang="cs-CZ"/>
        </a:p>
      </dgm:t>
    </dgm:pt>
    <dgm:pt modelId="{60D54F07-1822-4B13-B145-0E48F73A38B3}" type="pres">
      <dgm:prSet presAssocID="{14D0A6B1-26CA-41D4-9260-84DDB316C7CE}" presName="Name0" presStyleCnt="0">
        <dgm:presLayoutVars>
          <dgm:dir/>
          <dgm:animLvl val="lvl"/>
          <dgm:resizeHandles val="exact"/>
        </dgm:presLayoutVars>
      </dgm:prSet>
      <dgm:spPr/>
    </dgm:pt>
    <dgm:pt modelId="{7E8EF6A1-8242-4D97-828D-CA8883EA4BB6}" type="pres">
      <dgm:prSet presAssocID="{1BF05D7B-87A8-4696-8FB3-16CC424DA13F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CB6C367D-BE95-4ABD-8E2B-043E5C6E7A16}" type="pres">
      <dgm:prSet presAssocID="{813EB910-22A9-4A8B-8B5B-F0D4E6C106A1}" presName="parTxOnlySpace" presStyleCnt="0"/>
      <dgm:spPr/>
    </dgm:pt>
    <dgm:pt modelId="{5F61C24D-E5F1-4525-B26E-62B52FB97D8D}" type="pres">
      <dgm:prSet presAssocID="{FBDC88A4-9390-458C-A507-7663063B177A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DC2F2EF-0391-439D-996B-7780C8916285}" type="pres">
      <dgm:prSet presAssocID="{3E71B057-B244-4CB8-9F13-FCB28C7920B7}" presName="parTxOnlySpace" presStyleCnt="0"/>
      <dgm:spPr/>
    </dgm:pt>
    <dgm:pt modelId="{790A4BF3-F0B9-4730-9FE7-6AD56F02B33F}" type="pres">
      <dgm:prSet presAssocID="{6F6E98EC-C337-48FF-BA9B-278D09E59541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F968F8B3-AE7B-4D74-9984-61927A15BACB}" type="pres">
      <dgm:prSet presAssocID="{FCAFB23E-176A-4FAC-A91C-97DE145A29B8}" presName="parTxOnlySpace" presStyleCnt="0"/>
      <dgm:spPr/>
    </dgm:pt>
    <dgm:pt modelId="{92C3E769-F291-496A-B701-B671E90CEDA1}" type="pres">
      <dgm:prSet presAssocID="{11B74453-7754-4E2A-9D07-D9EEF571BD26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6A7C1E37-7097-4059-B71D-1E60E5777D51}" type="pres">
      <dgm:prSet presAssocID="{8C226AAA-FFF0-4E5A-B124-B1F9B506E682}" presName="parTxOnlySpace" presStyleCnt="0"/>
      <dgm:spPr/>
    </dgm:pt>
    <dgm:pt modelId="{6BF61FD8-340A-4211-BAE0-DA1B2B86FC0B}" type="pres">
      <dgm:prSet presAssocID="{30CB8C45-21A7-41F7-A672-854FF497EC02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A4B6C748-0C0E-4FEE-9B8B-E73DF4EC7DE8}" type="pres">
      <dgm:prSet presAssocID="{282354E3-CBE0-48BF-B73D-FE0A2DC1D374}" presName="parTxOnlySpace" presStyleCnt="0"/>
      <dgm:spPr/>
    </dgm:pt>
    <dgm:pt modelId="{9E34A10D-9205-4CF8-A0CE-1FE40D9BAA10}" type="pres">
      <dgm:prSet presAssocID="{AA454A60-E1DA-49EF-99AB-7A285BE661E5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8CA980F9-8151-4BDC-AF8B-AD29A17B865F}" type="pres">
      <dgm:prSet presAssocID="{4C7E4C02-43AD-4DCE-A5F0-603875FA6A94}" presName="parTxOnlySpace" presStyleCnt="0"/>
      <dgm:spPr/>
    </dgm:pt>
    <dgm:pt modelId="{598C3969-800E-4CB5-B2BF-DC66625C3A74}" type="pres">
      <dgm:prSet presAssocID="{9E6BDAE1-5387-4129-97FE-0C59E659D20F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5463711-25EF-4C24-B3F0-4ADB2A661375}" srcId="{14D0A6B1-26CA-41D4-9260-84DDB316C7CE}" destId="{AA454A60-E1DA-49EF-99AB-7A285BE661E5}" srcOrd="5" destOrd="0" parTransId="{3856AEC7-FFC6-444E-83A5-E3C8BB9F124D}" sibTransId="{4C7E4C02-43AD-4DCE-A5F0-603875FA6A94}"/>
    <dgm:cxn modelId="{BA963D15-CF6A-4182-9B93-ED68D5126170}" type="presOf" srcId="{1BF05D7B-87A8-4696-8FB3-16CC424DA13F}" destId="{7E8EF6A1-8242-4D97-828D-CA8883EA4BB6}" srcOrd="0" destOrd="0" presId="urn:microsoft.com/office/officeart/2005/8/layout/chevron1"/>
    <dgm:cxn modelId="{05FC4673-19FC-4071-B970-03EF610F5901}" type="presOf" srcId="{14D0A6B1-26CA-41D4-9260-84DDB316C7CE}" destId="{60D54F07-1822-4B13-B145-0E48F73A38B3}" srcOrd="0" destOrd="0" presId="urn:microsoft.com/office/officeart/2005/8/layout/chevron1"/>
    <dgm:cxn modelId="{263F1D81-E691-4A4A-8D27-E1489F1540E1}" srcId="{14D0A6B1-26CA-41D4-9260-84DDB316C7CE}" destId="{30CB8C45-21A7-41F7-A672-854FF497EC02}" srcOrd="4" destOrd="0" parTransId="{D65F1CF5-B639-4FE8-AFED-5F2A3071C614}" sibTransId="{282354E3-CBE0-48BF-B73D-FE0A2DC1D374}"/>
    <dgm:cxn modelId="{2D2B9E8B-BA30-4CCF-906B-029EE2835285}" type="presOf" srcId="{11B74453-7754-4E2A-9D07-D9EEF571BD26}" destId="{92C3E769-F291-496A-B701-B671E90CEDA1}" srcOrd="0" destOrd="0" presId="urn:microsoft.com/office/officeart/2005/8/layout/chevron1"/>
    <dgm:cxn modelId="{15980E99-35A1-4422-A3EB-42A6DDA3E8BF}" type="presOf" srcId="{6F6E98EC-C337-48FF-BA9B-278D09E59541}" destId="{790A4BF3-F0B9-4730-9FE7-6AD56F02B33F}" srcOrd="0" destOrd="0" presId="urn:microsoft.com/office/officeart/2005/8/layout/chevron1"/>
    <dgm:cxn modelId="{0BEC049A-D479-46E5-A25A-B5F55B7CAD9D}" type="presOf" srcId="{30CB8C45-21A7-41F7-A672-854FF497EC02}" destId="{6BF61FD8-340A-4211-BAE0-DA1B2B86FC0B}" srcOrd="0" destOrd="0" presId="urn:microsoft.com/office/officeart/2005/8/layout/chevron1"/>
    <dgm:cxn modelId="{937D74A3-289A-4479-A6B1-301FBA201C1D}" type="presOf" srcId="{AA454A60-E1DA-49EF-99AB-7A285BE661E5}" destId="{9E34A10D-9205-4CF8-A0CE-1FE40D9BAA10}" srcOrd="0" destOrd="0" presId="urn:microsoft.com/office/officeart/2005/8/layout/chevron1"/>
    <dgm:cxn modelId="{4A2CF7C4-83E2-472B-ADE1-4740C18AC605}" srcId="{14D0A6B1-26CA-41D4-9260-84DDB316C7CE}" destId="{6F6E98EC-C337-48FF-BA9B-278D09E59541}" srcOrd="2" destOrd="0" parTransId="{1AC33EBA-36EE-4ACD-9481-E54ACA95DF5C}" sibTransId="{FCAFB23E-176A-4FAC-A91C-97DE145A29B8}"/>
    <dgm:cxn modelId="{41E20EC5-E93C-4548-A187-1159AE5F7845}" srcId="{14D0A6B1-26CA-41D4-9260-84DDB316C7CE}" destId="{9E6BDAE1-5387-4129-97FE-0C59E659D20F}" srcOrd="6" destOrd="0" parTransId="{1DA3CF94-26BB-4DF2-8CC2-3DE644D46211}" sibTransId="{15A6E9D9-2F7A-438E-985D-B5C50B5AE93E}"/>
    <dgm:cxn modelId="{B2DF30CC-3C50-48A2-B89F-2D096A396E98}" srcId="{14D0A6B1-26CA-41D4-9260-84DDB316C7CE}" destId="{1BF05D7B-87A8-4696-8FB3-16CC424DA13F}" srcOrd="0" destOrd="0" parTransId="{E9EEE461-87BF-4956-BCE2-FB28F99D83B2}" sibTransId="{813EB910-22A9-4A8B-8B5B-F0D4E6C106A1}"/>
    <dgm:cxn modelId="{8AD3E7CC-CBF8-4B54-8082-38A211BDE5B6}" type="presOf" srcId="{9E6BDAE1-5387-4129-97FE-0C59E659D20F}" destId="{598C3969-800E-4CB5-B2BF-DC66625C3A74}" srcOrd="0" destOrd="0" presId="urn:microsoft.com/office/officeart/2005/8/layout/chevron1"/>
    <dgm:cxn modelId="{5791A8D2-A304-43B4-9E54-24AB5FCAD472}" srcId="{14D0A6B1-26CA-41D4-9260-84DDB316C7CE}" destId="{11B74453-7754-4E2A-9D07-D9EEF571BD26}" srcOrd="3" destOrd="0" parTransId="{7E3624F0-3362-4755-8B98-71B8081F50AE}" sibTransId="{8C226AAA-FFF0-4E5A-B124-B1F9B506E682}"/>
    <dgm:cxn modelId="{04FF65DA-C0EC-45D2-896C-ACF0F24CAFBC}" type="presOf" srcId="{FBDC88A4-9390-458C-A507-7663063B177A}" destId="{5F61C24D-E5F1-4525-B26E-62B52FB97D8D}" srcOrd="0" destOrd="0" presId="urn:microsoft.com/office/officeart/2005/8/layout/chevron1"/>
    <dgm:cxn modelId="{3FEF16FD-0990-4C8F-AFBB-6A89BADEB0F1}" srcId="{14D0A6B1-26CA-41D4-9260-84DDB316C7CE}" destId="{FBDC88A4-9390-458C-A507-7663063B177A}" srcOrd="1" destOrd="0" parTransId="{5FA10A90-5BFC-4ABA-8E15-DBE2C17BC3BD}" sibTransId="{3E71B057-B244-4CB8-9F13-FCB28C7920B7}"/>
    <dgm:cxn modelId="{5995C7FF-4E9B-4ECC-9BDC-C452C47CC5CB}" type="presParOf" srcId="{60D54F07-1822-4B13-B145-0E48F73A38B3}" destId="{7E8EF6A1-8242-4D97-828D-CA8883EA4BB6}" srcOrd="0" destOrd="0" presId="urn:microsoft.com/office/officeart/2005/8/layout/chevron1"/>
    <dgm:cxn modelId="{7118E73E-DC7B-4098-8AC1-6B09113CD224}" type="presParOf" srcId="{60D54F07-1822-4B13-B145-0E48F73A38B3}" destId="{CB6C367D-BE95-4ABD-8E2B-043E5C6E7A16}" srcOrd="1" destOrd="0" presId="urn:microsoft.com/office/officeart/2005/8/layout/chevron1"/>
    <dgm:cxn modelId="{5F368100-0BB5-4443-9D49-9598E278BF73}" type="presParOf" srcId="{60D54F07-1822-4B13-B145-0E48F73A38B3}" destId="{5F61C24D-E5F1-4525-B26E-62B52FB97D8D}" srcOrd="2" destOrd="0" presId="urn:microsoft.com/office/officeart/2005/8/layout/chevron1"/>
    <dgm:cxn modelId="{7A25D744-F388-4EC3-904D-0680F0478F76}" type="presParOf" srcId="{60D54F07-1822-4B13-B145-0E48F73A38B3}" destId="{0DC2F2EF-0391-439D-996B-7780C8916285}" srcOrd="3" destOrd="0" presId="urn:microsoft.com/office/officeart/2005/8/layout/chevron1"/>
    <dgm:cxn modelId="{96DF3B6B-368F-47F7-BD4D-0926E092CC3A}" type="presParOf" srcId="{60D54F07-1822-4B13-B145-0E48F73A38B3}" destId="{790A4BF3-F0B9-4730-9FE7-6AD56F02B33F}" srcOrd="4" destOrd="0" presId="urn:microsoft.com/office/officeart/2005/8/layout/chevron1"/>
    <dgm:cxn modelId="{BA3D6211-10FE-4AB1-9E79-A6EDEF79BC13}" type="presParOf" srcId="{60D54F07-1822-4B13-B145-0E48F73A38B3}" destId="{F968F8B3-AE7B-4D74-9984-61927A15BACB}" srcOrd="5" destOrd="0" presId="urn:microsoft.com/office/officeart/2005/8/layout/chevron1"/>
    <dgm:cxn modelId="{39D1D563-9245-4C1C-B692-D33A876290CF}" type="presParOf" srcId="{60D54F07-1822-4B13-B145-0E48F73A38B3}" destId="{92C3E769-F291-496A-B701-B671E90CEDA1}" srcOrd="6" destOrd="0" presId="urn:microsoft.com/office/officeart/2005/8/layout/chevron1"/>
    <dgm:cxn modelId="{287B890D-A7D4-4AE9-8E51-FF6F66415223}" type="presParOf" srcId="{60D54F07-1822-4B13-B145-0E48F73A38B3}" destId="{6A7C1E37-7097-4059-B71D-1E60E5777D51}" srcOrd="7" destOrd="0" presId="urn:microsoft.com/office/officeart/2005/8/layout/chevron1"/>
    <dgm:cxn modelId="{0A938F77-4030-4257-9C9B-C92EC5CC8D26}" type="presParOf" srcId="{60D54F07-1822-4B13-B145-0E48F73A38B3}" destId="{6BF61FD8-340A-4211-BAE0-DA1B2B86FC0B}" srcOrd="8" destOrd="0" presId="urn:microsoft.com/office/officeart/2005/8/layout/chevron1"/>
    <dgm:cxn modelId="{66D48DD9-87A2-4E48-94B3-479B86E688DC}" type="presParOf" srcId="{60D54F07-1822-4B13-B145-0E48F73A38B3}" destId="{A4B6C748-0C0E-4FEE-9B8B-E73DF4EC7DE8}" srcOrd="9" destOrd="0" presId="urn:microsoft.com/office/officeart/2005/8/layout/chevron1"/>
    <dgm:cxn modelId="{4EC686FF-4CDA-4134-8354-0DF2C0B68D78}" type="presParOf" srcId="{60D54F07-1822-4B13-B145-0E48F73A38B3}" destId="{9E34A10D-9205-4CF8-A0CE-1FE40D9BAA10}" srcOrd="10" destOrd="0" presId="urn:microsoft.com/office/officeart/2005/8/layout/chevron1"/>
    <dgm:cxn modelId="{8302931B-BB2C-4703-8AD7-BF7DC8F7B7DD}" type="presParOf" srcId="{60D54F07-1822-4B13-B145-0E48F73A38B3}" destId="{8CA980F9-8151-4BDC-AF8B-AD29A17B865F}" srcOrd="11" destOrd="0" presId="urn:microsoft.com/office/officeart/2005/8/layout/chevron1"/>
    <dgm:cxn modelId="{790464A7-1584-41C6-A0CA-259C47C43149}" type="presParOf" srcId="{60D54F07-1822-4B13-B145-0E48F73A38B3}" destId="{598C3969-800E-4CB5-B2BF-DC66625C3A74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186480-B8FC-44B7-8768-9C795BFEECD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D374D14-88C5-48FC-9FA6-782EFCF2B90C}">
      <dgm:prSet phldrT="[Text]"/>
      <dgm:spPr/>
      <dgm:t>
        <a:bodyPr/>
        <a:lstStyle/>
        <a:p>
          <a:r>
            <a:rPr lang="cs-CZ" dirty="0"/>
            <a:t>Výzkum</a:t>
          </a:r>
        </a:p>
      </dgm:t>
    </dgm:pt>
    <dgm:pt modelId="{A42EE176-EEA1-438E-87EA-8FA41615BE21}" type="parTrans" cxnId="{C1F8D26D-5C58-4498-81E6-D3F723C73BF6}">
      <dgm:prSet/>
      <dgm:spPr/>
      <dgm:t>
        <a:bodyPr/>
        <a:lstStyle/>
        <a:p>
          <a:endParaRPr lang="cs-CZ"/>
        </a:p>
      </dgm:t>
    </dgm:pt>
    <dgm:pt modelId="{AFA15CC5-E354-4476-BB36-D113F055C582}" type="sibTrans" cxnId="{C1F8D26D-5C58-4498-81E6-D3F723C73BF6}">
      <dgm:prSet/>
      <dgm:spPr/>
      <dgm:t>
        <a:bodyPr/>
        <a:lstStyle/>
        <a:p>
          <a:endParaRPr lang="cs-CZ"/>
        </a:p>
      </dgm:t>
    </dgm:pt>
    <dgm:pt modelId="{D8614F0D-A587-4407-9AD5-9ECE1C66BEE8}">
      <dgm:prSet phldrT="[Text]"/>
      <dgm:spPr/>
      <dgm:t>
        <a:bodyPr/>
        <a:lstStyle/>
        <a:p>
          <a:r>
            <a:rPr lang="cs-CZ" dirty="0"/>
            <a:t>Stanovení cílů</a:t>
          </a:r>
        </a:p>
      </dgm:t>
    </dgm:pt>
    <dgm:pt modelId="{0C2280B6-EF85-418F-AFB5-6EC2596D722D}" type="parTrans" cxnId="{55F7A274-26F0-43D6-8BA6-B468775BF243}">
      <dgm:prSet/>
      <dgm:spPr/>
      <dgm:t>
        <a:bodyPr/>
        <a:lstStyle/>
        <a:p>
          <a:endParaRPr lang="cs-CZ"/>
        </a:p>
      </dgm:t>
    </dgm:pt>
    <dgm:pt modelId="{22135034-2323-4B7F-B14A-45BE077641E3}" type="sibTrans" cxnId="{55F7A274-26F0-43D6-8BA6-B468775BF243}">
      <dgm:prSet/>
      <dgm:spPr/>
      <dgm:t>
        <a:bodyPr/>
        <a:lstStyle/>
        <a:p>
          <a:endParaRPr lang="cs-CZ"/>
        </a:p>
      </dgm:t>
    </dgm:pt>
    <dgm:pt modelId="{4785C9DC-E00E-4D96-9F09-0FD46ADD9F75}">
      <dgm:prSet phldrT="[Text]"/>
      <dgm:spPr/>
      <dgm:t>
        <a:bodyPr/>
        <a:lstStyle/>
        <a:p>
          <a:r>
            <a:rPr lang="cs-CZ" dirty="0"/>
            <a:t>Stanovení výstupů</a:t>
          </a:r>
        </a:p>
      </dgm:t>
    </dgm:pt>
    <dgm:pt modelId="{43958409-D1CA-4D7D-838C-17CDFB966D36}" type="parTrans" cxnId="{19F2352D-24C6-4F01-AE70-EB82FA7C20E9}">
      <dgm:prSet/>
      <dgm:spPr/>
      <dgm:t>
        <a:bodyPr/>
        <a:lstStyle/>
        <a:p>
          <a:endParaRPr lang="cs-CZ"/>
        </a:p>
      </dgm:t>
    </dgm:pt>
    <dgm:pt modelId="{15F54053-CB5B-47D0-852F-22E8A5BA0F2D}" type="sibTrans" cxnId="{19F2352D-24C6-4F01-AE70-EB82FA7C20E9}">
      <dgm:prSet/>
      <dgm:spPr/>
      <dgm:t>
        <a:bodyPr/>
        <a:lstStyle/>
        <a:p>
          <a:endParaRPr lang="cs-CZ"/>
        </a:p>
      </dgm:t>
    </dgm:pt>
    <dgm:pt modelId="{6E85176D-4068-4385-8C00-76002A52C84F}">
      <dgm:prSet phldrT="[Text]"/>
      <dgm:spPr/>
      <dgm:t>
        <a:bodyPr/>
        <a:lstStyle/>
        <a:p>
          <a:r>
            <a:rPr lang="cs-CZ" dirty="0"/>
            <a:t>Analýza dostupných nástrojů</a:t>
          </a:r>
        </a:p>
      </dgm:t>
    </dgm:pt>
    <dgm:pt modelId="{EC484133-43E7-4EFB-A513-F13851C6663F}" type="parTrans" cxnId="{1F3ADDC1-12A2-4983-AE66-CC6C43894446}">
      <dgm:prSet/>
      <dgm:spPr/>
      <dgm:t>
        <a:bodyPr/>
        <a:lstStyle/>
        <a:p>
          <a:endParaRPr lang="cs-CZ"/>
        </a:p>
      </dgm:t>
    </dgm:pt>
    <dgm:pt modelId="{8FA2BA23-C981-4D8E-AD1F-D009C2FF6DCF}" type="sibTrans" cxnId="{1F3ADDC1-12A2-4983-AE66-CC6C43894446}">
      <dgm:prSet/>
      <dgm:spPr/>
      <dgm:t>
        <a:bodyPr/>
        <a:lstStyle/>
        <a:p>
          <a:endParaRPr lang="cs-CZ"/>
        </a:p>
      </dgm:t>
    </dgm:pt>
    <dgm:pt modelId="{C4F49D83-1462-4A44-A551-817A18E878AC}">
      <dgm:prSet phldrT="[Text]"/>
      <dgm:spPr/>
      <dgm:t>
        <a:bodyPr/>
        <a:lstStyle/>
        <a:p>
          <a:r>
            <a:rPr lang="cs-CZ" dirty="0"/>
            <a:t>Výběr a design objektů</a:t>
          </a:r>
        </a:p>
      </dgm:t>
    </dgm:pt>
    <dgm:pt modelId="{5542C4BB-BBEB-4DBD-92AE-4E8FEE8395D0}" type="parTrans" cxnId="{20CB7A3A-EF39-4DF2-8662-B8CA13C9A208}">
      <dgm:prSet/>
      <dgm:spPr/>
      <dgm:t>
        <a:bodyPr/>
        <a:lstStyle/>
        <a:p>
          <a:endParaRPr lang="cs-CZ"/>
        </a:p>
      </dgm:t>
    </dgm:pt>
    <dgm:pt modelId="{0D3EBBDD-FE42-43A0-B314-96162E1BC5F9}" type="sibTrans" cxnId="{20CB7A3A-EF39-4DF2-8662-B8CA13C9A208}">
      <dgm:prSet/>
      <dgm:spPr/>
      <dgm:t>
        <a:bodyPr/>
        <a:lstStyle/>
        <a:p>
          <a:endParaRPr lang="cs-CZ"/>
        </a:p>
      </dgm:t>
    </dgm:pt>
    <dgm:pt modelId="{39A86801-5C5E-413A-94B4-611F4352DE24}">
      <dgm:prSet phldrT="[Text]"/>
      <dgm:spPr/>
      <dgm:t>
        <a:bodyPr/>
        <a:lstStyle/>
        <a:p>
          <a:r>
            <a:rPr lang="cs-CZ" dirty="0"/>
            <a:t>Výběr úkolů, hodnocení, komunikace</a:t>
          </a:r>
        </a:p>
      </dgm:t>
    </dgm:pt>
    <dgm:pt modelId="{3179AE2B-782A-4D98-BABC-0E6BCE044DF4}" type="parTrans" cxnId="{65EEDA35-F11C-470B-A7F1-A94A57E5A247}">
      <dgm:prSet/>
      <dgm:spPr/>
      <dgm:t>
        <a:bodyPr/>
        <a:lstStyle/>
        <a:p>
          <a:endParaRPr lang="cs-CZ"/>
        </a:p>
      </dgm:t>
    </dgm:pt>
    <dgm:pt modelId="{96FD3B4A-94C7-4CED-B77D-FCDD0810DA04}" type="sibTrans" cxnId="{65EEDA35-F11C-470B-A7F1-A94A57E5A247}">
      <dgm:prSet/>
      <dgm:spPr/>
      <dgm:t>
        <a:bodyPr/>
        <a:lstStyle/>
        <a:p>
          <a:endParaRPr lang="cs-CZ"/>
        </a:p>
      </dgm:t>
    </dgm:pt>
    <dgm:pt modelId="{B7F53B02-EFE8-4F8E-A40F-EAAA6A31AE28}">
      <dgm:prSet phldrT="[Text]"/>
      <dgm:spPr/>
      <dgm:t>
        <a:bodyPr/>
        <a:lstStyle/>
        <a:p>
          <a:r>
            <a:rPr lang="cs-CZ" dirty="0"/>
            <a:t>Implementace do LMS nebo jiného prostředí</a:t>
          </a:r>
        </a:p>
      </dgm:t>
    </dgm:pt>
    <dgm:pt modelId="{8B4DFBCE-4FC8-448E-84DC-DD28CBAE4DEE}" type="parTrans" cxnId="{952CB2B8-DCDF-4937-9E41-0A7E961884DE}">
      <dgm:prSet/>
      <dgm:spPr/>
      <dgm:t>
        <a:bodyPr/>
        <a:lstStyle/>
        <a:p>
          <a:endParaRPr lang="cs-CZ"/>
        </a:p>
      </dgm:t>
    </dgm:pt>
    <dgm:pt modelId="{147D5FE9-FB4A-47FE-84EA-AAC314D1D45A}" type="sibTrans" cxnId="{952CB2B8-DCDF-4937-9E41-0A7E961884DE}">
      <dgm:prSet/>
      <dgm:spPr/>
      <dgm:t>
        <a:bodyPr/>
        <a:lstStyle/>
        <a:p>
          <a:endParaRPr lang="cs-CZ"/>
        </a:p>
      </dgm:t>
    </dgm:pt>
    <dgm:pt modelId="{D95302B1-BFFA-4DA1-A24A-B4982F5FE037}">
      <dgm:prSet phldrT="[Text]"/>
      <dgm:spPr/>
      <dgm:t>
        <a:bodyPr/>
        <a:lstStyle/>
        <a:p>
          <a:r>
            <a:rPr lang="cs-CZ" dirty="0"/>
            <a:t>Design všech objektů</a:t>
          </a:r>
        </a:p>
      </dgm:t>
    </dgm:pt>
    <dgm:pt modelId="{71672F67-0AAA-4FA2-A9AE-860DE83C1F1D}" type="parTrans" cxnId="{AAFA2713-7251-4636-B373-066ACB817344}">
      <dgm:prSet/>
      <dgm:spPr/>
      <dgm:t>
        <a:bodyPr/>
        <a:lstStyle/>
        <a:p>
          <a:endParaRPr lang="cs-CZ"/>
        </a:p>
      </dgm:t>
    </dgm:pt>
    <dgm:pt modelId="{CD720922-A8E9-42E5-A8B7-2C864A373CBC}" type="sibTrans" cxnId="{AAFA2713-7251-4636-B373-066ACB817344}">
      <dgm:prSet/>
      <dgm:spPr/>
      <dgm:t>
        <a:bodyPr/>
        <a:lstStyle/>
        <a:p>
          <a:endParaRPr lang="cs-CZ"/>
        </a:p>
      </dgm:t>
    </dgm:pt>
    <dgm:pt modelId="{BF13538E-F63D-45D4-8659-14F92238F952}" type="pres">
      <dgm:prSet presAssocID="{CE186480-B8FC-44B7-8768-9C795BFEECD5}" presName="Name0" presStyleCnt="0">
        <dgm:presLayoutVars>
          <dgm:dir/>
          <dgm:animLvl val="lvl"/>
          <dgm:resizeHandles val="exact"/>
        </dgm:presLayoutVars>
      </dgm:prSet>
      <dgm:spPr/>
    </dgm:pt>
    <dgm:pt modelId="{EC39E730-F469-471E-B8EA-56AC4653C50E}" type="pres">
      <dgm:prSet presAssocID="{9D374D14-88C5-48FC-9FA6-782EFCF2B90C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0236A453-B351-4CE8-A03F-8EF5792A2656}" type="pres">
      <dgm:prSet presAssocID="{AFA15CC5-E354-4476-BB36-D113F055C582}" presName="parTxOnlySpace" presStyleCnt="0"/>
      <dgm:spPr/>
    </dgm:pt>
    <dgm:pt modelId="{C3E1A7F3-6CC2-4607-A3D8-EF3F67AB8EE9}" type="pres">
      <dgm:prSet presAssocID="{D8614F0D-A587-4407-9AD5-9ECE1C66BEE8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05870884-CD32-4395-8AF3-EEC415A0FF10}" type="pres">
      <dgm:prSet presAssocID="{22135034-2323-4B7F-B14A-45BE077641E3}" presName="parTxOnlySpace" presStyleCnt="0"/>
      <dgm:spPr/>
    </dgm:pt>
    <dgm:pt modelId="{3E5A5E2C-E29A-461F-8ECB-BD3708218C87}" type="pres">
      <dgm:prSet presAssocID="{4785C9DC-E00E-4D96-9F09-0FD46ADD9F75}" presName="parTxOnly" presStyleLbl="node1" presStyleIdx="2" presStyleCnt="8" custLinFactNeighborX="-25668">
        <dgm:presLayoutVars>
          <dgm:chMax val="0"/>
          <dgm:chPref val="0"/>
          <dgm:bulletEnabled val="1"/>
        </dgm:presLayoutVars>
      </dgm:prSet>
      <dgm:spPr/>
    </dgm:pt>
    <dgm:pt modelId="{AB99A4CA-B445-4D29-8EE9-D142688656D9}" type="pres">
      <dgm:prSet presAssocID="{15F54053-CB5B-47D0-852F-22E8A5BA0F2D}" presName="parTxOnlySpace" presStyleCnt="0"/>
      <dgm:spPr/>
    </dgm:pt>
    <dgm:pt modelId="{B061B4F7-4596-4D98-8FA8-9B28A90FA3D9}" type="pres">
      <dgm:prSet presAssocID="{6E85176D-4068-4385-8C00-76002A52C84F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6C7BDF4B-A7E1-4327-8F9E-BB0BC2EB16CF}" type="pres">
      <dgm:prSet presAssocID="{8FA2BA23-C981-4D8E-AD1F-D009C2FF6DCF}" presName="parTxOnlySpace" presStyleCnt="0"/>
      <dgm:spPr/>
    </dgm:pt>
    <dgm:pt modelId="{4CC0041B-364D-4095-95E9-9DD15A39A067}" type="pres">
      <dgm:prSet presAssocID="{C4F49D83-1462-4A44-A551-817A18E878AC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F2AD2A38-30F3-4C28-98B8-728110A70688}" type="pres">
      <dgm:prSet presAssocID="{0D3EBBDD-FE42-43A0-B314-96162E1BC5F9}" presName="parTxOnlySpace" presStyleCnt="0"/>
      <dgm:spPr/>
    </dgm:pt>
    <dgm:pt modelId="{8FA20DE9-65B7-4442-8860-244783F80DDF}" type="pres">
      <dgm:prSet presAssocID="{39A86801-5C5E-413A-94B4-611F4352DE24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378B6666-22B6-4D2B-A6F4-96C552078168}" type="pres">
      <dgm:prSet presAssocID="{96FD3B4A-94C7-4CED-B77D-FCDD0810DA04}" presName="parTxOnlySpace" presStyleCnt="0"/>
      <dgm:spPr/>
    </dgm:pt>
    <dgm:pt modelId="{558262FD-9D85-48D6-8857-D6E40306042D}" type="pres">
      <dgm:prSet presAssocID="{B7F53B02-EFE8-4F8E-A40F-EAAA6A31AE28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5AEF430-2FD7-4D8B-BF37-1452BD2BD85A}" type="pres">
      <dgm:prSet presAssocID="{147D5FE9-FB4A-47FE-84EA-AAC314D1D45A}" presName="parTxOnlySpace" presStyleCnt="0"/>
      <dgm:spPr/>
    </dgm:pt>
    <dgm:pt modelId="{773F7516-E359-47A2-A49F-65A8665CD575}" type="pres">
      <dgm:prSet presAssocID="{D95302B1-BFFA-4DA1-A24A-B4982F5FE037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AAFA2713-7251-4636-B373-066ACB817344}" srcId="{CE186480-B8FC-44B7-8768-9C795BFEECD5}" destId="{D95302B1-BFFA-4DA1-A24A-B4982F5FE037}" srcOrd="7" destOrd="0" parTransId="{71672F67-0AAA-4FA2-A9AE-860DE83C1F1D}" sibTransId="{CD720922-A8E9-42E5-A8B7-2C864A373CBC}"/>
    <dgm:cxn modelId="{4FE0AF18-9B3D-4F48-ACBB-32601C29D278}" type="presOf" srcId="{D95302B1-BFFA-4DA1-A24A-B4982F5FE037}" destId="{773F7516-E359-47A2-A49F-65A8665CD575}" srcOrd="0" destOrd="0" presId="urn:microsoft.com/office/officeart/2005/8/layout/chevron1"/>
    <dgm:cxn modelId="{19F2352D-24C6-4F01-AE70-EB82FA7C20E9}" srcId="{CE186480-B8FC-44B7-8768-9C795BFEECD5}" destId="{4785C9DC-E00E-4D96-9F09-0FD46ADD9F75}" srcOrd="2" destOrd="0" parTransId="{43958409-D1CA-4D7D-838C-17CDFB966D36}" sibTransId="{15F54053-CB5B-47D0-852F-22E8A5BA0F2D}"/>
    <dgm:cxn modelId="{C8102631-9E1F-4ED0-BC7E-13339B6A9203}" type="presOf" srcId="{4785C9DC-E00E-4D96-9F09-0FD46ADD9F75}" destId="{3E5A5E2C-E29A-461F-8ECB-BD3708218C87}" srcOrd="0" destOrd="0" presId="urn:microsoft.com/office/officeart/2005/8/layout/chevron1"/>
    <dgm:cxn modelId="{65EEDA35-F11C-470B-A7F1-A94A57E5A247}" srcId="{CE186480-B8FC-44B7-8768-9C795BFEECD5}" destId="{39A86801-5C5E-413A-94B4-611F4352DE24}" srcOrd="5" destOrd="0" parTransId="{3179AE2B-782A-4D98-BABC-0E6BCE044DF4}" sibTransId="{96FD3B4A-94C7-4CED-B77D-FCDD0810DA04}"/>
    <dgm:cxn modelId="{20CB7A3A-EF39-4DF2-8662-B8CA13C9A208}" srcId="{CE186480-B8FC-44B7-8768-9C795BFEECD5}" destId="{C4F49D83-1462-4A44-A551-817A18E878AC}" srcOrd="4" destOrd="0" parTransId="{5542C4BB-BBEB-4DBD-92AE-4E8FEE8395D0}" sibTransId="{0D3EBBDD-FE42-43A0-B314-96162E1BC5F9}"/>
    <dgm:cxn modelId="{5867C160-4C85-48B7-8158-F0F39EF8149B}" type="presOf" srcId="{C4F49D83-1462-4A44-A551-817A18E878AC}" destId="{4CC0041B-364D-4095-95E9-9DD15A39A067}" srcOrd="0" destOrd="0" presId="urn:microsoft.com/office/officeart/2005/8/layout/chevron1"/>
    <dgm:cxn modelId="{C1F8D26D-5C58-4498-81E6-D3F723C73BF6}" srcId="{CE186480-B8FC-44B7-8768-9C795BFEECD5}" destId="{9D374D14-88C5-48FC-9FA6-782EFCF2B90C}" srcOrd="0" destOrd="0" parTransId="{A42EE176-EEA1-438E-87EA-8FA41615BE21}" sibTransId="{AFA15CC5-E354-4476-BB36-D113F055C582}"/>
    <dgm:cxn modelId="{1B269C53-1D17-4B53-9213-4CACEEA97609}" type="presOf" srcId="{39A86801-5C5E-413A-94B4-611F4352DE24}" destId="{8FA20DE9-65B7-4442-8860-244783F80DDF}" srcOrd="0" destOrd="0" presId="urn:microsoft.com/office/officeart/2005/8/layout/chevron1"/>
    <dgm:cxn modelId="{55F7A274-26F0-43D6-8BA6-B468775BF243}" srcId="{CE186480-B8FC-44B7-8768-9C795BFEECD5}" destId="{D8614F0D-A587-4407-9AD5-9ECE1C66BEE8}" srcOrd="1" destOrd="0" parTransId="{0C2280B6-EF85-418F-AFB5-6EC2596D722D}" sibTransId="{22135034-2323-4B7F-B14A-45BE077641E3}"/>
    <dgm:cxn modelId="{BE4E6379-B643-4053-B512-F3AC9099A23F}" type="presOf" srcId="{B7F53B02-EFE8-4F8E-A40F-EAAA6A31AE28}" destId="{558262FD-9D85-48D6-8857-D6E40306042D}" srcOrd="0" destOrd="0" presId="urn:microsoft.com/office/officeart/2005/8/layout/chevron1"/>
    <dgm:cxn modelId="{E563A27B-8C04-456E-9750-7736A8F75BC0}" type="presOf" srcId="{9D374D14-88C5-48FC-9FA6-782EFCF2B90C}" destId="{EC39E730-F469-471E-B8EA-56AC4653C50E}" srcOrd="0" destOrd="0" presId="urn:microsoft.com/office/officeart/2005/8/layout/chevron1"/>
    <dgm:cxn modelId="{C0D7DE8D-C8C5-4411-9FCC-572C9CC3BE11}" type="presOf" srcId="{CE186480-B8FC-44B7-8768-9C795BFEECD5}" destId="{BF13538E-F63D-45D4-8659-14F92238F952}" srcOrd="0" destOrd="0" presId="urn:microsoft.com/office/officeart/2005/8/layout/chevron1"/>
    <dgm:cxn modelId="{952CB2B8-DCDF-4937-9E41-0A7E961884DE}" srcId="{CE186480-B8FC-44B7-8768-9C795BFEECD5}" destId="{B7F53B02-EFE8-4F8E-A40F-EAAA6A31AE28}" srcOrd="6" destOrd="0" parTransId="{8B4DFBCE-4FC8-448E-84DC-DD28CBAE4DEE}" sibTransId="{147D5FE9-FB4A-47FE-84EA-AAC314D1D45A}"/>
    <dgm:cxn modelId="{7D5895C0-041F-492C-A0D8-F6CEA0434F2A}" type="presOf" srcId="{D8614F0D-A587-4407-9AD5-9ECE1C66BEE8}" destId="{C3E1A7F3-6CC2-4607-A3D8-EF3F67AB8EE9}" srcOrd="0" destOrd="0" presId="urn:microsoft.com/office/officeart/2005/8/layout/chevron1"/>
    <dgm:cxn modelId="{1F3ADDC1-12A2-4983-AE66-CC6C43894446}" srcId="{CE186480-B8FC-44B7-8768-9C795BFEECD5}" destId="{6E85176D-4068-4385-8C00-76002A52C84F}" srcOrd="3" destOrd="0" parTransId="{EC484133-43E7-4EFB-A513-F13851C6663F}" sibTransId="{8FA2BA23-C981-4D8E-AD1F-D009C2FF6DCF}"/>
    <dgm:cxn modelId="{FDF794C8-5777-4925-8AD8-11AB8A1A29F7}" type="presOf" srcId="{6E85176D-4068-4385-8C00-76002A52C84F}" destId="{B061B4F7-4596-4D98-8FA8-9B28A90FA3D9}" srcOrd="0" destOrd="0" presId="urn:microsoft.com/office/officeart/2005/8/layout/chevron1"/>
    <dgm:cxn modelId="{B03547CC-EC4A-44BF-8B00-B8F2722D554D}" type="presParOf" srcId="{BF13538E-F63D-45D4-8659-14F92238F952}" destId="{EC39E730-F469-471E-B8EA-56AC4653C50E}" srcOrd="0" destOrd="0" presId="urn:microsoft.com/office/officeart/2005/8/layout/chevron1"/>
    <dgm:cxn modelId="{FB5CF35C-9829-415B-B55E-8AE7E496BE11}" type="presParOf" srcId="{BF13538E-F63D-45D4-8659-14F92238F952}" destId="{0236A453-B351-4CE8-A03F-8EF5792A2656}" srcOrd="1" destOrd="0" presId="urn:microsoft.com/office/officeart/2005/8/layout/chevron1"/>
    <dgm:cxn modelId="{650E4E22-C411-4BDB-BF2D-98898C53D66A}" type="presParOf" srcId="{BF13538E-F63D-45D4-8659-14F92238F952}" destId="{C3E1A7F3-6CC2-4607-A3D8-EF3F67AB8EE9}" srcOrd="2" destOrd="0" presId="urn:microsoft.com/office/officeart/2005/8/layout/chevron1"/>
    <dgm:cxn modelId="{56FCD32A-92C1-42AF-A1D0-6E7C2F3D3517}" type="presParOf" srcId="{BF13538E-F63D-45D4-8659-14F92238F952}" destId="{05870884-CD32-4395-8AF3-EEC415A0FF10}" srcOrd="3" destOrd="0" presId="urn:microsoft.com/office/officeart/2005/8/layout/chevron1"/>
    <dgm:cxn modelId="{47A48AA7-908D-4FED-929C-EAF4EF6DFA5B}" type="presParOf" srcId="{BF13538E-F63D-45D4-8659-14F92238F952}" destId="{3E5A5E2C-E29A-461F-8ECB-BD3708218C87}" srcOrd="4" destOrd="0" presId="urn:microsoft.com/office/officeart/2005/8/layout/chevron1"/>
    <dgm:cxn modelId="{CA16BD3C-65CD-41EF-AF76-7BBEC1CB28FA}" type="presParOf" srcId="{BF13538E-F63D-45D4-8659-14F92238F952}" destId="{AB99A4CA-B445-4D29-8EE9-D142688656D9}" srcOrd="5" destOrd="0" presId="urn:microsoft.com/office/officeart/2005/8/layout/chevron1"/>
    <dgm:cxn modelId="{E14A402F-1B9D-4559-8408-AADA66B62C1C}" type="presParOf" srcId="{BF13538E-F63D-45D4-8659-14F92238F952}" destId="{B061B4F7-4596-4D98-8FA8-9B28A90FA3D9}" srcOrd="6" destOrd="0" presId="urn:microsoft.com/office/officeart/2005/8/layout/chevron1"/>
    <dgm:cxn modelId="{3469CE93-688B-4B73-8F38-C28E2AE702C3}" type="presParOf" srcId="{BF13538E-F63D-45D4-8659-14F92238F952}" destId="{6C7BDF4B-A7E1-4327-8F9E-BB0BC2EB16CF}" srcOrd="7" destOrd="0" presId="urn:microsoft.com/office/officeart/2005/8/layout/chevron1"/>
    <dgm:cxn modelId="{4A35C365-0A88-4A77-8F97-C3BB12494A5B}" type="presParOf" srcId="{BF13538E-F63D-45D4-8659-14F92238F952}" destId="{4CC0041B-364D-4095-95E9-9DD15A39A067}" srcOrd="8" destOrd="0" presId="urn:microsoft.com/office/officeart/2005/8/layout/chevron1"/>
    <dgm:cxn modelId="{FD7BC653-6ABC-44A2-813C-D03855C7D5A7}" type="presParOf" srcId="{BF13538E-F63D-45D4-8659-14F92238F952}" destId="{F2AD2A38-30F3-4C28-98B8-728110A70688}" srcOrd="9" destOrd="0" presId="urn:microsoft.com/office/officeart/2005/8/layout/chevron1"/>
    <dgm:cxn modelId="{F283FC49-BB34-460B-B09F-F0AEBD606273}" type="presParOf" srcId="{BF13538E-F63D-45D4-8659-14F92238F952}" destId="{8FA20DE9-65B7-4442-8860-244783F80DDF}" srcOrd="10" destOrd="0" presId="urn:microsoft.com/office/officeart/2005/8/layout/chevron1"/>
    <dgm:cxn modelId="{E70FC7AA-D263-4CCA-BE09-AE42EEAD0AF9}" type="presParOf" srcId="{BF13538E-F63D-45D4-8659-14F92238F952}" destId="{378B6666-22B6-4D2B-A6F4-96C552078168}" srcOrd="11" destOrd="0" presId="urn:microsoft.com/office/officeart/2005/8/layout/chevron1"/>
    <dgm:cxn modelId="{ABE5D5F7-882E-4E61-8F90-205F5CC8C904}" type="presParOf" srcId="{BF13538E-F63D-45D4-8659-14F92238F952}" destId="{558262FD-9D85-48D6-8857-D6E40306042D}" srcOrd="12" destOrd="0" presId="urn:microsoft.com/office/officeart/2005/8/layout/chevron1"/>
    <dgm:cxn modelId="{AFBEA0CC-5F7A-4CAD-B2AB-6DD4C141DED0}" type="presParOf" srcId="{BF13538E-F63D-45D4-8659-14F92238F952}" destId="{E5AEF430-2FD7-4D8B-BF37-1452BD2BD85A}" srcOrd="13" destOrd="0" presId="urn:microsoft.com/office/officeart/2005/8/layout/chevron1"/>
    <dgm:cxn modelId="{18C14317-FEC2-4103-A918-436EF0E06F8F}" type="presParOf" srcId="{BF13538E-F63D-45D4-8659-14F92238F952}" destId="{773F7516-E359-47A2-A49F-65A8665CD575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33B3BC6-74D5-4406-8969-142D845F08AC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BF632CB-E111-441A-8727-C71EEE2CB3DB}">
      <dgm:prSet/>
      <dgm:spPr/>
      <dgm:t>
        <a:bodyPr/>
        <a:lstStyle/>
        <a:p>
          <a:r>
            <a:rPr lang="cs-CZ"/>
            <a:t>Dříve dominantní vliv Google Docs a Office 365</a:t>
          </a:r>
          <a:endParaRPr lang="en-US"/>
        </a:p>
      </dgm:t>
    </dgm:pt>
    <dgm:pt modelId="{0EFD7131-1F9C-43BA-A9B2-58993A83A869}" type="parTrans" cxnId="{A33F7DAE-F0DD-423B-A027-AD171E3D880B}">
      <dgm:prSet/>
      <dgm:spPr/>
      <dgm:t>
        <a:bodyPr/>
        <a:lstStyle/>
        <a:p>
          <a:endParaRPr lang="en-US"/>
        </a:p>
      </dgm:t>
    </dgm:pt>
    <dgm:pt modelId="{B7D93CFA-A7F1-4DA0-8E78-3D0C301C36DD}" type="sibTrans" cxnId="{A33F7DAE-F0DD-423B-A027-AD171E3D880B}">
      <dgm:prSet/>
      <dgm:spPr/>
      <dgm:t>
        <a:bodyPr/>
        <a:lstStyle/>
        <a:p>
          <a:endParaRPr lang="en-US"/>
        </a:p>
      </dgm:t>
    </dgm:pt>
    <dgm:pt modelId="{FB813BB9-6514-4952-AE80-A665E202041D}">
      <dgm:prSet/>
      <dgm:spPr/>
      <dgm:t>
        <a:bodyPr/>
        <a:lstStyle/>
        <a:p>
          <a:r>
            <a:rPr lang="cs-CZ"/>
            <a:t>Dnes se stále více prosazují nástroje jako:</a:t>
          </a:r>
          <a:endParaRPr lang="en-US"/>
        </a:p>
      </dgm:t>
    </dgm:pt>
    <dgm:pt modelId="{61A2F582-CE3C-4E88-B046-2F3BED1AA1CB}" type="parTrans" cxnId="{41B98419-76A6-42C5-8218-EDB8088140B9}">
      <dgm:prSet/>
      <dgm:spPr/>
      <dgm:t>
        <a:bodyPr/>
        <a:lstStyle/>
        <a:p>
          <a:endParaRPr lang="en-US"/>
        </a:p>
      </dgm:t>
    </dgm:pt>
    <dgm:pt modelId="{D39655C4-1C65-4101-B38F-EDF43D076FDC}" type="sibTrans" cxnId="{41B98419-76A6-42C5-8218-EDB8088140B9}">
      <dgm:prSet/>
      <dgm:spPr/>
      <dgm:t>
        <a:bodyPr/>
        <a:lstStyle/>
        <a:p>
          <a:endParaRPr lang="en-US"/>
        </a:p>
      </dgm:t>
    </dgm:pt>
    <dgm:pt modelId="{E3021C20-87F5-4D32-95AE-49198C7F99B0}">
      <dgm:prSet/>
      <dgm:spPr/>
      <dgm:t>
        <a:bodyPr/>
        <a:lstStyle/>
        <a:p>
          <a:r>
            <a:rPr lang="cs-CZ"/>
            <a:t>Miro</a:t>
          </a:r>
          <a:endParaRPr lang="en-US"/>
        </a:p>
      </dgm:t>
    </dgm:pt>
    <dgm:pt modelId="{E09E2CC8-160E-43BB-A864-D48B571D4C29}" type="parTrans" cxnId="{57CD4E61-B720-4DE3-9F39-42B2A97AEC9A}">
      <dgm:prSet/>
      <dgm:spPr/>
      <dgm:t>
        <a:bodyPr/>
        <a:lstStyle/>
        <a:p>
          <a:endParaRPr lang="en-US"/>
        </a:p>
      </dgm:t>
    </dgm:pt>
    <dgm:pt modelId="{63BD2800-4FE5-4A96-8698-D79D91F6E5B6}" type="sibTrans" cxnId="{57CD4E61-B720-4DE3-9F39-42B2A97AEC9A}">
      <dgm:prSet/>
      <dgm:spPr/>
      <dgm:t>
        <a:bodyPr/>
        <a:lstStyle/>
        <a:p>
          <a:endParaRPr lang="en-US"/>
        </a:p>
      </dgm:t>
    </dgm:pt>
    <dgm:pt modelId="{8944BE2F-9681-47F1-8506-225C62482D7E}">
      <dgm:prSet/>
      <dgm:spPr/>
      <dgm:t>
        <a:bodyPr/>
        <a:lstStyle/>
        <a:p>
          <a:r>
            <a:rPr lang="cs-CZ"/>
            <a:t>Invision</a:t>
          </a:r>
          <a:endParaRPr lang="en-US"/>
        </a:p>
      </dgm:t>
    </dgm:pt>
    <dgm:pt modelId="{B4AB306E-A5BA-4A8E-9693-A8CEAD000EA5}" type="parTrans" cxnId="{1E709957-5A6C-4753-9B0E-EA5817C93326}">
      <dgm:prSet/>
      <dgm:spPr/>
      <dgm:t>
        <a:bodyPr/>
        <a:lstStyle/>
        <a:p>
          <a:endParaRPr lang="en-US"/>
        </a:p>
      </dgm:t>
    </dgm:pt>
    <dgm:pt modelId="{7E4A921E-FE63-4698-B7A8-52AC755556A2}" type="sibTrans" cxnId="{1E709957-5A6C-4753-9B0E-EA5817C93326}">
      <dgm:prSet/>
      <dgm:spPr/>
      <dgm:t>
        <a:bodyPr/>
        <a:lstStyle/>
        <a:p>
          <a:endParaRPr lang="en-US"/>
        </a:p>
      </dgm:t>
    </dgm:pt>
    <dgm:pt modelId="{9C3A9317-3049-479B-9CA9-BB8A07707B42}">
      <dgm:prSet/>
      <dgm:spPr/>
      <dgm:t>
        <a:bodyPr/>
        <a:lstStyle/>
        <a:p>
          <a:r>
            <a:rPr lang="cs-CZ"/>
            <a:t>Padlet</a:t>
          </a:r>
          <a:endParaRPr lang="en-US"/>
        </a:p>
      </dgm:t>
    </dgm:pt>
    <dgm:pt modelId="{B79CD4C9-153D-4F13-897A-5B2923E1A22B}" type="parTrans" cxnId="{1F701A7A-C8FD-4FAB-B656-481DE363B379}">
      <dgm:prSet/>
      <dgm:spPr/>
      <dgm:t>
        <a:bodyPr/>
        <a:lstStyle/>
        <a:p>
          <a:endParaRPr lang="en-US"/>
        </a:p>
      </dgm:t>
    </dgm:pt>
    <dgm:pt modelId="{EA7B404B-7638-47B3-9931-CB6A88E62847}" type="sibTrans" cxnId="{1F701A7A-C8FD-4FAB-B656-481DE363B379}">
      <dgm:prSet/>
      <dgm:spPr/>
      <dgm:t>
        <a:bodyPr/>
        <a:lstStyle/>
        <a:p>
          <a:endParaRPr lang="en-US"/>
        </a:p>
      </dgm:t>
    </dgm:pt>
    <dgm:pt modelId="{27CB3E56-BBC4-4AE7-AC53-29D69FCC7E67}">
      <dgm:prSet/>
      <dgm:spPr/>
      <dgm:t>
        <a:bodyPr/>
        <a:lstStyle/>
        <a:p>
          <a:r>
            <a:rPr lang="cs-CZ"/>
            <a:t>Mural.co</a:t>
          </a:r>
          <a:endParaRPr lang="en-US"/>
        </a:p>
      </dgm:t>
    </dgm:pt>
    <dgm:pt modelId="{B28D4487-4DCF-46EA-B042-8D458C021085}" type="parTrans" cxnId="{F6713A00-161A-45F8-8671-CCD3F6CF969C}">
      <dgm:prSet/>
      <dgm:spPr/>
      <dgm:t>
        <a:bodyPr/>
        <a:lstStyle/>
        <a:p>
          <a:endParaRPr lang="en-US"/>
        </a:p>
      </dgm:t>
    </dgm:pt>
    <dgm:pt modelId="{53E4E866-DEBB-4B24-B905-FF52612B7208}" type="sibTrans" cxnId="{F6713A00-161A-45F8-8671-CCD3F6CF969C}">
      <dgm:prSet/>
      <dgm:spPr/>
      <dgm:t>
        <a:bodyPr/>
        <a:lstStyle/>
        <a:p>
          <a:endParaRPr lang="en-US"/>
        </a:p>
      </dgm:t>
    </dgm:pt>
    <dgm:pt modelId="{FEFDA369-FA7F-42EA-8A30-8B35CC0795A8}">
      <dgm:prSet/>
      <dgm:spPr/>
      <dgm:t>
        <a:bodyPr/>
        <a:lstStyle/>
        <a:p>
          <a:r>
            <a:rPr lang="cs-CZ"/>
            <a:t>Ale spadají sem i projektové nástroje jako je:</a:t>
          </a:r>
          <a:endParaRPr lang="en-US"/>
        </a:p>
      </dgm:t>
    </dgm:pt>
    <dgm:pt modelId="{7BE35F51-DCFF-4FE2-87C2-520A4AA0C07F}" type="parTrans" cxnId="{77BADCFB-9200-4C5A-BA25-20C7BA8BBF3A}">
      <dgm:prSet/>
      <dgm:spPr/>
      <dgm:t>
        <a:bodyPr/>
        <a:lstStyle/>
        <a:p>
          <a:endParaRPr lang="en-US"/>
        </a:p>
      </dgm:t>
    </dgm:pt>
    <dgm:pt modelId="{E14AD2EC-DADF-4061-BF13-9A15EC5DD53E}" type="sibTrans" cxnId="{77BADCFB-9200-4C5A-BA25-20C7BA8BBF3A}">
      <dgm:prSet/>
      <dgm:spPr/>
      <dgm:t>
        <a:bodyPr/>
        <a:lstStyle/>
        <a:p>
          <a:endParaRPr lang="en-US"/>
        </a:p>
      </dgm:t>
    </dgm:pt>
    <dgm:pt modelId="{79A52BBA-9575-4FB7-9CB2-A5A47F831DAC}">
      <dgm:prSet/>
      <dgm:spPr/>
      <dgm:t>
        <a:bodyPr/>
        <a:lstStyle/>
        <a:p>
          <a:r>
            <a:rPr lang="cs-CZ"/>
            <a:t>Trello</a:t>
          </a:r>
          <a:endParaRPr lang="en-US"/>
        </a:p>
      </dgm:t>
    </dgm:pt>
    <dgm:pt modelId="{CBE78A8F-A0AF-4CD9-89DE-8473DA1A689D}" type="parTrans" cxnId="{EF0F182B-5426-4301-8DA5-ADECB6729D77}">
      <dgm:prSet/>
      <dgm:spPr/>
      <dgm:t>
        <a:bodyPr/>
        <a:lstStyle/>
        <a:p>
          <a:endParaRPr lang="en-US"/>
        </a:p>
      </dgm:t>
    </dgm:pt>
    <dgm:pt modelId="{FD570A92-A8FD-4A17-B323-EF923BF257C1}" type="sibTrans" cxnId="{EF0F182B-5426-4301-8DA5-ADECB6729D77}">
      <dgm:prSet/>
      <dgm:spPr/>
      <dgm:t>
        <a:bodyPr/>
        <a:lstStyle/>
        <a:p>
          <a:endParaRPr lang="en-US"/>
        </a:p>
      </dgm:t>
    </dgm:pt>
    <dgm:pt modelId="{E73793D6-B865-4DE0-958B-5C6468F606D6}">
      <dgm:prSet/>
      <dgm:spPr/>
      <dgm:t>
        <a:bodyPr/>
        <a:lstStyle/>
        <a:p>
          <a:r>
            <a:rPr lang="cs-CZ"/>
            <a:t>Basecamp</a:t>
          </a:r>
          <a:endParaRPr lang="en-US"/>
        </a:p>
      </dgm:t>
    </dgm:pt>
    <dgm:pt modelId="{75973B16-9F96-4F0A-926C-545B4A669A03}" type="parTrans" cxnId="{91EADEA5-50CD-4096-A944-7FE2ED3990BA}">
      <dgm:prSet/>
      <dgm:spPr/>
      <dgm:t>
        <a:bodyPr/>
        <a:lstStyle/>
        <a:p>
          <a:endParaRPr lang="en-US"/>
        </a:p>
      </dgm:t>
    </dgm:pt>
    <dgm:pt modelId="{D67485EE-6DA2-4D69-9755-3FDCE314B135}" type="sibTrans" cxnId="{91EADEA5-50CD-4096-A944-7FE2ED3990BA}">
      <dgm:prSet/>
      <dgm:spPr/>
      <dgm:t>
        <a:bodyPr/>
        <a:lstStyle/>
        <a:p>
          <a:endParaRPr lang="en-US"/>
        </a:p>
      </dgm:t>
    </dgm:pt>
    <dgm:pt modelId="{8A0F3699-C8F2-4462-913B-E28FF1BF625E}" type="pres">
      <dgm:prSet presAssocID="{E33B3BC6-74D5-4406-8969-142D845F08AC}" presName="Name0" presStyleCnt="0">
        <dgm:presLayoutVars>
          <dgm:dir/>
          <dgm:animLvl val="lvl"/>
          <dgm:resizeHandles val="exact"/>
        </dgm:presLayoutVars>
      </dgm:prSet>
      <dgm:spPr/>
    </dgm:pt>
    <dgm:pt modelId="{632BD797-1391-4C4B-8DFF-2190660D4E63}" type="pres">
      <dgm:prSet presAssocID="{FEFDA369-FA7F-42EA-8A30-8B35CC0795A8}" presName="boxAndChildren" presStyleCnt="0"/>
      <dgm:spPr/>
    </dgm:pt>
    <dgm:pt modelId="{2BDA2C59-41E7-47ED-BBB1-DBF1BD3D8D5B}" type="pres">
      <dgm:prSet presAssocID="{FEFDA369-FA7F-42EA-8A30-8B35CC0795A8}" presName="parentTextBox" presStyleLbl="node1" presStyleIdx="0" presStyleCnt="3"/>
      <dgm:spPr/>
    </dgm:pt>
    <dgm:pt modelId="{317A6B09-37D2-474B-9350-5F202167CBAE}" type="pres">
      <dgm:prSet presAssocID="{FEFDA369-FA7F-42EA-8A30-8B35CC0795A8}" presName="entireBox" presStyleLbl="node1" presStyleIdx="0" presStyleCnt="3"/>
      <dgm:spPr/>
    </dgm:pt>
    <dgm:pt modelId="{07B08771-4E0B-4BF3-A35B-782D4821BA73}" type="pres">
      <dgm:prSet presAssocID="{FEFDA369-FA7F-42EA-8A30-8B35CC0795A8}" presName="descendantBox" presStyleCnt="0"/>
      <dgm:spPr/>
    </dgm:pt>
    <dgm:pt modelId="{7E34B8B2-6221-4853-88E8-D70E3FBD7966}" type="pres">
      <dgm:prSet presAssocID="{79A52BBA-9575-4FB7-9CB2-A5A47F831DAC}" presName="childTextBox" presStyleLbl="fgAccFollowNode1" presStyleIdx="0" presStyleCnt="6">
        <dgm:presLayoutVars>
          <dgm:bulletEnabled val="1"/>
        </dgm:presLayoutVars>
      </dgm:prSet>
      <dgm:spPr/>
    </dgm:pt>
    <dgm:pt modelId="{B3C2BA9D-03F0-434C-9D4B-5F603316CF34}" type="pres">
      <dgm:prSet presAssocID="{E73793D6-B865-4DE0-958B-5C6468F606D6}" presName="childTextBox" presStyleLbl="fgAccFollowNode1" presStyleIdx="1" presStyleCnt="6">
        <dgm:presLayoutVars>
          <dgm:bulletEnabled val="1"/>
        </dgm:presLayoutVars>
      </dgm:prSet>
      <dgm:spPr/>
    </dgm:pt>
    <dgm:pt modelId="{D7A1871D-F26C-4138-8E61-7C85E6384FAE}" type="pres">
      <dgm:prSet presAssocID="{D39655C4-1C65-4101-B38F-EDF43D076FDC}" presName="sp" presStyleCnt="0"/>
      <dgm:spPr/>
    </dgm:pt>
    <dgm:pt modelId="{A31B3BF8-D2E9-4DA3-8BC8-6F1E95AA33A1}" type="pres">
      <dgm:prSet presAssocID="{FB813BB9-6514-4952-AE80-A665E202041D}" presName="arrowAndChildren" presStyleCnt="0"/>
      <dgm:spPr/>
    </dgm:pt>
    <dgm:pt modelId="{2FFE97C1-4FB9-436B-AEC6-727D1A70B62B}" type="pres">
      <dgm:prSet presAssocID="{FB813BB9-6514-4952-AE80-A665E202041D}" presName="parentTextArrow" presStyleLbl="node1" presStyleIdx="0" presStyleCnt="3"/>
      <dgm:spPr/>
    </dgm:pt>
    <dgm:pt modelId="{9D105809-E3F9-40E6-91E2-F48768FE4A17}" type="pres">
      <dgm:prSet presAssocID="{FB813BB9-6514-4952-AE80-A665E202041D}" presName="arrow" presStyleLbl="node1" presStyleIdx="1" presStyleCnt="3"/>
      <dgm:spPr/>
    </dgm:pt>
    <dgm:pt modelId="{04A8C3A0-279D-4E92-940C-9FCE4E781EB7}" type="pres">
      <dgm:prSet presAssocID="{FB813BB9-6514-4952-AE80-A665E202041D}" presName="descendantArrow" presStyleCnt="0"/>
      <dgm:spPr/>
    </dgm:pt>
    <dgm:pt modelId="{39827D75-B987-4E6C-A586-0353DFD540E3}" type="pres">
      <dgm:prSet presAssocID="{E3021C20-87F5-4D32-95AE-49198C7F99B0}" presName="childTextArrow" presStyleLbl="fgAccFollowNode1" presStyleIdx="2" presStyleCnt="6">
        <dgm:presLayoutVars>
          <dgm:bulletEnabled val="1"/>
        </dgm:presLayoutVars>
      </dgm:prSet>
      <dgm:spPr/>
    </dgm:pt>
    <dgm:pt modelId="{205D7AAE-1DF4-456D-ABFE-9302AB0D0136}" type="pres">
      <dgm:prSet presAssocID="{8944BE2F-9681-47F1-8506-225C62482D7E}" presName="childTextArrow" presStyleLbl="fgAccFollowNode1" presStyleIdx="3" presStyleCnt="6">
        <dgm:presLayoutVars>
          <dgm:bulletEnabled val="1"/>
        </dgm:presLayoutVars>
      </dgm:prSet>
      <dgm:spPr/>
    </dgm:pt>
    <dgm:pt modelId="{2D44A69E-28F3-4A85-B2E9-AE7A71606460}" type="pres">
      <dgm:prSet presAssocID="{9C3A9317-3049-479B-9CA9-BB8A07707B42}" presName="childTextArrow" presStyleLbl="fgAccFollowNode1" presStyleIdx="4" presStyleCnt="6">
        <dgm:presLayoutVars>
          <dgm:bulletEnabled val="1"/>
        </dgm:presLayoutVars>
      </dgm:prSet>
      <dgm:spPr/>
    </dgm:pt>
    <dgm:pt modelId="{A229DE47-7A29-4634-A4B8-52250FB2FE98}" type="pres">
      <dgm:prSet presAssocID="{27CB3E56-BBC4-4AE7-AC53-29D69FCC7E67}" presName="childTextArrow" presStyleLbl="fgAccFollowNode1" presStyleIdx="5" presStyleCnt="6">
        <dgm:presLayoutVars>
          <dgm:bulletEnabled val="1"/>
        </dgm:presLayoutVars>
      </dgm:prSet>
      <dgm:spPr/>
    </dgm:pt>
    <dgm:pt modelId="{9F968C9B-BC57-4A53-9F64-B669BB10D615}" type="pres">
      <dgm:prSet presAssocID="{B7D93CFA-A7F1-4DA0-8E78-3D0C301C36DD}" presName="sp" presStyleCnt="0"/>
      <dgm:spPr/>
    </dgm:pt>
    <dgm:pt modelId="{53F41ED2-EF70-414A-9CAD-3453C4DA5722}" type="pres">
      <dgm:prSet presAssocID="{0BF632CB-E111-441A-8727-C71EEE2CB3DB}" presName="arrowAndChildren" presStyleCnt="0"/>
      <dgm:spPr/>
    </dgm:pt>
    <dgm:pt modelId="{C4AF55BC-21C1-47A6-8A25-9C3D695BED90}" type="pres">
      <dgm:prSet presAssocID="{0BF632CB-E111-441A-8727-C71EEE2CB3DB}" presName="parentTextArrow" presStyleLbl="node1" presStyleIdx="2" presStyleCnt="3"/>
      <dgm:spPr/>
    </dgm:pt>
  </dgm:ptLst>
  <dgm:cxnLst>
    <dgm:cxn modelId="{F6713A00-161A-45F8-8671-CCD3F6CF969C}" srcId="{FB813BB9-6514-4952-AE80-A665E202041D}" destId="{27CB3E56-BBC4-4AE7-AC53-29D69FCC7E67}" srcOrd="3" destOrd="0" parTransId="{B28D4487-4DCF-46EA-B042-8D458C021085}" sibTransId="{53E4E866-DEBB-4B24-B905-FF52612B7208}"/>
    <dgm:cxn modelId="{41B98419-76A6-42C5-8218-EDB8088140B9}" srcId="{E33B3BC6-74D5-4406-8969-142D845F08AC}" destId="{FB813BB9-6514-4952-AE80-A665E202041D}" srcOrd="1" destOrd="0" parTransId="{61A2F582-CE3C-4E88-B046-2F3BED1AA1CB}" sibTransId="{D39655C4-1C65-4101-B38F-EDF43D076FDC}"/>
    <dgm:cxn modelId="{EF0F182B-5426-4301-8DA5-ADECB6729D77}" srcId="{FEFDA369-FA7F-42EA-8A30-8B35CC0795A8}" destId="{79A52BBA-9575-4FB7-9CB2-A5A47F831DAC}" srcOrd="0" destOrd="0" parTransId="{CBE78A8F-A0AF-4CD9-89DE-8473DA1A689D}" sibTransId="{FD570A92-A8FD-4A17-B323-EF923BF257C1}"/>
    <dgm:cxn modelId="{57CD4E61-B720-4DE3-9F39-42B2A97AEC9A}" srcId="{FB813BB9-6514-4952-AE80-A665E202041D}" destId="{E3021C20-87F5-4D32-95AE-49198C7F99B0}" srcOrd="0" destOrd="0" parTransId="{E09E2CC8-160E-43BB-A864-D48B571D4C29}" sibTransId="{63BD2800-4FE5-4A96-8698-D79D91F6E5B6}"/>
    <dgm:cxn modelId="{53CE1262-F33E-462B-A351-CEE0F232E885}" type="presOf" srcId="{27CB3E56-BBC4-4AE7-AC53-29D69FCC7E67}" destId="{A229DE47-7A29-4634-A4B8-52250FB2FE98}" srcOrd="0" destOrd="0" presId="urn:microsoft.com/office/officeart/2005/8/layout/process4"/>
    <dgm:cxn modelId="{5B07A448-8CB6-4854-AB6C-770B17492C38}" type="presOf" srcId="{E3021C20-87F5-4D32-95AE-49198C7F99B0}" destId="{39827D75-B987-4E6C-A586-0353DFD540E3}" srcOrd="0" destOrd="0" presId="urn:microsoft.com/office/officeart/2005/8/layout/process4"/>
    <dgm:cxn modelId="{ACB33A6C-8A1E-46DF-AEB7-DD642678B400}" type="presOf" srcId="{E33B3BC6-74D5-4406-8969-142D845F08AC}" destId="{8A0F3699-C8F2-4462-913B-E28FF1BF625E}" srcOrd="0" destOrd="0" presId="urn:microsoft.com/office/officeart/2005/8/layout/process4"/>
    <dgm:cxn modelId="{1E709957-5A6C-4753-9B0E-EA5817C93326}" srcId="{FB813BB9-6514-4952-AE80-A665E202041D}" destId="{8944BE2F-9681-47F1-8506-225C62482D7E}" srcOrd="1" destOrd="0" parTransId="{B4AB306E-A5BA-4A8E-9693-A8CEAD000EA5}" sibTransId="{7E4A921E-FE63-4698-B7A8-52AC755556A2}"/>
    <dgm:cxn modelId="{1F701A7A-C8FD-4FAB-B656-481DE363B379}" srcId="{FB813BB9-6514-4952-AE80-A665E202041D}" destId="{9C3A9317-3049-479B-9CA9-BB8A07707B42}" srcOrd="2" destOrd="0" parTransId="{B79CD4C9-153D-4F13-897A-5B2923E1A22B}" sibTransId="{EA7B404B-7638-47B3-9931-CB6A88E62847}"/>
    <dgm:cxn modelId="{1DA0518B-1D39-48D4-B9BC-0BD720428923}" type="presOf" srcId="{0BF632CB-E111-441A-8727-C71EEE2CB3DB}" destId="{C4AF55BC-21C1-47A6-8A25-9C3D695BED90}" srcOrd="0" destOrd="0" presId="urn:microsoft.com/office/officeart/2005/8/layout/process4"/>
    <dgm:cxn modelId="{91EADEA5-50CD-4096-A944-7FE2ED3990BA}" srcId="{FEFDA369-FA7F-42EA-8A30-8B35CC0795A8}" destId="{E73793D6-B865-4DE0-958B-5C6468F606D6}" srcOrd="1" destOrd="0" parTransId="{75973B16-9F96-4F0A-926C-545B4A669A03}" sibTransId="{D67485EE-6DA2-4D69-9755-3FDCE314B135}"/>
    <dgm:cxn modelId="{DD00ABA7-2F75-40F4-A4C9-977235AF5337}" type="presOf" srcId="{FB813BB9-6514-4952-AE80-A665E202041D}" destId="{9D105809-E3F9-40E6-91E2-F48768FE4A17}" srcOrd="1" destOrd="0" presId="urn:microsoft.com/office/officeart/2005/8/layout/process4"/>
    <dgm:cxn modelId="{A33F7DAE-F0DD-423B-A027-AD171E3D880B}" srcId="{E33B3BC6-74D5-4406-8969-142D845F08AC}" destId="{0BF632CB-E111-441A-8727-C71EEE2CB3DB}" srcOrd="0" destOrd="0" parTransId="{0EFD7131-1F9C-43BA-A9B2-58993A83A869}" sibTransId="{B7D93CFA-A7F1-4DA0-8E78-3D0C301C36DD}"/>
    <dgm:cxn modelId="{63106BB1-A079-4482-84ED-CC6A8903073E}" type="presOf" srcId="{E73793D6-B865-4DE0-958B-5C6468F606D6}" destId="{B3C2BA9D-03F0-434C-9D4B-5F603316CF34}" srcOrd="0" destOrd="0" presId="urn:microsoft.com/office/officeart/2005/8/layout/process4"/>
    <dgm:cxn modelId="{47F2E9BE-4A6C-41EB-AD2C-BEEB5970E4A7}" type="presOf" srcId="{9C3A9317-3049-479B-9CA9-BB8A07707B42}" destId="{2D44A69E-28F3-4A85-B2E9-AE7A71606460}" srcOrd="0" destOrd="0" presId="urn:microsoft.com/office/officeart/2005/8/layout/process4"/>
    <dgm:cxn modelId="{67418AC7-9C87-4888-953F-0C1A2428603B}" type="presOf" srcId="{FB813BB9-6514-4952-AE80-A665E202041D}" destId="{2FFE97C1-4FB9-436B-AEC6-727D1A70B62B}" srcOrd="0" destOrd="0" presId="urn:microsoft.com/office/officeart/2005/8/layout/process4"/>
    <dgm:cxn modelId="{776390D0-6E7D-4ABF-842C-0970A2FF9417}" type="presOf" srcId="{79A52BBA-9575-4FB7-9CB2-A5A47F831DAC}" destId="{7E34B8B2-6221-4853-88E8-D70E3FBD7966}" srcOrd="0" destOrd="0" presId="urn:microsoft.com/office/officeart/2005/8/layout/process4"/>
    <dgm:cxn modelId="{DB40EBDF-17E9-4C18-8049-5BA6F14A81B1}" type="presOf" srcId="{FEFDA369-FA7F-42EA-8A30-8B35CC0795A8}" destId="{2BDA2C59-41E7-47ED-BBB1-DBF1BD3D8D5B}" srcOrd="0" destOrd="0" presId="urn:microsoft.com/office/officeart/2005/8/layout/process4"/>
    <dgm:cxn modelId="{6CC1A4EE-ADA7-4395-B958-FDE49493D15B}" type="presOf" srcId="{8944BE2F-9681-47F1-8506-225C62482D7E}" destId="{205D7AAE-1DF4-456D-ABFE-9302AB0D0136}" srcOrd="0" destOrd="0" presId="urn:microsoft.com/office/officeart/2005/8/layout/process4"/>
    <dgm:cxn modelId="{1880C1FB-327B-404A-A865-2587CDE1F3DA}" type="presOf" srcId="{FEFDA369-FA7F-42EA-8A30-8B35CC0795A8}" destId="{317A6B09-37D2-474B-9350-5F202167CBAE}" srcOrd="1" destOrd="0" presId="urn:microsoft.com/office/officeart/2005/8/layout/process4"/>
    <dgm:cxn modelId="{77BADCFB-9200-4C5A-BA25-20C7BA8BBF3A}" srcId="{E33B3BC6-74D5-4406-8969-142D845F08AC}" destId="{FEFDA369-FA7F-42EA-8A30-8B35CC0795A8}" srcOrd="2" destOrd="0" parTransId="{7BE35F51-DCFF-4FE2-87C2-520A4AA0C07F}" sibTransId="{E14AD2EC-DADF-4061-BF13-9A15EC5DD53E}"/>
    <dgm:cxn modelId="{809755DE-AFF4-414D-8954-E908553A122E}" type="presParOf" srcId="{8A0F3699-C8F2-4462-913B-E28FF1BF625E}" destId="{632BD797-1391-4C4B-8DFF-2190660D4E63}" srcOrd="0" destOrd="0" presId="urn:microsoft.com/office/officeart/2005/8/layout/process4"/>
    <dgm:cxn modelId="{3F7AC2F5-BB95-47C0-BC85-3DF1AA73532B}" type="presParOf" srcId="{632BD797-1391-4C4B-8DFF-2190660D4E63}" destId="{2BDA2C59-41E7-47ED-BBB1-DBF1BD3D8D5B}" srcOrd="0" destOrd="0" presId="urn:microsoft.com/office/officeart/2005/8/layout/process4"/>
    <dgm:cxn modelId="{8243A6EF-C8F7-4D5C-B11A-83D021BDFCA5}" type="presParOf" srcId="{632BD797-1391-4C4B-8DFF-2190660D4E63}" destId="{317A6B09-37D2-474B-9350-5F202167CBAE}" srcOrd="1" destOrd="0" presId="urn:microsoft.com/office/officeart/2005/8/layout/process4"/>
    <dgm:cxn modelId="{3D124E18-AA07-4898-A786-62D3825F2B98}" type="presParOf" srcId="{632BD797-1391-4C4B-8DFF-2190660D4E63}" destId="{07B08771-4E0B-4BF3-A35B-782D4821BA73}" srcOrd="2" destOrd="0" presId="urn:microsoft.com/office/officeart/2005/8/layout/process4"/>
    <dgm:cxn modelId="{E73BF587-DFAC-4374-BE6A-832A3DAA9471}" type="presParOf" srcId="{07B08771-4E0B-4BF3-A35B-782D4821BA73}" destId="{7E34B8B2-6221-4853-88E8-D70E3FBD7966}" srcOrd="0" destOrd="0" presId="urn:microsoft.com/office/officeart/2005/8/layout/process4"/>
    <dgm:cxn modelId="{2F154C4C-9EE7-4636-BD2C-7EAA1ECE2532}" type="presParOf" srcId="{07B08771-4E0B-4BF3-A35B-782D4821BA73}" destId="{B3C2BA9D-03F0-434C-9D4B-5F603316CF34}" srcOrd="1" destOrd="0" presId="urn:microsoft.com/office/officeart/2005/8/layout/process4"/>
    <dgm:cxn modelId="{2FE78B8E-F181-4D66-A388-32270FD77A9A}" type="presParOf" srcId="{8A0F3699-C8F2-4462-913B-E28FF1BF625E}" destId="{D7A1871D-F26C-4138-8E61-7C85E6384FAE}" srcOrd="1" destOrd="0" presId="urn:microsoft.com/office/officeart/2005/8/layout/process4"/>
    <dgm:cxn modelId="{F3005D53-6297-4FCD-BDE1-30D7CB06E4EB}" type="presParOf" srcId="{8A0F3699-C8F2-4462-913B-E28FF1BF625E}" destId="{A31B3BF8-D2E9-4DA3-8BC8-6F1E95AA33A1}" srcOrd="2" destOrd="0" presId="urn:microsoft.com/office/officeart/2005/8/layout/process4"/>
    <dgm:cxn modelId="{17B0EB34-2CEF-4B70-9732-D7EF8E2A5FBF}" type="presParOf" srcId="{A31B3BF8-D2E9-4DA3-8BC8-6F1E95AA33A1}" destId="{2FFE97C1-4FB9-436B-AEC6-727D1A70B62B}" srcOrd="0" destOrd="0" presId="urn:microsoft.com/office/officeart/2005/8/layout/process4"/>
    <dgm:cxn modelId="{E834D817-828E-4E09-978B-B205C1F34DE5}" type="presParOf" srcId="{A31B3BF8-D2E9-4DA3-8BC8-6F1E95AA33A1}" destId="{9D105809-E3F9-40E6-91E2-F48768FE4A17}" srcOrd="1" destOrd="0" presId="urn:microsoft.com/office/officeart/2005/8/layout/process4"/>
    <dgm:cxn modelId="{62028E5B-B5F5-42C2-AECB-1FE1C5E5329B}" type="presParOf" srcId="{A31B3BF8-D2E9-4DA3-8BC8-6F1E95AA33A1}" destId="{04A8C3A0-279D-4E92-940C-9FCE4E781EB7}" srcOrd="2" destOrd="0" presId="urn:microsoft.com/office/officeart/2005/8/layout/process4"/>
    <dgm:cxn modelId="{664151DC-CC00-4E8D-BFE5-C3667FE285A8}" type="presParOf" srcId="{04A8C3A0-279D-4E92-940C-9FCE4E781EB7}" destId="{39827D75-B987-4E6C-A586-0353DFD540E3}" srcOrd="0" destOrd="0" presId="urn:microsoft.com/office/officeart/2005/8/layout/process4"/>
    <dgm:cxn modelId="{6E3B6B90-7B64-415D-B438-04D7880A1EE1}" type="presParOf" srcId="{04A8C3A0-279D-4E92-940C-9FCE4E781EB7}" destId="{205D7AAE-1DF4-456D-ABFE-9302AB0D0136}" srcOrd="1" destOrd="0" presId="urn:microsoft.com/office/officeart/2005/8/layout/process4"/>
    <dgm:cxn modelId="{CBFF9CE6-1DE3-4267-84BA-3B0224E4FC80}" type="presParOf" srcId="{04A8C3A0-279D-4E92-940C-9FCE4E781EB7}" destId="{2D44A69E-28F3-4A85-B2E9-AE7A71606460}" srcOrd="2" destOrd="0" presId="urn:microsoft.com/office/officeart/2005/8/layout/process4"/>
    <dgm:cxn modelId="{BB7BD160-58C1-4C88-B240-1D9D200D8DE4}" type="presParOf" srcId="{04A8C3A0-279D-4E92-940C-9FCE4E781EB7}" destId="{A229DE47-7A29-4634-A4B8-52250FB2FE98}" srcOrd="3" destOrd="0" presId="urn:microsoft.com/office/officeart/2005/8/layout/process4"/>
    <dgm:cxn modelId="{10B74749-5119-4448-9F63-6D6E65429C0B}" type="presParOf" srcId="{8A0F3699-C8F2-4462-913B-E28FF1BF625E}" destId="{9F968C9B-BC57-4A53-9F64-B669BB10D615}" srcOrd="3" destOrd="0" presId="urn:microsoft.com/office/officeart/2005/8/layout/process4"/>
    <dgm:cxn modelId="{A89FB52B-98FC-47B6-B541-547A92A26E3C}" type="presParOf" srcId="{8A0F3699-C8F2-4462-913B-E28FF1BF625E}" destId="{53F41ED2-EF70-414A-9CAD-3453C4DA5722}" srcOrd="4" destOrd="0" presId="urn:microsoft.com/office/officeart/2005/8/layout/process4"/>
    <dgm:cxn modelId="{E7F34D0C-4878-413D-A2BA-4B17CE7158D1}" type="presParOf" srcId="{53F41ED2-EF70-414A-9CAD-3453C4DA5722}" destId="{C4AF55BC-21C1-47A6-8A25-9C3D695BED9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66E06-A915-48C7-9DAC-65AAB9CECD9B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EB9482B2-F142-4FEE-8903-15FFE283B519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Je vhodné umět pojmenovávat benefity.</a:t>
          </a:r>
          <a:endParaRPr lang="en-US" sz="2200" kern="1200"/>
        </a:p>
      </dsp:txBody>
      <dsp:txXfrm>
        <a:off x="8061" y="5979"/>
        <a:ext cx="3034531" cy="1820718"/>
      </dsp:txXfrm>
    </dsp:sp>
    <dsp:sp modelId="{4DD79F83-CF6C-4752-9219-DF45C7B5569D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432E42DD-F24E-4525-BAAE-885CFE45AE90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Není to tak, že e-learning je méně práce.</a:t>
          </a:r>
          <a:endParaRPr lang="en-US" sz="2200" kern="1200"/>
        </a:p>
      </dsp:txBody>
      <dsp:txXfrm>
        <a:off x="3740534" y="5979"/>
        <a:ext cx="3034531" cy="1820718"/>
      </dsp:txXfrm>
    </dsp:sp>
    <dsp:sp modelId="{4C8F7DE5-FACD-4BF8-A706-AF54C6FFBB07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0319FE09-8D65-4ADF-9579-22B15BE4DB6E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Dominantní diskurs bude zřejmě kombinace klasické a online výuky.</a:t>
          </a:r>
          <a:endParaRPr lang="en-US" sz="2200" kern="1200" dirty="0"/>
        </a:p>
      </dsp:txBody>
      <dsp:txXfrm>
        <a:off x="7473007" y="5979"/>
        <a:ext cx="3034531" cy="1820718"/>
      </dsp:txXfrm>
    </dsp:sp>
    <dsp:sp modelId="{AB5C7831-BE35-4471-97C5-556344FD2F8A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AF924DD9-3646-4C32-9F4E-1747E0502A0B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Asi nebude špatné se opřít o výzkumy u uživatelů.</a:t>
          </a:r>
          <a:endParaRPr lang="en-US" sz="2200" kern="1200" dirty="0"/>
        </a:p>
      </dsp:txBody>
      <dsp:txXfrm>
        <a:off x="8061" y="2524640"/>
        <a:ext cx="3034531" cy="1820718"/>
      </dsp:txXfrm>
    </dsp:sp>
    <dsp:sp modelId="{78CE8C10-FF5B-47A8-B9B8-05FCC0645C1A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Vyplatí se unifikace prostředí (i s ohledem na GDPR a problémy s ním spojené).</a:t>
          </a:r>
          <a:endParaRPr lang="en-US" sz="2200" kern="1200"/>
        </a:p>
      </dsp:txBody>
      <dsp:txXfrm>
        <a:off x="3740534" y="2524640"/>
        <a:ext cx="3034531" cy="1820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4CC24-D6E8-47F4-9964-2A5BDE8A7548}">
      <dsp:nvSpPr>
        <dsp:cNvPr id="0" name=""/>
        <dsp:cNvSpPr/>
      </dsp:nvSpPr>
      <dsp:spPr>
        <a:xfrm>
          <a:off x="1028117" y="231571"/>
          <a:ext cx="776777" cy="7767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D06F5-5CC7-47A1-8AB0-97B9344A2073}">
      <dsp:nvSpPr>
        <dsp:cNvPr id="0" name=""/>
        <dsp:cNvSpPr/>
      </dsp:nvSpPr>
      <dsp:spPr>
        <a:xfrm>
          <a:off x="553420" y="126942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Cyklický model vývoje, paradigma akčního výzkumu.</a:t>
          </a:r>
          <a:endParaRPr lang="en-US" sz="1100" kern="1200"/>
        </a:p>
      </dsp:txBody>
      <dsp:txXfrm>
        <a:off x="553420" y="1269428"/>
        <a:ext cx="1726171" cy="690468"/>
      </dsp:txXfrm>
    </dsp:sp>
    <dsp:sp modelId="{2DFD241C-0859-435F-A4ED-5093E81B4868}">
      <dsp:nvSpPr>
        <dsp:cNvPr id="0" name=""/>
        <dsp:cNvSpPr/>
      </dsp:nvSpPr>
      <dsp:spPr>
        <a:xfrm>
          <a:off x="3056369" y="231571"/>
          <a:ext cx="776777" cy="7767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B23B5-2B16-4A1B-9F00-6A91C84C2A3C}">
      <dsp:nvSpPr>
        <dsp:cNvPr id="0" name=""/>
        <dsp:cNvSpPr/>
      </dsp:nvSpPr>
      <dsp:spPr>
        <a:xfrm>
          <a:off x="2581672" y="126942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Důraz na výzkum spojený s návrhem.</a:t>
          </a:r>
          <a:endParaRPr lang="en-US" sz="1100" kern="1200"/>
        </a:p>
      </dsp:txBody>
      <dsp:txXfrm>
        <a:off x="2581672" y="1269428"/>
        <a:ext cx="1726171" cy="690468"/>
      </dsp:txXfrm>
    </dsp:sp>
    <dsp:sp modelId="{E72804ED-7546-4678-B992-634885BF181D}">
      <dsp:nvSpPr>
        <dsp:cNvPr id="0" name=""/>
        <dsp:cNvSpPr/>
      </dsp:nvSpPr>
      <dsp:spPr>
        <a:xfrm>
          <a:off x="1028117" y="2391440"/>
          <a:ext cx="776777" cy="7767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9E5F5-0469-4F80-BE46-65A9939A2103}">
      <dsp:nvSpPr>
        <dsp:cNvPr id="0" name=""/>
        <dsp:cNvSpPr/>
      </dsp:nvSpPr>
      <dsp:spPr>
        <a:xfrm>
          <a:off x="553420" y="342929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V českých podmínkách je ne vždy jasně oddělená fáze Design a Develop.</a:t>
          </a:r>
          <a:endParaRPr lang="en-US" sz="1100" kern="1200"/>
        </a:p>
      </dsp:txBody>
      <dsp:txXfrm>
        <a:off x="553420" y="3429298"/>
        <a:ext cx="1726171" cy="690468"/>
      </dsp:txXfrm>
    </dsp:sp>
    <dsp:sp modelId="{504D098B-D224-41D1-92D0-6AA59E7ED67C}">
      <dsp:nvSpPr>
        <dsp:cNvPr id="0" name=""/>
        <dsp:cNvSpPr/>
      </dsp:nvSpPr>
      <dsp:spPr>
        <a:xfrm>
          <a:off x="3056369" y="2391440"/>
          <a:ext cx="776777" cy="7767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BA603-F27B-4B25-8FDC-645E6BD7F78B}">
      <dsp:nvSpPr>
        <dsp:cNvPr id="0" name=""/>
        <dsp:cNvSpPr/>
      </dsp:nvSpPr>
      <dsp:spPr>
        <a:xfrm>
          <a:off x="2581672" y="342929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Pravděpodobně nejčastější model vývoje e-learningových objektů.</a:t>
          </a:r>
          <a:endParaRPr lang="en-US" sz="1100" kern="1200"/>
        </a:p>
      </dsp:txBody>
      <dsp:txXfrm>
        <a:off x="2581672" y="3429298"/>
        <a:ext cx="1726171" cy="6904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3CC52-87BD-4B21-BB18-843D20F0863A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cestují, jsou na konferencích nebo pracují jinde,</a:t>
          </a:r>
          <a:endParaRPr lang="en-US" sz="1400" kern="1200"/>
        </a:p>
      </dsp:txBody>
      <dsp:txXfrm>
        <a:off x="582645" y="1178"/>
        <a:ext cx="2174490" cy="1304694"/>
      </dsp:txXfrm>
    </dsp:sp>
    <dsp:sp modelId="{3067C010-0AF4-460A-BFBF-ABC1BE942421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jsou odborníky z praxe,</a:t>
          </a:r>
          <a:endParaRPr lang="en-US" sz="1400" kern="1200" dirty="0"/>
        </a:p>
      </dsp:txBody>
      <dsp:txXfrm>
        <a:off x="2974584" y="1178"/>
        <a:ext cx="2174490" cy="1304694"/>
      </dsp:txXfrm>
    </dsp:sp>
    <dsp:sp modelId="{918338FC-DE8E-4794-8F03-58CC9B796E26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chtějí podpořit globalizaci výuky (zvaní hostů, záznamy z přenášek, TEDTalks,...),</a:t>
          </a:r>
          <a:endParaRPr lang="en-US" sz="1400" kern="1200"/>
        </a:p>
      </dsp:txBody>
      <dsp:txXfrm>
        <a:off x="5366524" y="1178"/>
        <a:ext cx="2174490" cy="1304694"/>
      </dsp:txXfrm>
    </dsp:sp>
    <dsp:sp modelId="{7FCB7244-7CA4-456D-836C-5BE519E976F3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potřebují snížení jazykové bariéry (komunikace v reálném čase),</a:t>
          </a:r>
          <a:endParaRPr lang="en-US" sz="1400" kern="1200"/>
        </a:p>
      </dsp:txBody>
      <dsp:txXfrm>
        <a:off x="7758464" y="1178"/>
        <a:ext cx="2174490" cy="1304694"/>
      </dsp:txXfrm>
    </dsp:sp>
    <dsp:sp modelId="{54538DE4-377D-4075-AB6B-5706BAB898BE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nechtějí nebo nemohou využívat učebny kvůli COVID omezením,</a:t>
          </a:r>
          <a:endParaRPr lang="en-US" sz="1400" kern="1200" dirty="0"/>
        </a:p>
      </dsp:txBody>
      <dsp:txXfrm>
        <a:off x="582645" y="1523321"/>
        <a:ext cx="2174490" cy="1304694"/>
      </dsp:txXfrm>
    </dsp:sp>
    <dsp:sp modelId="{9C475449-923C-404B-92F1-091A56FD34E0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potřebují potenciálně jednoduché škálování (jeden obsah do různých vzdělávacích projektů, cílových skupin,…),</a:t>
          </a:r>
          <a:endParaRPr lang="en-US" sz="1400" kern="1200"/>
        </a:p>
      </dsp:txBody>
      <dsp:txXfrm>
        <a:off x="2974584" y="1523321"/>
        <a:ext cx="2174490" cy="1304694"/>
      </dsp:txXfrm>
    </dsp:sp>
    <dsp:sp modelId="{55FCAFEF-6580-42DF-B499-20AF7EED0F54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chtějí dát možnost účasti na výuce i lidem, co by přijít nemohli (matky na mateřské, osoby s hendikepem, vzdálení studující i vyučující),</a:t>
          </a:r>
          <a:endParaRPr lang="en-US" sz="1400" kern="1200"/>
        </a:p>
      </dsp:txBody>
      <dsp:txXfrm>
        <a:off x="5366524" y="1523321"/>
        <a:ext cx="2174490" cy="1304694"/>
      </dsp:txXfrm>
    </dsp:sp>
    <dsp:sp modelId="{5EBD027E-BCE8-4AB5-B21F-BC6685332839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podporují rozmanité studijních cest,</a:t>
          </a:r>
          <a:endParaRPr lang="en-US" sz="1400" kern="1200" dirty="0"/>
        </a:p>
      </dsp:txBody>
      <dsp:txXfrm>
        <a:off x="7758464" y="1523321"/>
        <a:ext cx="2174490" cy="1304694"/>
      </dsp:txXfrm>
    </dsp:sp>
    <dsp:sp modelId="{98F8DBA0-1EBB-4782-9427-40D3C0177775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chtějí výuku personalizovat,</a:t>
          </a:r>
          <a:endParaRPr lang="en-US" sz="1400" kern="1200"/>
        </a:p>
      </dsp:txBody>
      <dsp:txXfrm>
        <a:off x="2974584" y="3045465"/>
        <a:ext cx="2174490" cy="1304694"/>
      </dsp:txXfrm>
    </dsp:sp>
    <dsp:sp modelId="{E68AFBAB-79DC-4EF2-A9E6-16864718CB3A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podporují genderovou rovnost (matky na mateřské mohou snadno učit online, často ale obtížně klasicky).</a:t>
          </a:r>
          <a:endParaRPr lang="en-US" sz="1400" kern="1200" dirty="0"/>
        </a:p>
      </dsp:txBody>
      <dsp:txXfrm>
        <a:off x="5366524" y="3045465"/>
        <a:ext cx="2174490" cy="1304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F6487-CB98-4590-9328-736B5B3118B4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E904F-4C91-40AA-8A29-6A4F5DAAB6BA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DB6B5-231E-489A-9F96-444A6C7A261B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Obsah je orientovaný na studenta.</a:t>
          </a:r>
          <a:endParaRPr lang="en-US" sz="1200" kern="1200"/>
        </a:p>
      </dsp:txBody>
      <dsp:txXfrm>
        <a:off x="1172126" y="908559"/>
        <a:ext cx="2114937" cy="897246"/>
      </dsp:txXfrm>
    </dsp:sp>
    <dsp:sp modelId="{81589EED-DB0C-428A-93C1-5C04C7054C3B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74AF2-A901-4249-B122-3449E3B2B853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92B8D-1C7C-4E01-881B-15BBBF844866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rozčleněn na menší části.</a:t>
          </a:r>
          <a:endParaRPr lang="en-US" sz="1200" kern="1200"/>
        </a:p>
      </dsp:txBody>
      <dsp:txXfrm>
        <a:off x="4745088" y="908559"/>
        <a:ext cx="2114937" cy="897246"/>
      </dsp:txXfrm>
    </dsp:sp>
    <dsp:sp modelId="{E5639D1B-3B88-4B19-9389-59060FAF8B4E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C26E7-6E13-4DF5-B649-E5882057CC17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29C28-24FD-4CBD-9C3E-8C827CECFF90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poutavý, aktivizující, metody podporují aktivitu studenta a kreativitu.</a:t>
          </a:r>
          <a:endParaRPr lang="en-US" sz="1200" kern="1200"/>
        </a:p>
      </dsp:txBody>
      <dsp:txXfrm>
        <a:off x="8318049" y="908559"/>
        <a:ext cx="2114937" cy="897246"/>
      </dsp:txXfrm>
    </dsp:sp>
    <dsp:sp modelId="{F5EAC775-8406-408E-BD5F-A0E07522FB21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F842A-AA10-4634-8BAE-D5F2EC64F2E5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10625-75BE-4D2F-B231-8C97CE0CDE0E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interaktivní.</a:t>
          </a:r>
          <a:endParaRPr lang="en-US" sz="1200" kern="1200"/>
        </a:p>
      </dsp:txBody>
      <dsp:txXfrm>
        <a:off x="1172126" y="2545532"/>
        <a:ext cx="2114937" cy="897246"/>
      </dsp:txXfrm>
    </dsp:sp>
    <dsp:sp modelId="{E0468EC5-42B9-40CA-A104-378595701049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B9A20-349A-4585-B9D3-5245795C6562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2A7A5-8F59-4719-AA32-64389FADE23E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personalizovaný – student může využít vlastní tempo, čas, učební styl.</a:t>
          </a:r>
          <a:endParaRPr lang="en-US" sz="1200" kern="1200"/>
        </a:p>
      </dsp:txBody>
      <dsp:txXfrm>
        <a:off x="4745088" y="2545532"/>
        <a:ext cx="2114937" cy="897246"/>
      </dsp:txXfrm>
    </dsp:sp>
    <dsp:sp modelId="{76CD4851-A008-4B85-BDC0-1D324B188EBC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45AEDC-062E-4497-9209-89661E9D014F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A8658-28E8-4788-A75F-B626F1E58063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Grafické zpracování, jazykové korektury, rozmanité metody,… Je to profesionální práce nebo dílo „na koleni“?</a:t>
          </a:r>
          <a:endParaRPr lang="en-US" sz="1200" kern="1200"/>
        </a:p>
      </dsp:txBody>
      <dsp:txXfrm>
        <a:off x="8318049" y="2545532"/>
        <a:ext cx="2114937" cy="8972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2622C-B143-452E-ABB9-719210CB790B}">
      <dsp:nvSpPr>
        <dsp:cNvPr id="0" name=""/>
        <dsp:cNvSpPr/>
      </dsp:nvSpPr>
      <dsp:spPr>
        <a:xfrm>
          <a:off x="3594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Existuje velké množství obsahu, který je třeba doručit velkému počtu studentů.</a:t>
          </a:r>
          <a:endParaRPr lang="en-US" sz="1200" kern="1200"/>
        </a:p>
      </dsp:txBody>
      <dsp:txXfrm>
        <a:off x="3594" y="229666"/>
        <a:ext cx="1946002" cy="1167601"/>
      </dsp:txXfrm>
    </dsp:sp>
    <dsp:sp modelId="{055E8F19-48A7-466F-A8AF-5A762739C7CB}">
      <dsp:nvSpPr>
        <dsp:cNvPr id="0" name=""/>
        <dsp:cNvSpPr/>
      </dsp:nvSpPr>
      <dsp:spPr>
        <a:xfrm>
          <a:off x="2144196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Studenti pocházejí z geograficky rozptýlených míst.</a:t>
          </a:r>
          <a:endParaRPr lang="en-US" sz="1200" kern="1200"/>
        </a:p>
      </dsp:txBody>
      <dsp:txXfrm>
        <a:off x="2144196" y="229666"/>
        <a:ext cx="1946002" cy="1167601"/>
      </dsp:txXfrm>
    </dsp:sp>
    <dsp:sp modelId="{AF56B6D0-BB6A-4B2F-BBDE-89C56823FCEA}">
      <dsp:nvSpPr>
        <dsp:cNvPr id="0" name=""/>
        <dsp:cNvSpPr/>
      </dsp:nvSpPr>
      <dsp:spPr>
        <a:xfrm>
          <a:off x="4284798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Studenti mají omezenou geografickou mobilitu, mají zdravotní či sociální hendikep.</a:t>
          </a:r>
          <a:endParaRPr lang="en-US" sz="1200" kern="1200"/>
        </a:p>
      </dsp:txBody>
      <dsp:txXfrm>
        <a:off x="4284798" y="229666"/>
        <a:ext cx="1946002" cy="1167601"/>
      </dsp:txXfrm>
    </dsp:sp>
    <dsp:sp modelId="{42EBAEDF-4A8C-448E-B76A-93BD40BB834B}">
      <dsp:nvSpPr>
        <dsp:cNvPr id="0" name=""/>
        <dsp:cNvSpPr/>
      </dsp:nvSpPr>
      <dsp:spPr>
        <a:xfrm>
          <a:off x="6425401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Studenti mají omezený čas během dne věnovat se učení.</a:t>
          </a:r>
          <a:endParaRPr lang="en-US" sz="1200" kern="1200"/>
        </a:p>
      </dsp:txBody>
      <dsp:txXfrm>
        <a:off x="6425401" y="229666"/>
        <a:ext cx="1946002" cy="1167601"/>
      </dsp:txXfrm>
    </dsp:sp>
    <dsp:sp modelId="{4398240A-1ECA-4910-AD35-A17C93797AF3}">
      <dsp:nvSpPr>
        <dsp:cNvPr id="0" name=""/>
        <dsp:cNvSpPr/>
      </dsp:nvSpPr>
      <dsp:spPr>
        <a:xfrm>
          <a:off x="8566003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Studenti mají alespoň základní znalosti práce s počítačem a internetem.</a:t>
          </a:r>
          <a:endParaRPr lang="en-US" sz="1200" kern="1200"/>
        </a:p>
      </dsp:txBody>
      <dsp:txXfrm>
        <a:off x="8566003" y="229666"/>
        <a:ext cx="1946002" cy="1167601"/>
      </dsp:txXfrm>
    </dsp:sp>
    <dsp:sp modelId="{5D3F1C13-F6E1-4727-9B4F-610647759D12}">
      <dsp:nvSpPr>
        <dsp:cNvPr id="0" name=""/>
        <dsp:cNvSpPr/>
      </dsp:nvSpPr>
      <dsp:spPr>
        <a:xfrm>
          <a:off x="3594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třeba rozvíjet homogenní základní znalosti o tomto tématu.</a:t>
          </a:r>
          <a:endParaRPr lang="en-US" sz="1200" kern="1200"/>
        </a:p>
      </dsp:txBody>
      <dsp:txXfrm>
        <a:off x="3594" y="1591868"/>
        <a:ext cx="1946002" cy="1167601"/>
      </dsp:txXfrm>
    </dsp:sp>
    <dsp:sp modelId="{564EB2DD-06F1-4817-B7D6-CE06A0B87BF0}">
      <dsp:nvSpPr>
        <dsp:cNvPr id="0" name=""/>
        <dsp:cNvSpPr/>
      </dsp:nvSpPr>
      <dsp:spPr>
        <a:xfrm>
          <a:off x="2144196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Studenti jsou velmi motivováni učit se a oceňují postup vlastním tempem.</a:t>
          </a:r>
          <a:endParaRPr lang="en-US" sz="1200" kern="1200"/>
        </a:p>
      </dsp:txBody>
      <dsp:txXfrm>
        <a:off x="2144196" y="1591868"/>
        <a:ext cx="1946002" cy="1167601"/>
      </dsp:txXfrm>
    </dsp:sp>
    <dsp:sp modelId="{3E9B6B9D-490B-4B08-AEE9-7BD347B367B3}">
      <dsp:nvSpPr>
        <dsp:cNvPr id="0" name=""/>
        <dsp:cNvSpPr/>
      </dsp:nvSpPr>
      <dsp:spPr>
        <a:xfrm>
          <a:off x="4284798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Obsah může být v budoucnu znovu použit pro různé skupiny studentů.</a:t>
          </a:r>
          <a:endParaRPr lang="en-US" sz="1200" kern="1200"/>
        </a:p>
      </dsp:txBody>
      <dsp:txXfrm>
        <a:off x="4284798" y="1591868"/>
        <a:ext cx="1946002" cy="1167601"/>
      </dsp:txXfrm>
    </dsp:sp>
    <dsp:sp modelId="{774152EF-80F7-4CB8-86EF-3C3895E7AA41}">
      <dsp:nvSpPr>
        <dsp:cNvPr id="0" name=""/>
        <dsp:cNvSpPr/>
      </dsp:nvSpPr>
      <dsp:spPr>
        <a:xfrm>
          <a:off x="6425401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Kurz se zaměřuje spíše na kognitivní a interpersonální dovednosti než na psychomotorické dovednosti nebo sociální dovednosti.</a:t>
          </a:r>
          <a:endParaRPr lang="en-US" sz="1200" kern="1200"/>
        </a:p>
      </dsp:txBody>
      <dsp:txXfrm>
        <a:off x="6425401" y="1591868"/>
        <a:ext cx="1946002" cy="1167601"/>
      </dsp:txXfrm>
    </dsp:sp>
    <dsp:sp modelId="{54687B24-E3E4-4AD6-BD2E-20C44025E34D}">
      <dsp:nvSpPr>
        <dsp:cNvPr id="0" name=""/>
        <dsp:cNvSpPr/>
      </dsp:nvSpPr>
      <dsp:spPr>
        <a:xfrm>
          <a:off x="8566003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Chceme podpořit kreativní a kolaborativní metody ve výuce.</a:t>
          </a:r>
          <a:endParaRPr lang="en-US" sz="1200" kern="1200"/>
        </a:p>
      </dsp:txBody>
      <dsp:txXfrm>
        <a:off x="8566003" y="1591868"/>
        <a:ext cx="1946002" cy="1167601"/>
      </dsp:txXfrm>
    </dsp:sp>
    <dsp:sp modelId="{8B010425-8312-40AC-92BB-C87868C4495C}">
      <dsp:nvSpPr>
        <dsp:cNvPr id="0" name=""/>
        <dsp:cNvSpPr/>
      </dsp:nvSpPr>
      <dsp:spPr>
        <a:xfrm>
          <a:off x="2144196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Chceme, aby se studenti mohli k obsahu vracet.</a:t>
          </a:r>
          <a:endParaRPr lang="en-US" sz="1200" kern="1200"/>
        </a:p>
      </dsp:txBody>
      <dsp:txXfrm>
        <a:off x="2144196" y="2954069"/>
        <a:ext cx="1946002" cy="1167601"/>
      </dsp:txXfrm>
    </dsp:sp>
    <dsp:sp modelId="{85E85480-B922-41DD-B85A-B20D6398358A}">
      <dsp:nvSpPr>
        <dsp:cNvPr id="0" name=""/>
        <dsp:cNvSpPr/>
      </dsp:nvSpPr>
      <dsp:spPr>
        <a:xfrm>
          <a:off x="4284798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Chceme mít možnost pracovat s širším obsah kurzů.</a:t>
          </a:r>
          <a:endParaRPr lang="en-US" sz="1200" kern="1200"/>
        </a:p>
      </dsp:txBody>
      <dsp:txXfrm>
        <a:off x="4284798" y="2954069"/>
        <a:ext cx="1946002" cy="1167601"/>
      </dsp:txXfrm>
    </dsp:sp>
    <dsp:sp modelId="{EA4796A4-E012-40C6-A8BC-F24E726D9490}">
      <dsp:nvSpPr>
        <dsp:cNvPr id="0" name=""/>
        <dsp:cNvSpPr/>
      </dsp:nvSpPr>
      <dsp:spPr>
        <a:xfrm>
          <a:off x="6425401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Potřebujeme diferencovat obsah mezi různé skupiny studujících (netradiční studenti jsou postupně skoro všichni)</a:t>
          </a:r>
          <a:endParaRPr lang="en-US" sz="1200" kern="1200"/>
        </a:p>
      </dsp:txBody>
      <dsp:txXfrm>
        <a:off x="6425401" y="2954069"/>
        <a:ext cx="1946002" cy="11676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97389-EE57-475D-8BFA-43FBACB08E9D}">
      <dsp:nvSpPr>
        <dsp:cNvPr id="0" name=""/>
        <dsp:cNvSpPr/>
      </dsp:nvSpPr>
      <dsp:spPr>
        <a:xfrm>
          <a:off x="973190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323A9-48F5-43E3-8EE2-C0360B06AF25}">
      <dsp:nvSpPr>
        <dsp:cNvPr id="0" name=""/>
        <dsp:cNvSpPr/>
      </dsp:nvSpPr>
      <dsp:spPr>
        <a:xfrm>
          <a:off x="1242597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F3A46-AEB2-49D0-991B-60FEFEEBADA4}">
      <dsp:nvSpPr>
        <dsp:cNvPr id="0" name=""/>
        <dsp:cNvSpPr/>
      </dsp:nvSpPr>
      <dsp:spPr>
        <a:xfrm>
          <a:off x="569079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Každý vzdělávací objekt sleduje jeden specifický cíl.</a:t>
          </a:r>
          <a:endParaRPr lang="en-US" sz="1100" kern="1200"/>
        </a:p>
      </dsp:txBody>
      <dsp:txXfrm>
        <a:off x="569079" y="2487875"/>
        <a:ext cx="2072362" cy="1170000"/>
      </dsp:txXfrm>
    </dsp:sp>
    <dsp:sp modelId="{25339706-852D-41DE-99C9-348889AF4C7A}">
      <dsp:nvSpPr>
        <dsp:cNvPr id="0" name=""/>
        <dsp:cNvSpPr/>
      </dsp:nvSpPr>
      <dsp:spPr>
        <a:xfrm>
          <a:off x="3408216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98AFB-DA39-4A6D-A6C5-0A3C255EA7F2}">
      <dsp:nvSpPr>
        <dsp:cNvPr id="0" name=""/>
        <dsp:cNvSpPr/>
      </dsp:nvSpPr>
      <dsp:spPr>
        <a:xfrm>
          <a:off x="3677623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E3EE3-5890-4CCF-9345-1AF60AED956D}">
      <dsp:nvSpPr>
        <dsp:cNvPr id="0" name=""/>
        <dsp:cNvSpPr/>
      </dsp:nvSpPr>
      <dsp:spPr>
        <a:xfrm>
          <a:off x="3004105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Různí studenti mohou mít různé zkušenosti, je třeba pracovat s různými příklady.</a:t>
          </a:r>
          <a:endParaRPr lang="en-US" sz="1100" kern="1200"/>
        </a:p>
      </dsp:txBody>
      <dsp:txXfrm>
        <a:off x="3004105" y="2487875"/>
        <a:ext cx="2072362" cy="1170000"/>
      </dsp:txXfrm>
    </dsp:sp>
    <dsp:sp modelId="{ECB40768-0899-4F60-A5F1-82DAFAC9A31B}">
      <dsp:nvSpPr>
        <dsp:cNvPr id="0" name=""/>
        <dsp:cNvSpPr/>
      </dsp:nvSpPr>
      <dsp:spPr>
        <a:xfrm>
          <a:off x="5843242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F3A30-7F35-404F-9C45-26875FB93979}">
      <dsp:nvSpPr>
        <dsp:cNvPr id="0" name=""/>
        <dsp:cNvSpPr/>
      </dsp:nvSpPr>
      <dsp:spPr>
        <a:xfrm>
          <a:off x="6112649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D37D3-9F06-491D-A0FA-2BCF8CFE075B}">
      <dsp:nvSpPr>
        <dsp:cNvPr id="0" name=""/>
        <dsp:cNvSpPr/>
      </dsp:nvSpPr>
      <dsp:spPr>
        <a:xfrm>
          <a:off x="5439131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Určete, co je jádrová a co doplňková znalost, dovednost, postoj.</a:t>
          </a:r>
          <a:endParaRPr lang="en-US" sz="1100" kern="1200"/>
        </a:p>
      </dsp:txBody>
      <dsp:txXfrm>
        <a:off x="5439131" y="2487875"/>
        <a:ext cx="2072362" cy="1170000"/>
      </dsp:txXfrm>
    </dsp:sp>
    <dsp:sp modelId="{598A00BA-5636-4841-AD9E-C74650D44336}">
      <dsp:nvSpPr>
        <dsp:cNvPr id="0" name=""/>
        <dsp:cNvSpPr/>
      </dsp:nvSpPr>
      <dsp:spPr>
        <a:xfrm>
          <a:off x="8278268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BB609-6AA9-4239-ACC2-47DC8F68E0AE}">
      <dsp:nvSpPr>
        <dsp:cNvPr id="0" name=""/>
        <dsp:cNvSpPr/>
      </dsp:nvSpPr>
      <dsp:spPr>
        <a:xfrm>
          <a:off x="8547675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229FD6-D827-48B5-9EC8-0ADE5CB4BE28}">
      <dsp:nvSpPr>
        <dsp:cNvPr id="0" name=""/>
        <dsp:cNvSpPr/>
      </dsp:nvSpPr>
      <dsp:spPr>
        <a:xfrm>
          <a:off x="7874157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 dirty="0"/>
            <a:t>Dejte studentům maximální podporu pro to, aby práci s objektem (úkol) zvládli, včetně </a:t>
          </a:r>
          <a:r>
            <a:rPr lang="cs-CZ" sz="1100" kern="1200" dirty="0" err="1"/>
            <a:t>provazby</a:t>
          </a:r>
          <a:r>
            <a:rPr lang="cs-CZ" sz="1100" kern="1200" dirty="0"/>
            <a:t> se základnějšími nebo nedávno probranými skutečnostmi</a:t>
          </a:r>
          <a:endParaRPr lang="en-US" sz="1100" kern="1200" dirty="0"/>
        </a:p>
      </dsp:txBody>
      <dsp:txXfrm>
        <a:off x="7874157" y="2487875"/>
        <a:ext cx="2072362" cy="117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EF6A1-8242-4D97-828D-CA8883EA4BB6}">
      <dsp:nvSpPr>
        <dsp:cNvPr id="0" name=""/>
        <dsp:cNvSpPr/>
      </dsp:nvSpPr>
      <dsp:spPr>
        <a:xfrm>
          <a:off x="0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Výzkum</a:t>
          </a:r>
        </a:p>
      </dsp:txBody>
      <dsp:txXfrm>
        <a:off x="340783" y="499494"/>
        <a:ext cx="1022350" cy="681566"/>
      </dsp:txXfrm>
    </dsp:sp>
    <dsp:sp modelId="{5F61C24D-E5F1-4525-B26E-62B52FB97D8D}">
      <dsp:nvSpPr>
        <dsp:cNvPr id="0" name=""/>
        <dsp:cNvSpPr/>
      </dsp:nvSpPr>
      <dsp:spPr>
        <a:xfrm>
          <a:off x="1533524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Stanovení cílů</a:t>
          </a:r>
        </a:p>
      </dsp:txBody>
      <dsp:txXfrm>
        <a:off x="1874307" y="499494"/>
        <a:ext cx="1022350" cy="681566"/>
      </dsp:txXfrm>
    </dsp:sp>
    <dsp:sp modelId="{790A4BF3-F0B9-4730-9FE7-6AD56F02B33F}">
      <dsp:nvSpPr>
        <dsp:cNvPr id="0" name=""/>
        <dsp:cNvSpPr/>
      </dsp:nvSpPr>
      <dsp:spPr>
        <a:xfrm>
          <a:off x="3067049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Stanovení výstupů</a:t>
          </a:r>
        </a:p>
      </dsp:txBody>
      <dsp:txXfrm>
        <a:off x="3407832" y="499494"/>
        <a:ext cx="1022350" cy="681566"/>
      </dsp:txXfrm>
    </dsp:sp>
    <dsp:sp modelId="{92C3E769-F291-496A-B701-B671E90CEDA1}">
      <dsp:nvSpPr>
        <dsp:cNvPr id="0" name=""/>
        <dsp:cNvSpPr/>
      </dsp:nvSpPr>
      <dsp:spPr>
        <a:xfrm>
          <a:off x="4600574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Výběr a design objektů</a:t>
          </a:r>
        </a:p>
      </dsp:txBody>
      <dsp:txXfrm>
        <a:off x="4941357" y="499494"/>
        <a:ext cx="1022350" cy="681566"/>
      </dsp:txXfrm>
    </dsp:sp>
    <dsp:sp modelId="{6BF61FD8-340A-4211-BAE0-DA1B2B86FC0B}">
      <dsp:nvSpPr>
        <dsp:cNvPr id="0" name=""/>
        <dsp:cNvSpPr/>
      </dsp:nvSpPr>
      <dsp:spPr>
        <a:xfrm>
          <a:off x="6134099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Spojení do jednoho průběhu</a:t>
          </a:r>
        </a:p>
      </dsp:txBody>
      <dsp:txXfrm>
        <a:off x="6474882" y="499494"/>
        <a:ext cx="1022350" cy="681566"/>
      </dsp:txXfrm>
    </dsp:sp>
    <dsp:sp modelId="{9E34A10D-9205-4CF8-A0CE-1FE40D9BAA10}">
      <dsp:nvSpPr>
        <dsp:cNvPr id="0" name=""/>
        <dsp:cNvSpPr/>
      </dsp:nvSpPr>
      <dsp:spPr>
        <a:xfrm>
          <a:off x="7667623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Výběr úkolů, hodnocení, komunikace</a:t>
          </a:r>
        </a:p>
      </dsp:txBody>
      <dsp:txXfrm>
        <a:off x="8008406" y="499494"/>
        <a:ext cx="1022350" cy="681566"/>
      </dsp:txXfrm>
    </dsp:sp>
    <dsp:sp modelId="{598C3969-800E-4CB5-B2BF-DC66625C3A74}">
      <dsp:nvSpPr>
        <dsp:cNvPr id="0" name=""/>
        <dsp:cNvSpPr/>
      </dsp:nvSpPr>
      <dsp:spPr>
        <a:xfrm>
          <a:off x="9201148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Implementace do LMS nebo jiného prostředí</a:t>
          </a:r>
        </a:p>
      </dsp:txBody>
      <dsp:txXfrm>
        <a:off x="9541931" y="499494"/>
        <a:ext cx="1022350" cy="6815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9E730-F469-471E-B8EA-56AC4653C50E}">
      <dsp:nvSpPr>
        <dsp:cNvPr id="0" name=""/>
        <dsp:cNvSpPr/>
      </dsp:nvSpPr>
      <dsp:spPr>
        <a:xfrm>
          <a:off x="931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Výzkum</a:t>
          </a:r>
        </a:p>
      </dsp:txBody>
      <dsp:txXfrm>
        <a:off x="299649" y="240163"/>
        <a:ext cx="896154" cy="597435"/>
      </dsp:txXfrm>
    </dsp:sp>
    <dsp:sp modelId="{C3E1A7F3-6CC2-4607-A3D8-EF3F67AB8EE9}">
      <dsp:nvSpPr>
        <dsp:cNvPr id="0" name=""/>
        <dsp:cNvSpPr/>
      </dsp:nvSpPr>
      <dsp:spPr>
        <a:xfrm>
          <a:off x="1345162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Stanovení cílů</a:t>
          </a:r>
        </a:p>
      </dsp:txBody>
      <dsp:txXfrm>
        <a:off x="1643880" y="240163"/>
        <a:ext cx="896154" cy="597435"/>
      </dsp:txXfrm>
    </dsp:sp>
    <dsp:sp modelId="{3E5A5E2C-E29A-461F-8ECB-BD3708218C87}">
      <dsp:nvSpPr>
        <dsp:cNvPr id="0" name=""/>
        <dsp:cNvSpPr/>
      </dsp:nvSpPr>
      <dsp:spPr>
        <a:xfrm>
          <a:off x="2651055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Stanovení výstupů</a:t>
          </a:r>
        </a:p>
      </dsp:txBody>
      <dsp:txXfrm>
        <a:off x="2949773" y="240163"/>
        <a:ext cx="896154" cy="597435"/>
      </dsp:txXfrm>
    </dsp:sp>
    <dsp:sp modelId="{B061B4F7-4596-4D98-8FA8-9B28A90FA3D9}">
      <dsp:nvSpPr>
        <dsp:cNvPr id="0" name=""/>
        <dsp:cNvSpPr/>
      </dsp:nvSpPr>
      <dsp:spPr>
        <a:xfrm>
          <a:off x="4033623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Analýza dostupných nástrojů</a:t>
          </a:r>
        </a:p>
      </dsp:txBody>
      <dsp:txXfrm>
        <a:off x="4332341" y="240163"/>
        <a:ext cx="896154" cy="597435"/>
      </dsp:txXfrm>
    </dsp:sp>
    <dsp:sp modelId="{4CC0041B-364D-4095-95E9-9DD15A39A067}">
      <dsp:nvSpPr>
        <dsp:cNvPr id="0" name=""/>
        <dsp:cNvSpPr/>
      </dsp:nvSpPr>
      <dsp:spPr>
        <a:xfrm>
          <a:off x="5377853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Výběr a design objektů</a:t>
          </a:r>
        </a:p>
      </dsp:txBody>
      <dsp:txXfrm>
        <a:off x="5676571" y="240163"/>
        <a:ext cx="896154" cy="597435"/>
      </dsp:txXfrm>
    </dsp:sp>
    <dsp:sp modelId="{8FA20DE9-65B7-4442-8860-244783F80DDF}">
      <dsp:nvSpPr>
        <dsp:cNvPr id="0" name=""/>
        <dsp:cNvSpPr/>
      </dsp:nvSpPr>
      <dsp:spPr>
        <a:xfrm>
          <a:off x="6722083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Výběr úkolů, hodnocení, komunikace</a:t>
          </a:r>
        </a:p>
      </dsp:txBody>
      <dsp:txXfrm>
        <a:off x="7020801" y="240163"/>
        <a:ext cx="896154" cy="597435"/>
      </dsp:txXfrm>
    </dsp:sp>
    <dsp:sp modelId="{558262FD-9D85-48D6-8857-D6E40306042D}">
      <dsp:nvSpPr>
        <dsp:cNvPr id="0" name=""/>
        <dsp:cNvSpPr/>
      </dsp:nvSpPr>
      <dsp:spPr>
        <a:xfrm>
          <a:off x="8066314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Implementace do LMS nebo jiného prostředí</a:t>
          </a:r>
        </a:p>
      </dsp:txBody>
      <dsp:txXfrm>
        <a:off x="8365032" y="240163"/>
        <a:ext cx="896154" cy="597435"/>
      </dsp:txXfrm>
    </dsp:sp>
    <dsp:sp modelId="{773F7516-E359-47A2-A49F-65A8665CD575}">
      <dsp:nvSpPr>
        <dsp:cNvPr id="0" name=""/>
        <dsp:cNvSpPr/>
      </dsp:nvSpPr>
      <dsp:spPr>
        <a:xfrm>
          <a:off x="9410544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Design všech objektů</a:t>
          </a:r>
        </a:p>
      </dsp:txBody>
      <dsp:txXfrm>
        <a:off x="9709262" y="240163"/>
        <a:ext cx="896154" cy="5974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A6B09-37D2-474B-9350-5F202167CBAE}">
      <dsp:nvSpPr>
        <dsp:cNvPr id="0" name=""/>
        <dsp:cNvSpPr/>
      </dsp:nvSpPr>
      <dsp:spPr>
        <a:xfrm>
          <a:off x="0" y="3378251"/>
          <a:ext cx="10515600" cy="11088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Ale spadají sem i projektové nástroje jako je:</a:t>
          </a:r>
          <a:endParaRPr lang="en-US" sz="2100" kern="1200"/>
        </a:p>
      </dsp:txBody>
      <dsp:txXfrm>
        <a:off x="0" y="3378251"/>
        <a:ext cx="10515600" cy="598761"/>
      </dsp:txXfrm>
    </dsp:sp>
    <dsp:sp modelId="{7E34B8B2-6221-4853-88E8-D70E3FBD7966}">
      <dsp:nvSpPr>
        <dsp:cNvPr id="0" name=""/>
        <dsp:cNvSpPr/>
      </dsp:nvSpPr>
      <dsp:spPr>
        <a:xfrm>
          <a:off x="0" y="3954836"/>
          <a:ext cx="5257799" cy="51005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Trello</a:t>
          </a:r>
          <a:endParaRPr lang="en-US" sz="3200" kern="1200"/>
        </a:p>
      </dsp:txBody>
      <dsp:txXfrm>
        <a:off x="0" y="3954836"/>
        <a:ext cx="5257799" cy="510056"/>
      </dsp:txXfrm>
    </dsp:sp>
    <dsp:sp modelId="{B3C2BA9D-03F0-434C-9D4B-5F603316CF34}">
      <dsp:nvSpPr>
        <dsp:cNvPr id="0" name=""/>
        <dsp:cNvSpPr/>
      </dsp:nvSpPr>
      <dsp:spPr>
        <a:xfrm>
          <a:off x="5257800" y="3954836"/>
          <a:ext cx="5257799" cy="510056"/>
        </a:xfrm>
        <a:prstGeom prst="rect">
          <a:avLst/>
        </a:prstGeom>
        <a:solidFill>
          <a:schemeClr val="accent2">
            <a:tint val="40000"/>
            <a:alpha val="90000"/>
            <a:hueOff val="-169845"/>
            <a:satOff val="-15069"/>
            <a:lumOff val="-1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9845"/>
              <a:satOff val="-15069"/>
              <a:lumOff val="-1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Basecamp</a:t>
          </a:r>
          <a:endParaRPr lang="en-US" sz="3200" kern="1200"/>
        </a:p>
      </dsp:txBody>
      <dsp:txXfrm>
        <a:off x="5257800" y="3954836"/>
        <a:ext cx="5257799" cy="510056"/>
      </dsp:txXfrm>
    </dsp:sp>
    <dsp:sp modelId="{9D105809-E3F9-40E6-91E2-F48768FE4A17}">
      <dsp:nvSpPr>
        <dsp:cNvPr id="0" name=""/>
        <dsp:cNvSpPr/>
      </dsp:nvSpPr>
      <dsp:spPr>
        <a:xfrm rot="10800000">
          <a:off x="0" y="1689522"/>
          <a:ext cx="10515600" cy="1705361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Dnes se stále více prosazují nástroje jako:</a:t>
          </a:r>
          <a:endParaRPr lang="en-US" sz="2100" kern="1200"/>
        </a:p>
      </dsp:txBody>
      <dsp:txXfrm rot="-10800000">
        <a:off x="0" y="1689522"/>
        <a:ext cx="10515600" cy="598581"/>
      </dsp:txXfrm>
    </dsp:sp>
    <dsp:sp modelId="{39827D75-B987-4E6C-A586-0353DFD540E3}">
      <dsp:nvSpPr>
        <dsp:cNvPr id="0" name=""/>
        <dsp:cNvSpPr/>
      </dsp:nvSpPr>
      <dsp:spPr>
        <a:xfrm>
          <a:off x="0" y="2288104"/>
          <a:ext cx="2628899" cy="509903"/>
        </a:xfrm>
        <a:prstGeom prst="rect">
          <a:avLst/>
        </a:prstGeom>
        <a:solidFill>
          <a:schemeClr val="accent2">
            <a:tint val="40000"/>
            <a:alpha val="90000"/>
            <a:hueOff val="-339690"/>
            <a:satOff val="-30138"/>
            <a:lumOff val="-30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39690"/>
              <a:satOff val="-30138"/>
              <a:lumOff val="-3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Miro</a:t>
          </a:r>
          <a:endParaRPr lang="en-US" sz="3200" kern="1200"/>
        </a:p>
      </dsp:txBody>
      <dsp:txXfrm>
        <a:off x="0" y="2288104"/>
        <a:ext cx="2628899" cy="509903"/>
      </dsp:txXfrm>
    </dsp:sp>
    <dsp:sp modelId="{205D7AAE-1DF4-456D-ABFE-9302AB0D0136}">
      <dsp:nvSpPr>
        <dsp:cNvPr id="0" name=""/>
        <dsp:cNvSpPr/>
      </dsp:nvSpPr>
      <dsp:spPr>
        <a:xfrm>
          <a:off x="2628900" y="2288104"/>
          <a:ext cx="2628899" cy="509903"/>
        </a:xfrm>
        <a:prstGeom prst="rect">
          <a:avLst/>
        </a:prstGeom>
        <a:solidFill>
          <a:schemeClr val="accent2">
            <a:tint val="40000"/>
            <a:alpha val="90000"/>
            <a:hueOff val="-509536"/>
            <a:satOff val="-45208"/>
            <a:lumOff val="-46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09536"/>
              <a:satOff val="-45208"/>
              <a:lumOff val="-4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Invision</a:t>
          </a:r>
          <a:endParaRPr lang="en-US" sz="3200" kern="1200"/>
        </a:p>
      </dsp:txBody>
      <dsp:txXfrm>
        <a:off x="2628900" y="2288104"/>
        <a:ext cx="2628899" cy="509903"/>
      </dsp:txXfrm>
    </dsp:sp>
    <dsp:sp modelId="{2D44A69E-28F3-4A85-B2E9-AE7A71606460}">
      <dsp:nvSpPr>
        <dsp:cNvPr id="0" name=""/>
        <dsp:cNvSpPr/>
      </dsp:nvSpPr>
      <dsp:spPr>
        <a:xfrm>
          <a:off x="5257800" y="2288104"/>
          <a:ext cx="2628899" cy="509903"/>
        </a:xfrm>
        <a:prstGeom prst="rect">
          <a:avLst/>
        </a:prstGeom>
        <a:solidFill>
          <a:schemeClr val="accent2">
            <a:tint val="40000"/>
            <a:alpha val="90000"/>
            <a:hueOff val="-679381"/>
            <a:satOff val="-60277"/>
            <a:lumOff val="-61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79381"/>
              <a:satOff val="-60277"/>
              <a:lumOff val="-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Padlet</a:t>
          </a:r>
          <a:endParaRPr lang="en-US" sz="3200" kern="1200"/>
        </a:p>
      </dsp:txBody>
      <dsp:txXfrm>
        <a:off x="5257800" y="2288104"/>
        <a:ext cx="2628899" cy="509903"/>
      </dsp:txXfrm>
    </dsp:sp>
    <dsp:sp modelId="{A229DE47-7A29-4634-A4B8-52250FB2FE98}">
      <dsp:nvSpPr>
        <dsp:cNvPr id="0" name=""/>
        <dsp:cNvSpPr/>
      </dsp:nvSpPr>
      <dsp:spPr>
        <a:xfrm>
          <a:off x="7886700" y="2288104"/>
          <a:ext cx="2628899" cy="509903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Mural.co</a:t>
          </a:r>
          <a:endParaRPr lang="en-US" sz="3200" kern="1200"/>
        </a:p>
      </dsp:txBody>
      <dsp:txXfrm>
        <a:off x="7886700" y="2288104"/>
        <a:ext cx="2628899" cy="509903"/>
      </dsp:txXfrm>
    </dsp:sp>
    <dsp:sp modelId="{C4AF55BC-21C1-47A6-8A25-9C3D695BED90}">
      <dsp:nvSpPr>
        <dsp:cNvPr id="0" name=""/>
        <dsp:cNvSpPr/>
      </dsp:nvSpPr>
      <dsp:spPr>
        <a:xfrm rot="10800000">
          <a:off x="0" y="793"/>
          <a:ext cx="10515600" cy="1705361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Dříve dominantní vliv Google Docs a Office 365</a:t>
          </a:r>
          <a:endParaRPr lang="en-US" sz="2100" kern="1200"/>
        </a:p>
      </dsp:txBody>
      <dsp:txXfrm rot="10800000">
        <a:off x="0" y="793"/>
        <a:ext cx="10515600" cy="1108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E05DC23B-0ACB-437F-8CAD-711B943E8CC6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699E10-FBB6-4892-8D01-B53078B1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75702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/>
            </a:lvl1pPr>
          </a:lstStyle>
          <a:p>
            <a:r>
              <a:rPr lang="cs-CZ" dirty="0"/>
              <a:t>Zde bude hlavní nadpis prezentace.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34C6EA-92BC-4AE1-AECB-5B89F09765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4136"/>
            <a:ext cx="75702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D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prezentace, který může mít několik řádků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0D9C729-91FA-4006-B1FB-18BC1E52E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4AD3A0D-E0B6-4459-9ECD-F8425210A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F4EED4B-4BA5-7742-A836-7E632C776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225" y="659428"/>
            <a:ext cx="1726931" cy="11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234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2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9/12/2023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0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zdělovní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A8854EB-10EE-4BAB-B628-2235B50B13BD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4E4A2ABB-7047-44E5-9371-26DEDFEF50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EF68A76-9EA3-4769-89CC-3E3242CA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48270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bude nadpis nové kapitoly</a:t>
            </a:r>
            <a:br>
              <a:rPr lang="cs-CZ" dirty="0"/>
            </a:br>
            <a:endParaRPr lang="cs-CZ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6EC5477C-5035-4DF7-B956-67C193255C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2437"/>
            <a:ext cx="48270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nové kapitoly</a:t>
            </a:r>
          </a:p>
        </p:txBody>
      </p:sp>
    </p:spTree>
    <p:extLst>
      <p:ext uri="{BB962C8B-B14F-4D97-AF65-F5344CB8AC3E}">
        <p14:creationId xmlns:p14="http://schemas.microsoft.com/office/powerpoint/2010/main" val="22833863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3FE1988-DEB1-4659-B14F-004B8C3C2FDF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455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EE420-7DDB-44FD-BE8E-B6FB397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08E156-15AA-477F-8D57-88F1F418F3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132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86B44EB-9E47-4BA0-B80C-E3B970D42D0D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000ACD-3285-4D87-B507-B75492EDE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8729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C16B7-93C4-421D-9DB3-6F370AE6C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5181600" cy="44889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CAE875-615F-49A4-85FB-11CDBD04F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4301"/>
            <a:ext cx="5181600" cy="44889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997956-04A4-492B-865C-089159D74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3D511B-B5A7-408E-B07D-E9AB4EA07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5104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A59724A-8142-41A6-AE78-E1F6281040A0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5630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629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595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A6AA7C-22FA-456B-AEF3-841F0E099B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432" y="577850"/>
            <a:ext cx="4797212" cy="270854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E6EF555B-D212-4788-B60C-9E0C3C1857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6472" y="577850"/>
            <a:ext cx="6043404" cy="52536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obrázku 2">
            <a:extLst>
              <a:ext uri="{FF2B5EF4-FFF2-40B4-BE49-F238E27FC236}">
                <a16:creationId xmlns:a16="http://schemas.microsoft.com/office/drawing/2014/main" id="{B43D41BB-3863-4EFD-AAC0-EE36CF1B30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433" y="3422920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7" name="Zástupný symbol obrázku 2">
            <a:extLst>
              <a:ext uri="{FF2B5EF4-FFF2-40B4-BE49-F238E27FC236}">
                <a16:creationId xmlns:a16="http://schemas.microsoft.com/office/drawing/2014/main" id="{CF5BB52A-669D-47D6-9E5B-000EB13491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952" y="3422919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165900024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9A91CFD-230F-5A4C-8607-39E00DD3B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17" y="2717010"/>
            <a:ext cx="4977364" cy="14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1762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ymbol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B79A253-8E19-4CAF-8C23-030A4C7E686A}"/>
              </a:ext>
            </a:extLst>
          </p:cNvPr>
          <p:cNvSpPr txBox="1"/>
          <p:nvPr/>
        </p:nvSpPr>
        <p:spPr>
          <a:xfrm>
            <a:off x="2559169" y="205040"/>
            <a:ext cx="70736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1300" dirty="0">
                <a:solidFill>
                  <a:schemeClr val="bg1"/>
                </a:solidFill>
                <a:latin typeface="Muni Bold" panose="00000500000000000000" pitchFamily="2" charset="-18"/>
              </a:rPr>
              <a:t>m</a:t>
            </a:r>
            <a:endParaRPr lang="cs-CZ" sz="49600" dirty="0">
              <a:solidFill>
                <a:schemeClr val="bg1"/>
              </a:solidFill>
              <a:latin typeface="Muni Bold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817966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1BF1FC-03B7-4A0B-ABC8-C4894B3F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3FC6D6-A20F-4CBD-B0B5-BCBAF4FB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2BEF99-0ECB-4CB0-A7C8-9CB0CAF1F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74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BB64C3-505F-4769-86D8-D266149F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00DC"/>
        </a:buClr>
        <a:buFont typeface="Arial" panose="020B060402020202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o.org/3/i2516e/i2516e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padagogy.cz/?page_id=15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fonts.google.com/" TargetMode="External"/><Relationship Id="rId3" Type="http://schemas.openxmlformats.org/officeDocument/2006/relationships/hyperlink" Target="https://quizlet.com/" TargetMode="External"/><Relationship Id="rId7" Type="http://schemas.openxmlformats.org/officeDocument/2006/relationships/hyperlink" Target="https://www.pexels.com/" TargetMode="External"/><Relationship Id="rId2" Type="http://schemas.openxmlformats.org/officeDocument/2006/relationships/hyperlink" Target="https://www.storyboardthat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splash.com/" TargetMode="External"/><Relationship Id="rId5" Type="http://schemas.openxmlformats.org/officeDocument/2006/relationships/hyperlink" Target="https://www.typeform.com/try/typeformbrand/" TargetMode="External"/><Relationship Id="rId10" Type="http://schemas.openxmlformats.org/officeDocument/2006/relationships/hyperlink" Target="https://www.flaticon.com/" TargetMode="External"/><Relationship Id="rId4" Type="http://schemas.openxmlformats.org/officeDocument/2006/relationships/hyperlink" Target="https://kahoot.it/" TargetMode="External"/><Relationship Id="rId9" Type="http://schemas.openxmlformats.org/officeDocument/2006/relationships/hyperlink" Target="https://icons8.com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y.rvp.cz/edtech/2021/11/21/mych-top-100-edtechovych-aplikaci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hyperlink" Target="https://kisk.phil.muni.cz/onlife" TargetMode="Externa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3600"/>
              <a:t>Online vzdělávání: od </a:t>
            </a:r>
            <a:r>
              <a:rPr lang="cs-CZ" sz="3600" dirty="0"/>
              <a:t>designu k praxi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 fontScale="62500" lnSpcReduction="20000"/>
          </a:bodyPr>
          <a:lstStyle/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sz="2000" b="1" dirty="0"/>
              <a:t>Michal Černý, KISK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2023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39088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866D4-DEFC-484D-BE01-102F0EA96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BF2CDD-163C-4CAE-B908-EB7C7967C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Unifikace x diversifikace</a:t>
            </a:r>
          </a:p>
          <a:p>
            <a:r>
              <a:rPr lang="cs-CZ" dirty="0"/>
              <a:t>Online spolupráce</a:t>
            </a:r>
          </a:p>
          <a:p>
            <a:r>
              <a:rPr lang="cs-CZ" dirty="0"/>
              <a:t>Technické řešení</a:t>
            </a:r>
          </a:p>
          <a:p>
            <a:r>
              <a:rPr lang="cs-CZ" dirty="0"/>
              <a:t>COVID-19</a:t>
            </a:r>
          </a:p>
          <a:p>
            <a:r>
              <a:rPr lang="cs-CZ" dirty="0"/>
              <a:t>Zatím málo dat z testování</a:t>
            </a:r>
          </a:p>
          <a:p>
            <a:r>
              <a:rPr lang="cs-CZ" dirty="0"/>
              <a:t>Práce se stále stejnými principy – nelineární výuka, situační učení, práce s reflexí, případně tvorba a analýza </a:t>
            </a:r>
            <a:r>
              <a:rPr lang="cs-CZ" dirty="0" err="1"/>
              <a:t>miskoncepcí</a:t>
            </a:r>
            <a:endParaRPr lang="cs-CZ" dirty="0"/>
          </a:p>
          <a:p>
            <a:endParaRPr lang="cs-CZ" dirty="0"/>
          </a:p>
          <a:p>
            <a:r>
              <a:rPr lang="cs-CZ" dirty="0"/>
              <a:t>Jak to udělat jinak?</a:t>
            </a:r>
          </a:p>
        </p:txBody>
      </p:sp>
    </p:spTree>
    <p:extLst>
      <p:ext uri="{BB962C8B-B14F-4D97-AF65-F5344CB8AC3E}">
        <p14:creationId xmlns:p14="http://schemas.microsoft.com/office/powerpoint/2010/main" val="337095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A556D-4C9C-42F3-889B-0285D581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65" y="3425294"/>
            <a:ext cx="3222911" cy="2800478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Psychologie v online vzdělávání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BAD670-1D26-4919-809E-246D02590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3425295"/>
            <a:ext cx="7022730" cy="2800477"/>
          </a:xfrm>
        </p:spPr>
        <p:txBody>
          <a:bodyPr>
            <a:normAutofit/>
          </a:bodyPr>
          <a:lstStyle/>
          <a:p>
            <a:r>
              <a:rPr lang="cs-CZ" dirty="0" err="1"/>
              <a:t>KISKový</a:t>
            </a:r>
            <a:r>
              <a:rPr lang="cs-CZ" dirty="0"/>
              <a:t> kurz</a:t>
            </a:r>
          </a:p>
          <a:p>
            <a:r>
              <a:rPr lang="cs-CZ" dirty="0"/>
              <a:t>Bez projektového rámce</a:t>
            </a:r>
          </a:p>
          <a:p>
            <a:r>
              <a:rPr lang="cs-CZ" dirty="0"/>
              <a:t>Založený na kurátorském přístupu a SOC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ADE5F5-31E5-4585-8F3E-A80D6767A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8" y="1129692"/>
            <a:ext cx="2429755" cy="14760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6BCB0A-C29D-4B1E-9923-BB02CB127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46" y="817837"/>
            <a:ext cx="2333096" cy="20997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C19BD57-1C4C-41FB-863A-5E8396519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383" y="1069419"/>
            <a:ext cx="2428325" cy="159662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346EC06-3D5F-4784-9839-DFFF6B1D2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943" y="984670"/>
            <a:ext cx="2427657" cy="17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0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3357C-04B3-41BF-B779-4983F885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Designový proces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EF2485-05B7-4313-9ADE-4887CDB27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Analýza tématu</a:t>
            </a:r>
          </a:p>
          <a:p>
            <a:r>
              <a:rPr lang="cs-CZ" dirty="0"/>
              <a:t>Identifikace výzvy, existence poptávky</a:t>
            </a:r>
          </a:p>
          <a:p>
            <a:r>
              <a:rPr lang="cs-CZ" dirty="0"/>
              <a:t>Tvorba obsahu kurzu</a:t>
            </a:r>
          </a:p>
          <a:p>
            <a:r>
              <a:rPr lang="cs-CZ" dirty="0"/>
              <a:t>Běh</a:t>
            </a:r>
          </a:p>
          <a:p>
            <a:r>
              <a:rPr lang="cs-CZ" dirty="0"/>
              <a:t>Průběžné reflexe</a:t>
            </a:r>
          </a:p>
          <a:p>
            <a:r>
              <a:rPr lang="cs-CZ" dirty="0"/>
              <a:t>Změny:</a:t>
            </a:r>
          </a:p>
          <a:p>
            <a:pPr lvl="1"/>
            <a:r>
              <a:rPr lang="cs-CZ" sz="900" dirty="0"/>
              <a:t>Témata (2-3)</a:t>
            </a:r>
          </a:p>
          <a:p>
            <a:pPr lvl="1"/>
            <a:r>
              <a:rPr lang="cs-CZ" sz="900" dirty="0"/>
              <a:t>Přidávání testu</a:t>
            </a:r>
          </a:p>
          <a:p>
            <a:pPr lvl="1"/>
            <a:r>
              <a:rPr lang="cs-CZ" sz="900" dirty="0"/>
              <a:t>Ukončení kurzu</a:t>
            </a:r>
          </a:p>
          <a:p>
            <a:pPr lvl="1"/>
            <a:r>
              <a:rPr lang="cs-CZ" sz="900" dirty="0"/>
              <a:t>Modely interakcí</a:t>
            </a:r>
          </a:p>
          <a:p>
            <a:pPr lvl="1"/>
            <a:r>
              <a:rPr lang="cs-CZ" sz="900" dirty="0"/>
              <a:t>Konzultace</a:t>
            </a:r>
          </a:p>
          <a:p>
            <a:pPr lvl="1"/>
            <a:r>
              <a:rPr lang="cs-CZ" sz="900" dirty="0"/>
              <a:t>…</a:t>
            </a:r>
          </a:p>
          <a:p>
            <a:r>
              <a:rPr lang="cs-CZ" dirty="0"/>
              <a:t>Předchozí generace mění kurz pro nováčky, což má své limity</a:t>
            </a:r>
          </a:p>
        </p:txBody>
      </p:sp>
    </p:spTree>
    <p:extLst>
      <p:ext uri="{BB962C8B-B14F-4D97-AF65-F5344CB8AC3E}">
        <p14:creationId xmlns:p14="http://schemas.microsoft.com/office/powerpoint/2010/main" val="2075198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97FB6A-C35B-452F-B7B8-61D90C33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Souhrnné možnosti designového procesu v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8A4E1A-F680-4FEB-94D0-F5161B596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Od celkového návrhu k drobným úpravám</a:t>
            </a:r>
          </a:p>
          <a:p>
            <a:r>
              <a:rPr lang="cs-CZ" dirty="0"/>
              <a:t>Vždy se pracuje se sociálním a intelektuálním kapitálem tvůrců</a:t>
            </a:r>
          </a:p>
          <a:p>
            <a:r>
              <a:rPr lang="cs-CZ" dirty="0"/>
              <a:t>Často je třeba se pohybovat v projektovém schématu</a:t>
            </a:r>
          </a:p>
          <a:p>
            <a:r>
              <a:rPr lang="cs-CZ" dirty="0"/>
              <a:t>Vždy existuje nejistota ve vývoji</a:t>
            </a:r>
          </a:p>
          <a:p>
            <a:r>
              <a:rPr lang="cs-CZ" dirty="0"/>
              <a:t>Neexistuje jedna správná či ideální cesta</a:t>
            </a:r>
          </a:p>
          <a:p>
            <a:r>
              <a:rPr lang="cs-CZ" dirty="0"/>
              <a:t>Výzkumy mohou hodně pomoci, ale nemusí být vždy homogenní nebo jasné. Je dobré pracovat s postupným laděním</a:t>
            </a:r>
          </a:p>
          <a:p>
            <a:r>
              <a:rPr lang="cs-CZ" dirty="0"/>
              <a:t>Klíčem je dobrá znalost teoretických východisek</a:t>
            </a:r>
          </a:p>
        </p:txBody>
      </p:sp>
    </p:spTree>
    <p:extLst>
      <p:ext uri="{BB962C8B-B14F-4D97-AF65-F5344CB8AC3E}">
        <p14:creationId xmlns:p14="http://schemas.microsoft.com/office/powerpoint/2010/main" val="865752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988C97-92E9-449A-9CD2-814881A7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Souhrnné možnosti designového procesu v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A80AAC-C54A-4F65-A198-F7AB8D2CB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Velice praktický je iterativní postup</a:t>
            </a:r>
          </a:p>
          <a:p>
            <a:r>
              <a:rPr lang="cs-CZ" dirty="0"/>
              <a:t>Designové metody a jejich znalost musí být spojená s designovým myšlením</a:t>
            </a:r>
          </a:p>
          <a:p>
            <a:r>
              <a:rPr lang="cs-CZ" dirty="0"/>
              <a:t>Je třeba se nebát vyhazovat či škrtat (vytvoř-vyhodnoť-pouč se)</a:t>
            </a:r>
          </a:p>
          <a:p>
            <a:r>
              <a:rPr lang="cs-CZ" dirty="0"/>
              <a:t>Velice praktickým postupem je vývoj minimum </a:t>
            </a:r>
            <a:r>
              <a:rPr lang="cs-CZ" dirty="0" err="1"/>
              <a:t>viable</a:t>
            </a:r>
            <a:r>
              <a:rPr lang="cs-CZ" dirty="0"/>
              <a:t> </a:t>
            </a:r>
            <a:r>
              <a:rPr lang="cs-CZ" dirty="0" err="1"/>
              <a:t>product</a:t>
            </a:r>
            <a:endParaRPr lang="cs-CZ" dirty="0"/>
          </a:p>
          <a:p>
            <a:r>
              <a:rPr lang="cs-CZ" dirty="0"/>
              <a:t>Je třeba chápat limity:</a:t>
            </a:r>
          </a:p>
          <a:p>
            <a:pPr lvl="1"/>
            <a:r>
              <a:rPr lang="cs-CZ" dirty="0"/>
              <a:t>V představě toho, co má být vytvořeno</a:t>
            </a:r>
          </a:p>
          <a:p>
            <a:pPr lvl="1"/>
            <a:r>
              <a:rPr lang="cs-CZ" dirty="0"/>
              <a:t>V tradičních mentálních modelech</a:t>
            </a:r>
          </a:p>
          <a:p>
            <a:pPr lvl="1"/>
            <a:r>
              <a:rPr lang="cs-CZ" dirty="0"/>
              <a:t>V tom, že </a:t>
            </a:r>
            <a:r>
              <a:rPr lang="cs-CZ" dirty="0" err="1"/>
              <a:t>LoFi</a:t>
            </a:r>
            <a:r>
              <a:rPr lang="cs-CZ" dirty="0"/>
              <a:t> prototypy fungují velice omezeně</a:t>
            </a:r>
          </a:p>
          <a:p>
            <a:r>
              <a:rPr lang="cs-CZ" dirty="0"/>
              <a:t>Někdy má smysl jít proti zdi a někdy zase ne :)</a:t>
            </a:r>
          </a:p>
        </p:txBody>
      </p:sp>
    </p:spTree>
    <p:extLst>
      <p:ext uri="{BB962C8B-B14F-4D97-AF65-F5344CB8AC3E}">
        <p14:creationId xmlns:p14="http://schemas.microsoft.com/office/powerpoint/2010/main" val="369332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BE87A-2EB1-48C0-957C-178C67DF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Obecné poznámky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AE04491-6B48-4FC3-8E49-64673879B7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2892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661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194C0-8038-46DA-9B6F-2E4CE354C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t">
            <a:normAutofit/>
          </a:bodyPr>
          <a:lstStyle/>
          <a:p>
            <a:r>
              <a:rPr lang="cs-CZ" sz="3600"/>
              <a:t>OER a universal design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FF6476-E93B-4F28-8EA8-548D85A1F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020" y="1698170"/>
            <a:ext cx="6478513" cy="4516361"/>
          </a:xfrm>
        </p:spPr>
        <p:txBody>
          <a:bodyPr>
            <a:normAutofit/>
          </a:bodyPr>
          <a:lstStyle/>
          <a:p>
            <a:r>
              <a:rPr lang="cs-CZ" sz="2000"/>
              <a:t>Otevřené vzdělávací zdroje jsou jedním z klíčových témat vzdělávání v posledních letech (od HR </a:t>
            </a:r>
            <a:r>
              <a:rPr lang="cs-CZ" sz="2000" dirty="0"/>
              <a:t>od </a:t>
            </a:r>
            <a:r>
              <a:rPr lang="cs-CZ" sz="2000" dirty="0" err="1"/>
              <a:t>Educase</a:t>
            </a:r>
            <a:r>
              <a:rPr lang="cs-CZ" sz="2000" dirty="0"/>
              <a:t> </a:t>
            </a:r>
            <a:r>
              <a:rPr lang="cs-CZ" sz="2000"/>
              <a:t>po </a:t>
            </a:r>
            <a:r>
              <a:rPr lang="cs-CZ" sz="2000" dirty="0"/>
              <a:t>EU projekty</a:t>
            </a:r>
            <a:r>
              <a:rPr lang="cs-CZ" sz="2000"/>
              <a:t>, TA ČR,…), což lze skrze e-learning snadno naplnit.</a:t>
            </a:r>
          </a:p>
          <a:p>
            <a:r>
              <a:rPr lang="cs-CZ" sz="2000"/>
              <a:t>OER umožňují snadné šíření, propagaci univerzity, ale i naplňování třetí role.</a:t>
            </a:r>
          </a:p>
          <a:p>
            <a:r>
              <a:rPr lang="cs-CZ" sz="2000"/>
              <a:t>Typicky se podpora OER dostává do strategických dokumentů a je třeba s ní u e-learningu postupně počítat.</a:t>
            </a:r>
          </a:p>
          <a:p>
            <a:endParaRPr lang="cs-CZ" sz="2000"/>
          </a:p>
          <a:p>
            <a:r>
              <a:rPr lang="cs-CZ" sz="2000"/>
              <a:t>E-learning může pomoci pracovat se specifickými vzdělávacími potřebami, pokud je s ohledem na to designovaný.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969940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EFE26-F147-4C5C-8F8C-3E0E150E5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Situace ve světě: těžko generalizovat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61791C-DC5A-44C3-9A41-9EBE0FBDA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6066453" cy="4487324"/>
          </a:xfrm>
        </p:spPr>
        <p:txBody>
          <a:bodyPr>
            <a:normAutofit/>
          </a:bodyPr>
          <a:lstStyle/>
          <a:p>
            <a:r>
              <a:rPr lang="cs-CZ" sz="1700" dirty="0"/>
              <a:t>Velký důraz se obecně klade na profesionalizaci (kurz nedělá akademik po večerech).</a:t>
            </a:r>
          </a:p>
          <a:p>
            <a:r>
              <a:rPr lang="cs-CZ" sz="1700" dirty="0"/>
              <a:t>Velký důraz se klade na projektové řízení (vývoj kurzu má projektového managera).</a:t>
            </a:r>
          </a:p>
          <a:p>
            <a:r>
              <a:rPr lang="cs-CZ" sz="1700" dirty="0"/>
              <a:t>Důraz je kladen na akcentaci smyslu (proč to děláme).</a:t>
            </a:r>
          </a:p>
          <a:p>
            <a:r>
              <a:rPr lang="cs-CZ" sz="1700" dirty="0"/>
              <a:t>Důležité je spojní s rovinou managementu fakulty či katedry.</a:t>
            </a:r>
          </a:p>
          <a:p>
            <a:r>
              <a:rPr lang="cs-CZ" sz="1700" dirty="0"/>
              <a:t>Velký důraz se klade na týmovou práci (jeden člověk to nemůže zvládnout); příklady profesí:</a:t>
            </a:r>
          </a:p>
          <a:p>
            <a:pPr marL="0" indent="0">
              <a:buNone/>
            </a:pPr>
            <a:endParaRPr lang="cs-CZ" sz="17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26FACF-D0E5-4DB5-8DC9-5E8D1338495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651167" y="1395891"/>
            <a:ext cx="3197225" cy="4364038"/>
          </a:xfrm>
        </p:spPr>
        <p:txBody>
          <a:bodyPr>
            <a:normAutofit/>
          </a:bodyPr>
          <a:lstStyle/>
          <a:p>
            <a:pPr lvl="1"/>
            <a:r>
              <a:rPr lang="cs-CZ" sz="1600" dirty="0"/>
              <a:t>Projektový manager</a:t>
            </a:r>
          </a:p>
          <a:p>
            <a:pPr lvl="1"/>
            <a:r>
              <a:rPr lang="cs-CZ" sz="1600" dirty="0"/>
              <a:t>Grafik</a:t>
            </a:r>
          </a:p>
          <a:p>
            <a:pPr lvl="1"/>
            <a:r>
              <a:rPr lang="cs-CZ" sz="1600" dirty="0"/>
              <a:t>Korektor</a:t>
            </a:r>
          </a:p>
          <a:p>
            <a:pPr lvl="1"/>
            <a:r>
              <a:rPr lang="cs-CZ" sz="1600" dirty="0"/>
              <a:t>Programátor</a:t>
            </a:r>
          </a:p>
          <a:p>
            <a:pPr lvl="1"/>
            <a:r>
              <a:rPr lang="cs-CZ" sz="1600" dirty="0"/>
              <a:t>Autor obsahu</a:t>
            </a:r>
          </a:p>
          <a:p>
            <a:pPr lvl="1"/>
            <a:r>
              <a:rPr lang="cs-CZ" sz="1600" dirty="0"/>
              <a:t>Kameraman</a:t>
            </a:r>
          </a:p>
          <a:p>
            <a:pPr lvl="1"/>
            <a:r>
              <a:rPr lang="cs-CZ" sz="1600" dirty="0"/>
              <a:t>Režisér</a:t>
            </a:r>
          </a:p>
          <a:p>
            <a:pPr lvl="1"/>
            <a:r>
              <a:rPr lang="cs-CZ" sz="1600" dirty="0"/>
              <a:t>Animátor</a:t>
            </a:r>
          </a:p>
          <a:p>
            <a:pPr lvl="1"/>
            <a:r>
              <a:rPr lang="cs-CZ" sz="1600" dirty="0"/>
              <a:t>Instruktážní designer</a:t>
            </a:r>
          </a:p>
          <a:p>
            <a:pPr lvl="1"/>
            <a:r>
              <a:rPr lang="cs-CZ" sz="1600" dirty="0"/>
              <a:t>Editor</a:t>
            </a:r>
          </a:p>
          <a:p>
            <a:pPr lvl="1"/>
            <a:r>
              <a:rPr lang="cs-CZ" sz="1600" dirty="0"/>
              <a:t>Webmaster</a:t>
            </a:r>
          </a:p>
          <a:p>
            <a:pPr lvl="1"/>
            <a:r>
              <a:rPr lang="cs-CZ" sz="1600" dirty="0"/>
              <a:t>Tutor</a:t>
            </a:r>
          </a:p>
          <a:p>
            <a:pPr lvl="1"/>
            <a:r>
              <a:rPr lang="cs-CZ" sz="1600" dirty="0"/>
              <a:t>Návrhář rozhraní</a:t>
            </a:r>
          </a:p>
          <a:p>
            <a:pPr lvl="1"/>
            <a:r>
              <a:rPr lang="cs-CZ" sz="1600" dirty="0"/>
              <a:t>Metodik</a:t>
            </a:r>
          </a:p>
          <a:p>
            <a:pPr lvl="1"/>
            <a:r>
              <a:rPr lang="cs-CZ" sz="1600" dirty="0"/>
              <a:t>…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3820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583F8-EA33-443E-848F-66970807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 ADDIE </a:t>
            </a:r>
          </a:p>
        </p:txBody>
      </p:sp>
      <p:graphicFrame>
        <p:nvGraphicFramePr>
          <p:cNvPr id="1028" name="Zástupný obsah 2">
            <a:extLst>
              <a:ext uri="{FF2B5EF4-FFF2-40B4-BE49-F238E27FC236}">
                <a16:creationId xmlns:a16="http://schemas.microsoft.com/office/drawing/2014/main" id="{8A1ACACB-73A9-42A1-AACD-58B486847B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486126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ADDIE model">
            <a:extLst>
              <a:ext uri="{FF2B5EF4-FFF2-40B4-BE49-F238E27FC236}">
                <a16:creationId xmlns:a16="http://schemas.microsoft.com/office/drawing/2014/main" id="{9E8BD7EE-4417-4B8E-9835-02109BDF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38" y="1804988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25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6BB92A9D-37D5-D8EB-8E6B-32F99BD0F9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970521-2480-42F5-891E-42CEA0384AF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>
                <a:hlinkClick r:id="rId2"/>
              </a:rPr>
              <a:t>FAO: E-learning methodologies and good practices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8AE14B-6EF5-BA63-02DD-1460E45FA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840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01652DB-17CA-8AB1-CAC4-7C72BC14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Rámcový program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32D9BF1-2D20-CA18-EE2B-E14E0E64F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11. 9.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9:00–11:50 B2.24 – Přednáška I. – FAO manuál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11:50-13:00 – oběd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13:00–13:50 B2.33 – praktické cvičení ; komiks</a:t>
            </a:r>
            <a:br>
              <a:rPr lang="cs-CZ" sz="1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 12. 9.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9:00–11:00 L11 – praktické cvičení – kvízy, grafika, ilustrace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11:00-12:00 – oběd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12:00–14:00 B2.24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Reflexe práce, přednáška II.</a:t>
            </a:r>
            <a:br>
              <a:rPr lang="cs-CZ" sz="1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 13. 9.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8:30 – 14:30 Fakulta informatiky Open </a:t>
            </a:r>
            <a:r>
              <a:rPr lang="cs-CZ" sz="1400" dirty="0" err="1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r>
              <a:rPr lang="cs-CZ" sz="14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konference 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(vezměte si hrnečky)</a:t>
            </a:r>
            <a:endParaRPr lang="cs-CZ" sz="1400" dirty="0">
              <a:solidFill>
                <a:srgbClr val="242424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14:30 – 15:30  Reflexe</a:t>
            </a:r>
          </a:p>
        </p:txBody>
      </p:sp>
    </p:spTree>
    <p:extLst>
      <p:ext uri="{BB962C8B-B14F-4D97-AF65-F5344CB8AC3E}">
        <p14:creationId xmlns:p14="http://schemas.microsoft.com/office/powerpoint/2010/main" val="921915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88DFBC6-0C5D-458D-BD3C-834BC6B6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Proč </a:t>
            </a:r>
            <a:r>
              <a:rPr lang="cs-CZ"/>
              <a:t>tvořit e-learning, podpora </a:t>
            </a:r>
            <a:r>
              <a:rPr lang="cs-CZ" dirty="0"/>
              <a:t>učitelů kteří:</a:t>
            </a:r>
          </a:p>
        </p:txBody>
      </p:sp>
      <p:graphicFrame>
        <p:nvGraphicFramePr>
          <p:cNvPr id="13" name="Zástupný obsah 4">
            <a:extLst>
              <a:ext uri="{FF2B5EF4-FFF2-40B4-BE49-F238E27FC236}">
                <a16:creationId xmlns:a16="http://schemas.microsoft.com/office/drawing/2014/main" id="{A2E541E8-0409-440E-8B76-A2533DB043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4897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B2F63-34F7-4B4A-AF93-EA19ABE0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vypadá kvalitní e-learning?</a:t>
            </a:r>
            <a:endParaRPr lang="cs-CZ" dirty="0"/>
          </a:p>
        </p:txBody>
      </p:sp>
      <p:graphicFrame>
        <p:nvGraphicFramePr>
          <p:cNvPr id="19" name="Zástupný obsah 2">
            <a:extLst>
              <a:ext uri="{FF2B5EF4-FFF2-40B4-BE49-F238E27FC236}">
                <a16:creationId xmlns:a16="http://schemas.microsoft.com/office/drawing/2014/main" id="{ABB0DB44-79B5-4E24-A38A-C4E55F45BE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000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DF5E5-4846-42F3-A05A-8AC0ABB38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E-learning může být dobrou volbou, když…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1040373-9A91-4643-BF2F-D297472F78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9695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502D9-7728-43D3-ADEA-E47602682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Blended learning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A68D7E-B7B0-4431-A92A-C2A13512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 fontScale="92500" lnSpcReduction="10000"/>
          </a:bodyPr>
          <a:lstStyle/>
          <a:p>
            <a:r>
              <a:rPr lang="cs-CZ" sz="1700"/>
              <a:t>Různé modely implantace.</a:t>
            </a:r>
          </a:p>
          <a:p>
            <a:r>
              <a:rPr lang="cs-CZ" sz="1700"/>
              <a:t>Dnes dominantní v literatuře podporovaná forma vzdělávání.</a:t>
            </a:r>
          </a:p>
          <a:p>
            <a:r>
              <a:rPr lang="cs-CZ" sz="1700"/>
              <a:t>Kombinace online a presenční výuky.</a:t>
            </a:r>
          </a:p>
          <a:p>
            <a:r>
              <a:rPr lang="cs-CZ" sz="1700"/>
              <a:t>Například:</a:t>
            </a:r>
          </a:p>
          <a:p>
            <a:pPr lvl="1"/>
            <a:r>
              <a:rPr lang="cs-CZ" sz="1700"/>
              <a:t>Přípravný workshop – online workshop – face to face wokshop – e-mentoring (FAO)</a:t>
            </a:r>
          </a:p>
          <a:p>
            <a:pPr lvl="1"/>
            <a:r>
              <a:rPr lang="cs-CZ" sz="1700"/>
              <a:t>Online výuka je výkladová – presenční diskusní semináře</a:t>
            </a:r>
          </a:p>
          <a:p>
            <a:pPr lvl="1"/>
            <a:r>
              <a:rPr lang="cs-CZ" sz="1700"/>
              <a:t>Část obsahu je online – část offline a střídají se periodicky (například ob týden) nebo v blocích</a:t>
            </a:r>
          </a:p>
          <a:p>
            <a:r>
              <a:rPr lang="cs-CZ" sz="1700"/>
              <a:t>Výklad NAÚ: nahraná videa se nepočítají do hodinové dotace presenční výuky.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9337B2-2F74-40A9-BB50-40F8A1235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2556955"/>
            <a:ext cx="6253212" cy="28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7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2B003-AD20-9F0E-0274-E64BAD1F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HyFlex</a:t>
            </a:r>
            <a:r>
              <a:rPr lang="cs-CZ" dirty="0"/>
              <a:t> model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B5E9A-1D69-3099-F08F-C4693498E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Možnost rozhodnutí o tom, jakým způsobem absolvujeme výuku – online, </a:t>
            </a:r>
            <a:r>
              <a:rPr lang="cs-CZ" dirty="0" err="1"/>
              <a:t>offline</a:t>
            </a:r>
            <a:r>
              <a:rPr lang="cs-CZ" dirty="0"/>
              <a:t>, ze záznamu, …</a:t>
            </a:r>
          </a:p>
          <a:p>
            <a:r>
              <a:rPr lang="cs-CZ" dirty="0"/>
              <a:t>Každá z forem má vlastní „cestu“, úkoly, způsoby hodnocení,…</a:t>
            </a:r>
          </a:p>
          <a:p>
            <a:r>
              <a:rPr lang="cs-CZ" dirty="0"/>
              <a:t>Cílem je, aby volba odpovídala optimální vzdělávací cestě konkrétního studenta v konkrétní situaci</a:t>
            </a:r>
          </a:p>
          <a:p>
            <a:r>
              <a:rPr lang="cs-CZ" dirty="0"/>
              <a:t>Důraz na možnou práci s diferencovanými hodnotami (feministická pedagogika, kritická informační gramotnost, …) a bezpečí</a:t>
            </a:r>
          </a:p>
        </p:txBody>
      </p:sp>
    </p:spTree>
    <p:extLst>
      <p:ext uri="{BB962C8B-B14F-4D97-AF65-F5344CB8AC3E}">
        <p14:creationId xmlns:p14="http://schemas.microsoft.com/office/powerpoint/2010/main" val="1703330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563A1-4AA1-4CD3-8BCD-2EC0D5B8D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Kdo je cílovou skupinou?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7F43A-E7C1-48F2-A3AA-02C87DB79285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anchor="ctr">
            <a:normAutofit fontScale="85000" lnSpcReduction="20000"/>
          </a:bodyPr>
          <a:lstStyle/>
          <a:p>
            <a:r>
              <a:rPr lang="cs-CZ" dirty="0"/>
              <a:t>Z jakého r</a:t>
            </a:r>
            <a:r>
              <a:rPr lang="nn-NO" dirty="0"/>
              <a:t>egion</a:t>
            </a:r>
            <a:r>
              <a:rPr lang="cs-CZ" dirty="0"/>
              <a:t>u</a:t>
            </a:r>
            <a:r>
              <a:rPr lang="nn-NO" dirty="0"/>
              <a:t> nebo geografick</a:t>
            </a:r>
            <a:r>
              <a:rPr lang="cs-CZ" dirty="0"/>
              <a:t>é</a:t>
            </a:r>
            <a:r>
              <a:rPr lang="nn-NO" dirty="0"/>
              <a:t> oblast</a:t>
            </a:r>
            <a:r>
              <a:rPr lang="cs-CZ" dirty="0"/>
              <a:t>i pocházejí nebo kde žijí?</a:t>
            </a:r>
          </a:p>
          <a:p>
            <a:r>
              <a:rPr lang="cs-CZ" dirty="0"/>
              <a:t>V jakých organizacích nebo institucích pracují? Jaké jsou jejich pracovní pozice a náplně práce? Co se potřebují oni sami naučit do své praxe?</a:t>
            </a:r>
          </a:p>
          <a:p>
            <a:r>
              <a:rPr lang="cs-CZ" dirty="0"/>
              <a:t>Jaké předchozí znalosti a zkušenosti studentů?</a:t>
            </a:r>
          </a:p>
          <a:p>
            <a:r>
              <a:rPr lang="cs-CZ" dirty="0"/>
              <a:t>Jakou mají úroveň digitálních kompetencí, čtenářské gramotnosti, jazykové kompetence,…?</a:t>
            </a:r>
          </a:p>
          <a:p>
            <a:r>
              <a:rPr lang="cs-CZ" dirty="0"/>
              <a:t>Mají zkušenosti e-learningem?</a:t>
            </a:r>
          </a:p>
          <a:p>
            <a:r>
              <a:rPr lang="cs-CZ" dirty="0"/>
              <a:t>Z jakých zařízení, prostředí se připojují?</a:t>
            </a:r>
          </a:p>
          <a:p>
            <a:r>
              <a:rPr lang="cs-CZ" dirty="0"/>
              <a:t>S jakými nástroji jsou zvyklý pracovat?</a:t>
            </a:r>
          </a:p>
          <a:p>
            <a:r>
              <a:rPr lang="cs-CZ" dirty="0"/>
              <a:t>Jaké mají koníčky, kulturní zvyklosti, čemu se smějí?</a:t>
            </a:r>
          </a:p>
          <a:p>
            <a:r>
              <a:rPr lang="cs-CZ" dirty="0"/>
              <a:t>S jakou popkulturou pracují?</a:t>
            </a:r>
          </a:p>
          <a:p>
            <a:r>
              <a:rPr lang="cs-CZ" dirty="0"/>
              <a:t>Jaké je studentská sociální stratifikace?</a:t>
            </a:r>
          </a:p>
        </p:txBody>
      </p:sp>
    </p:spTree>
    <p:extLst>
      <p:ext uri="{BB962C8B-B14F-4D97-AF65-F5344CB8AC3E}">
        <p14:creationId xmlns:p14="http://schemas.microsoft.com/office/powerpoint/2010/main" val="4258579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Bloomova</a:t>
            </a:r>
            <a:r>
              <a:rPr lang="cs-CZ" dirty="0"/>
              <a:t> taxonomie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Cílem je klasifikovat vzdělávací cíle</a:t>
            </a:r>
          </a:p>
          <a:p>
            <a:r>
              <a:rPr lang="cs-CZ" dirty="0"/>
              <a:t>Obecně platí, že vyšší cíle předpokládají nižší</a:t>
            </a:r>
          </a:p>
          <a:p>
            <a:r>
              <a:rPr lang="cs-CZ" dirty="0"/>
              <a:t>S postupem vzhůru roste komplexnost</a:t>
            </a:r>
          </a:p>
          <a:p>
            <a:r>
              <a:rPr lang="cs-CZ" dirty="0"/>
              <a:t>Mohou být spojené s technologiemi</a:t>
            </a:r>
          </a:p>
          <a:p>
            <a:r>
              <a:rPr lang="cs-CZ" dirty="0"/>
              <a:t>Mohou být vícedimensionální</a:t>
            </a:r>
          </a:p>
          <a:p>
            <a:r>
              <a:rPr lang="cs-CZ" dirty="0"/>
              <a:t>Znalostní dimense x kognitivní dimense (klasický </a:t>
            </a:r>
            <a:r>
              <a:rPr lang="cs-CZ" dirty="0" err="1"/>
              <a:t>Bloom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9861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/>
              <a:t>Bloomova taxonomie vzdělávacích cílů</a:t>
            </a:r>
          </a:p>
        </p:txBody>
      </p:sp>
      <p:pic>
        <p:nvPicPr>
          <p:cNvPr id="4098" name="Picture 2" descr="C:\Users\user\Desktop\Blooms-Taxonomy-650x3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7268" y="1395891"/>
            <a:ext cx="7977464" cy="448732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86275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/>
              <a:t>Bloomova taxonomie vzdělávacích cílů</a:t>
            </a:r>
          </a:p>
        </p:txBody>
      </p:sp>
      <p:pic>
        <p:nvPicPr>
          <p:cNvPr id="5122" name="Picture 2" descr="C:\Users\user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3366" y="1395891"/>
            <a:ext cx="8085268" cy="448732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51927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hlinkClick r:id="rId2"/>
              </a:rPr>
              <a:t>Kolo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iP</a:t>
            </a:r>
            <a:r>
              <a:rPr lang="cs-CZ" dirty="0">
                <a:hlinkClick r:id="rId2"/>
              </a:rPr>
              <a:t>a</a:t>
            </a:r>
            <a:r>
              <a:rPr lang="en-US" dirty="0" err="1">
                <a:hlinkClick r:id="rId2"/>
              </a:rPr>
              <a:t>dagogiky</a:t>
            </a:r>
            <a:endParaRPr lang="en-US" dirty="0"/>
          </a:p>
        </p:txBody>
      </p:sp>
      <p:pic>
        <p:nvPicPr>
          <p:cNvPr id="6146" name="Picture 2" descr="C:\Users\user\Desktop\PW_CZE_Whl_only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5975" y="0"/>
            <a:ext cx="6154535" cy="613914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49006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8CE99-9CD7-B470-90ED-BEBE8B5A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9F3909-6801-2DB2-F813-FE63387DD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Storyboard</a:t>
            </a:r>
            <a:r>
              <a:rPr lang="cs-C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 </a:t>
            </a:r>
            <a:r>
              <a:rPr lang="cs-CZ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That</a:t>
            </a:r>
            <a:r>
              <a:rPr lang="cs-C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 – komiks</a:t>
            </a:r>
          </a:p>
          <a:p>
            <a:r>
              <a:rPr lang="cs-CZ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Quizlet</a:t>
            </a:r>
            <a:r>
              <a:rPr lang="cs-C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 – </a:t>
            </a:r>
            <a:r>
              <a:rPr lang="cs-CZ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flashcards</a:t>
            </a:r>
            <a:endParaRPr lang="cs-CZ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r>
              <a:rPr lang="cs-CZ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Kahoot</a:t>
            </a:r>
            <a:r>
              <a:rPr lang="cs-C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! – testy týmové</a:t>
            </a:r>
          </a:p>
          <a:p>
            <a:r>
              <a:rPr lang="cs-CZ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5"/>
              </a:rPr>
              <a:t>Typeform</a:t>
            </a:r>
            <a:r>
              <a:rPr lang="cs-C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5"/>
              </a:rPr>
              <a:t> – dotazníky</a:t>
            </a:r>
          </a:p>
          <a:p>
            <a:r>
              <a:rPr lang="cs-CZ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6"/>
              </a:rPr>
              <a:t>Unsplash</a:t>
            </a:r>
            <a:r>
              <a:rPr lang="cs-C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6"/>
              </a:rPr>
              <a:t> – fotky</a:t>
            </a:r>
          </a:p>
          <a:p>
            <a:r>
              <a:rPr lang="cs-CZ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7"/>
              </a:rPr>
              <a:t>Pexels</a:t>
            </a:r>
            <a:r>
              <a:rPr lang="cs-C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7"/>
              </a:rPr>
              <a:t> – fotky</a:t>
            </a:r>
          </a:p>
          <a:p>
            <a:r>
              <a:rPr lang="cs-C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8"/>
              </a:rPr>
              <a:t>Google </a:t>
            </a:r>
            <a:r>
              <a:rPr lang="cs-CZ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8"/>
              </a:rPr>
              <a:t>Fonts</a:t>
            </a:r>
            <a:r>
              <a:rPr lang="cs-C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8"/>
              </a:rPr>
              <a:t> – písma</a:t>
            </a:r>
          </a:p>
          <a:p>
            <a:r>
              <a:rPr lang="cs-CZ" dirty="0">
                <a:solidFill>
                  <a:srgbClr val="1A0DAB"/>
                </a:solidFill>
                <a:latin typeface="arial" panose="020B0604020202020204" pitchFamily="34" charset="0"/>
                <a:hlinkClick r:id="rId9"/>
              </a:rPr>
              <a:t>Icons8 </a:t>
            </a:r>
            <a:r>
              <a:rPr lang="cs-CZ" dirty="0">
                <a:solidFill>
                  <a:srgbClr val="1A0DAB"/>
                </a:solidFill>
                <a:latin typeface="arial" panose="020B0604020202020204" pitchFamily="34" charset="0"/>
                <a:hlinkClick r:id="rId8"/>
              </a:rPr>
              <a:t>–</a:t>
            </a:r>
            <a:r>
              <a:rPr lang="cs-CZ" dirty="0">
                <a:solidFill>
                  <a:srgbClr val="1A0DAB"/>
                </a:solidFill>
                <a:latin typeface="arial" panose="020B0604020202020204" pitchFamily="34" charset="0"/>
                <a:hlinkClick r:id="rId9"/>
              </a:rPr>
              <a:t> ikonky</a:t>
            </a:r>
            <a:r>
              <a:rPr lang="cs-CZ" dirty="0">
                <a:solidFill>
                  <a:srgbClr val="1A0DAB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cs-CZ" b="0" i="0" u="none" strike="noStrike" dirty="0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10"/>
              </a:rPr>
              <a:t>Flaticon</a:t>
            </a:r>
            <a:r>
              <a:rPr lang="cs-CZ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10"/>
              </a:rPr>
              <a:t> - ikonky</a:t>
            </a:r>
            <a:endParaRPr lang="cs-CZ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8"/>
            </a:endParaRPr>
          </a:p>
          <a:p>
            <a:endParaRPr lang="cs-CZ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7"/>
            </a:endParaRPr>
          </a:p>
          <a:p>
            <a:endParaRPr lang="cs-CZ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6"/>
            </a:endParaRPr>
          </a:p>
          <a:p>
            <a:endParaRPr lang="cs-CZ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5"/>
            </a:endParaRPr>
          </a:p>
          <a:p>
            <a:endParaRPr lang="cs-CZ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4"/>
            </a:endParaRPr>
          </a:p>
          <a:p>
            <a:endParaRPr lang="cs-CZ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endParaRPr lang="cs-CZ" b="0" i="0" u="none" strike="noStrike" dirty="0">
              <a:solidFill>
                <a:srgbClr val="1A0DAB"/>
              </a:solidFill>
              <a:effectLst/>
              <a:latin typeface="arial" panose="020B0604020202020204" pitchFamily="34" charset="0"/>
              <a:hlinkClick r:id="rId2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049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3D Bloomova taxonomie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08676" y="1395891"/>
            <a:ext cx="8974648" cy="4487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2790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Jak </a:t>
            </a:r>
            <a:r>
              <a:rPr lang="cs-CZ" dirty="0" err="1"/>
              <a:t>Bloomovu</a:t>
            </a:r>
            <a:r>
              <a:rPr lang="cs-CZ" dirty="0"/>
              <a:t> taxonomii používat?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Práce se slovesy při tvorbě cílů, výstupů z učení i úloh</a:t>
            </a:r>
          </a:p>
          <a:p>
            <a:r>
              <a:rPr lang="cs-CZ" dirty="0"/>
              <a:t>Revize a reflexe toho, co děláme</a:t>
            </a:r>
          </a:p>
          <a:p>
            <a:r>
              <a:rPr lang="cs-CZ" dirty="0"/>
              <a:t>Inspirace na typické aktivity či úkoly</a:t>
            </a:r>
          </a:p>
          <a:p>
            <a:r>
              <a:rPr lang="cs-CZ" dirty="0"/>
              <a:t>Reflexe toho, zda v edukační aktivitě máme vše, co chceme</a:t>
            </a:r>
          </a:p>
          <a:p>
            <a:r>
              <a:rPr lang="cs-CZ" dirty="0"/>
              <a:t>Jako nástroj pro design kurzu - &gt; od spodu nahoru</a:t>
            </a:r>
          </a:p>
          <a:p>
            <a:r>
              <a:rPr lang="cs-CZ" dirty="0"/>
              <a:t>Nástroj na tvorbu testů</a:t>
            </a:r>
          </a:p>
          <a:p>
            <a:r>
              <a:rPr lang="cs-CZ" dirty="0"/>
              <a:t>Inspirace na typické nástroje a možnosti jejich využití</a:t>
            </a:r>
          </a:p>
          <a:p>
            <a:r>
              <a:rPr lang="cs-CZ" dirty="0"/>
              <a:t>Reflexe kognitivní i znalostní domény</a:t>
            </a:r>
          </a:p>
          <a:p>
            <a:r>
              <a:rPr lang="cs-CZ" dirty="0"/>
              <a:t>Ale má to i úskalí: obtížná a nejednoznačná klasifikace úloh nebo přílišný formalismus</a:t>
            </a:r>
          </a:p>
        </p:txBody>
      </p:sp>
    </p:spTree>
    <p:extLst>
      <p:ext uri="{BB962C8B-B14F-4D97-AF65-F5344CB8AC3E}">
        <p14:creationId xmlns:p14="http://schemas.microsoft.com/office/powerpoint/2010/main" val="3192868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5DC21E-79F7-1ECE-CBA0-13ACA5BE0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Tutor, mentor, kouč – v e-kurzech (FAO)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5E6C2-9D73-2B93-2633-FE0150891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Tutorování</a:t>
            </a:r>
            <a:r>
              <a:rPr lang="cs-CZ" dirty="0"/>
              <a:t> zajišťuje tutor nebo facilitátor, aby podpořil studenty při dokončování aktivit v průběhu kurzu.</a:t>
            </a:r>
          </a:p>
          <a:p>
            <a:endParaRPr lang="cs-CZ" dirty="0"/>
          </a:p>
          <a:p>
            <a:r>
              <a:rPr lang="cs-CZ" dirty="0"/>
              <a:t>Koučování je úkolově orientovaná služba na podporu rozvoje konkrétních dovedností; je obvykle poskytována odborníkem v jasně ohraničeném (spíše krátkém) čase.</a:t>
            </a:r>
          </a:p>
          <a:p>
            <a:endParaRPr lang="cs-CZ" dirty="0"/>
          </a:p>
          <a:p>
            <a:r>
              <a:rPr lang="cs-CZ" dirty="0"/>
              <a:t>Mentoring je dlouhodobější služba na podporu rozvoje studentů. Může například podpořit přenos získaných znalostí a dovedností do praxe.</a:t>
            </a:r>
          </a:p>
        </p:txBody>
      </p:sp>
    </p:spTree>
    <p:extLst>
      <p:ext uri="{BB962C8B-B14F-4D97-AF65-F5344CB8AC3E}">
        <p14:creationId xmlns:p14="http://schemas.microsoft.com/office/powerpoint/2010/main" val="955679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A98214B9-E88F-2FB8-9A74-9AE325246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EBDCEA-207A-D058-4F14-D9ABE3D3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Tvorba vzdělávacího obsahu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0B785D-9254-BE13-C22D-4074EB33F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40162"/>
            <a:ext cx="4827078" cy="741872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https://blogy.rvp.cz/edtech/2021/11/21/mych-top-100-edtechovych-aplikaci/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3582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3D954-FE8F-4A30-B053-6E397199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Vzdělávací 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5481-4E89-44D3-884E-08AB093FB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cs-CZ" sz="1700"/>
              <a:t>Nikdy nenaučíme všechno! Je třeba uvažovat o celé Bloomově taxonomii</a:t>
            </a:r>
          </a:p>
          <a:p>
            <a:r>
              <a:rPr lang="cs-CZ" sz="1700"/>
              <a:t>Volba úkolů:</a:t>
            </a:r>
          </a:p>
          <a:p>
            <a:pPr lvl="1"/>
            <a:r>
              <a:rPr lang="cs-CZ" sz="1700"/>
              <a:t>Pojmenovat oblasti</a:t>
            </a:r>
          </a:p>
          <a:p>
            <a:pPr lvl="1"/>
            <a:r>
              <a:rPr lang="cs-CZ" sz="1700"/>
              <a:t>Prioritizovat je</a:t>
            </a:r>
          </a:p>
          <a:p>
            <a:pPr lvl="1"/>
            <a:r>
              <a:rPr lang="cs-CZ" sz="1700"/>
              <a:t>Dekomponovat na menší části, určit konkrétní úkoly</a:t>
            </a:r>
          </a:p>
          <a:p>
            <a:pPr lvl="1"/>
            <a:r>
              <a:rPr lang="cs-CZ" sz="1700"/>
              <a:t>Identifikovat potřebné znalosti pro jejich splnění</a:t>
            </a:r>
          </a:p>
          <a:p>
            <a:pPr lvl="1"/>
            <a:endParaRPr lang="cs-CZ" sz="1700"/>
          </a:p>
          <a:p>
            <a:pPr lvl="1"/>
            <a:r>
              <a:rPr lang="cs-CZ" sz="1700"/>
              <a:t>Z nich pak rekonstruovat nutný obsah. Je to lepší, než postupovat naopak, i když…</a:t>
            </a:r>
          </a:p>
          <a:p>
            <a:r>
              <a:rPr lang="cs-CZ" sz="1700"/>
              <a:t>Metody hodnocení:</a:t>
            </a:r>
          </a:p>
          <a:p>
            <a:pPr lvl="1"/>
            <a:r>
              <a:rPr lang="cs-CZ" sz="1700"/>
              <a:t>Metody práce s úkoly</a:t>
            </a:r>
          </a:p>
          <a:p>
            <a:pPr lvl="1"/>
            <a:r>
              <a:rPr lang="cs-CZ" sz="1700"/>
              <a:t>Metody jejich hodnocení</a:t>
            </a:r>
          </a:p>
          <a:p>
            <a:pPr lvl="1"/>
            <a:r>
              <a:rPr lang="cs-CZ" sz="1700"/>
              <a:t>Analýza výstupů z úkolů</a:t>
            </a:r>
          </a:p>
          <a:p>
            <a:pPr lvl="1"/>
            <a:r>
              <a:rPr lang="cs-CZ" sz="1700"/>
              <a:t>Tvorba zprávy pro další inovace</a:t>
            </a:r>
          </a:p>
          <a:p>
            <a:r>
              <a:rPr lang="cs-CZ" sz="1700"/>
              <a:t>Z tohoto můžeme získat výstupy z učení</a:t>
            </a: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2531056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0CBCB3-998E-4830-8138-0E5CE7AF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Vyplňujte si tabulku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EF0B48F2-EDEC-465E-AAAD-44EBEA0443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82766" y="1825625"/>
          <a:ext cx="9426471" cy="43513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660">
                  <a:extLst>
                    <a:ext uri="{9D8B030D-6E8A-4147-A177-3AD203B41FA5}">
                      <a16:colId xmlns:a16="http://schemas.microsoft.com/office/drawing/2014/main" val="1483248489"/>
                    </a:ext>
                  </a:extLst>
                </a:gridCol>
                <a:gridCol w="2964546">
                  <a:extLst>
                    <a:ext uri="{9D8B030D-6E8A-4147-A177-3AD203B41FA5}">
                      <a16:colId xmlns:a16="http://schemas.microsoft.com/office/drawing/2014/main" val="2962506060"/>
                    </a:ext>
                  </a:extLst>
                </a:gridCol>
                <a:gridCol w="2016893">
                  <a:extLst>
                    <a:ext uri="{9D8B030D-6E8A-4147-A177-3AD203B41FA5}">
                      <a16:colId xmlns:a16="http://schemas.microsoft.com/office/drawing/2014/main" val="1432888779"/>
                    </a:ext>
                  </a:extLst>
                </a:gridCol>
                <a:gridCol w="1945372">
                  <a:extLst>
                    <a:ext uri="{9D8B030D-6E8A-4147-A177-3AD203B41FA5}">
                      <a16:colId xmlns:a16="http://schemas.microsoft.com/office/drawing/2014/main" val="2340331468"/>
                    </a:ext>
                  </a:extLst>
                </a:gridCol>
              </a:tblGrid>
              <a:tr h="952660"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r>
                        <a:rPr lang="cs-CZ" sz="2500"/>
                        <a:t>Vzdělávací objekt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r>
                        <a:rPr lang="cs-CZ" sz="2500"/>
                        <a:t>Vzdělávací aktivita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r>
                        <a:rPr lang="cs-CZ" sz="2500"/>
                        <a:t>Způsob hodnocení</a:t>
                      </a:r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1737206319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Zapamatování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1067359377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Porozumění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3004211580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Aplikace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4096374203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Analýza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2397313768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Hodnocení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4132348340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Tvorba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1995200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170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077E8-3329-490F-9F77-F0FD32207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Definování metod 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3DEED8-9DA5-4EF6-959C-234A220E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cs-CZ" sz="2000" dirty="0"/>
              <a:t>Výkladový způsob: předání obsahu, který je připravený učitelem, důraz je kladen na logickou provázanost a vysokou míru standardizace.</a:t>
            </a:r>
          </a:p>
          <a:p>
            <a:pPr lvl="1"/>
            <a:r>
              <a:rPr lang="cs-CZ" sz="2000" dirty="0"/>
              <a:t>Prezentace, případové studie, demonstrace, příklady z praxe</a:t>
            </a:r>
          </a:p>
          <a:p>
            <a:r>
              <a:rPr lang="cs-CZ" sz="2000" dirty="0"/>
              <a:t>Aplikační metody: studenti se učí praxí, zkoušením, aplikací toho, co se učí. Právě potřeby úkolů jim upravují čas, způsob a množství toho, co se naučí.</a:t>
            </a:r>
          </a:p>
          <a:p>
            <a:pPr lvl="1"/>
            <a:r>
              <a:rPr lang="cs-CZ" sz="2000" dirty="0"/>
              <a:t>Hraní rolí, simulace, vlastní výzkum, praxe, …</a:t>
            </a:r>
          </a:p>
          <a:p>
            <a:r>
              <a:rPr lang="cs-CZ" sz="2000" dirty="0"/>
              <a:t>Kolaborativní metody: studenti se učí dohromady, společně hledají řešení problémů, které nejsou většinou spojené s jediným správným řešením.</a:t>
            </a:r>
          </a:p>
          <a:p>
            <a:pPr lvl="1"/>
            <a:r>
              <a:rPr lang="cs-CZ" sz="2000" dirty="0"/>
              <a:t>Online diskuse, kolaborativní práce, vzájemné hodnocení</a:t>
            </a:r>
          </a:p>
          <a:p>
            <a:pPr lvl="1"/>
            <a:endParaRPr lang="cs-CZ" sz="2000" dirty="0"/>
          </a:p>
          <a:p>
            <a:r>
              <a:rPr lang="cs-CZ" sz="2000" dirty="0"/>
              <a:t>Vše může být synchronní i asynchronní.</a:t>
            </a:r>
          </a:p>
        </p:txBody>
      </p:sp>
    </p:spTree>
    <p:extLst>
      <p:ext uri="{BB962C8B-B14F-4D97-AF65-F5344CB8AC3E}">
        <p14:creationId xmlns:p14="http://schemas.microsoft.com/office/powerpoint/2010/main" val="1215888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B97CB-DB00-49E5-AD63-32C16546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Hodnocení, testování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C210DB-291A-47DB-9507-0408A34B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 lvl="1"/>
            <a:r>
              <a:rPr lang="cs-CZ" sz="2000" dirty="0" err="1"/>
              <a:t>Pre</a:t>
            </a:r>
            <a:r>
              <a:rPr lang="cs-CZ" sz="2000"/>
              <a:t>-test x post-test</a:t>
            </a:r>
          </a:p>
          <a:p>
            <a:pPr lvl="1"/>
            <a:r>
              <a:rPr lang="cs-CZ" sz="2000"/>
              <a:t>Certifikační test</a:t>
            </a:r>
          </a:p>
          <a:p>
            <a:pPr lvl="1"/>
            <a:r>
              <a:rPr lang="cs-CZ" sz="2000"/>
              <a:t>Vstupní test</a:t>
            </a:r>
          </a:p>
          <a:p>
            <a:pPr lvl="1"/>
            <a:r>
              <a:rPr lang="cs-CZ" sz="2000"/>
              <a:t>Diagnostický test</a:t>
            </a:r>
          </a:p>
          <a:p>
            <a:pPr lvl="1"/>
            <a:r>
              <a:rPr lang="cs-CZ" sz="2000" dirty="0" err="1"/>
              <a:t>Sebeevaluační</a:t>
            </a:r>
            <a:r>
              <a:rPr lang="cs-CZ" sz="2000"/>
              <a:t> testy</a:t>
            </a:r>
          </a:p>
          <a:p>
            <a:pPr lvl="1"/>
            <a:r>
              <a:rPr lang="cs-CZ" sz="2000"/>
              <a:t>…</a:t>
            </a:r>
          </a:p>
          <a:p>
            <a:r>
              <a:rPr lang="cs-CZ" sz="2000"/>
              <a:t>Co a proč potřebujeme testovat a hodnotit?</a:t>
            </a:r>
          </a:p>
          <a:p>
            <a:endParaRPr lang="cs-CZ" sz="2000"/>
          </a:p>
          <a:p>
            <a:r>
              <a:rPr lang="cs-CZ" sz="2000"/>
              <a:t>Formativní x </a:t>
            </a:r>
            <a:r>
              <a:rPr lang="cs-CZ" sz="2000" dirty="0" err="1"/>
              <a:t>sumativní</a:t>
            </a:r>
            <a:r>
              <a:rPr lang="cs-CZ" sz="2000"/>
              <a:t> hodnocení</a:t>
            </a:r>
            <a:r>
              <a:rPr lang="cs-CZ" sz="2000" dirty="0"/>
              <a:t>.</a:t>
            </a:r>
            <a:endParaRPr lang="cs-CZ" sz="2000"/>
          </a:p>
          <a:p>
            <a:r>
              <a:rPr lang="cs-CZ" sz="2000"/>
              <a:t>Velké možnosti odznáčků v </a:t>
            </a:r>
            <a:r>
              <a:rPr lang="cs-CZ" sz="2000" dirty="0" err="1"/>
              <a:t>Moodle</a:t>
            </a:r>
            <a:r>
              <a:rPr lang="cs-CZ" sz="2000"/>
              <a:t>, které umožňují nejen rozšíření, ale i promyšlenou strukturaci obsahu (a je to motivační</a:t>
            </a:r>
            <a:r>
              <a:rPr lang="cs-CZ" sz="2000" dirty="0"/>
              <a:t>).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998891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1BB5F83-187A-4CB6-AF5E-0E151AA1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cs-CZ" sz="3600"/>
              <a:t>Jednoduchá transformace nefunguje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CC35A5-9D56-4B3D-9CB9-0671031F4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3466"/>
            <a:ext cx="5452532" cy="5571065"/>
          </a:xfrm>
          <a:noFill/>
        </p:spPr>
        <p:txBody>
          <a:bodyPr anchor="ctr">
            <a:normAutofit/>
          </a:bodyPr>
          <a:lstStyle/>
          <a:p>
            <a:r>
              <a:rPr lang="cs-CZ" sz="2000"/>
              <a:t>Záznam z přednášky, 20 stran PDF skript nebo Powerpoint nejsou(automaticky) objekty do e-learningu, protože předpokládávají jiné formy studia.</a:t>
            </a:r>
          </a:p>
          <a:p>
            <a:r>
              <a:rPr lang="cs-CZ" sz="2000"/>
              <a:t>Přechod do online prostředí umožňuje:</a:t>
            </a:r>
          </a:p>
          <a:p>
            <a:pPr lvl="1"/>
            <a:r>
              <a:rPr lang="cs-CZ" sz="2000"/>
              <a:t>Jinak designovat výstupy z učení (naučí se něco jiného)</a:t>
            </a:r>
          </a:p>
          <a:p>
            <a:pPr lvl="1"/>
            <a:r>
              <a:rPr lang="cs-CZ" sz="2000"/>
              <a:t>Jinak nastavit vzdělávací aktivity (vzdělávání se online udává jinak)</a:t>
            </a:r>
          </a:p>
          <a:p>
            <a:pPr lvl="1"/>
            <a:r>
              <a:rPr lang="cs-CZ" sz="2000"/>
              <a:t>Pracovat s jinými nástroji</a:t>
            </a:r>
          </a:p>
          <a:p>
            <a:pPr lvl="1"/>
            <a:r>
              <a:rPr lang="cs-CZ" sz="2000"/>
              <a:t>Řešit dílčí vzdělávací úkoly, výstupy, aktivity,…</a:t>
            </a:r>
          </a:p>
          <a:p>
            <a:pPr lvl="1"/>
            <a:r>
              <a:rPr lang="cs-CZ" sz="2000"/>
              <a:t>Měřit výkon a užívání</a:t>
            </a:r>
          </a:p>
        </p:txBody>
      </p:sp>
    </p:spTree>
    <p:extLst>
      <p:ext uri="{BB962C8B-B14F-4D97-AF65-F5344CB8AC3E}">
        <p14:creationId xmlns:p14="http://schemas.microsoft.com/office/powerpoint/2010/main" val="3354910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37166-C4FB-418A-A629-8B1443EB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/>
              <a:t>Strukturace obsahu</a:t>
            </a:r>
          </a:p>
        </p:txBody>
      </p:sp>
      <p:graphicFrame>
        <p:nvGraphicFramePr>
          <p:cNvPr id="33" name="Zástupný obsah 2">
            <a:extLst>
              <a:ext uri="{FF2B5EF4-FFF2-40B4-BE49-F238E27FC236}">
                <a16:creationId xmlns:a16="http://schemas.microsoft.com/office/drawing/2014/main" id="{D6605243-EC5D-45E6-918D-B4C40016D1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95413"/>
          <a:ext cx="10515600" cy="448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8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9DB22E91-1CE2-4069-B1C8-E4914207EA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76E76A3-C0EE-4677-B405-139952C0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/>
              <a:t>Designový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v </a:t>
            </a:r>
            <a:r>
              <a:rPr lang="en-US" dirty="0" err="1"/>
              <a:t>návrhu</a:t>
            </a:r>
            <a:r>
              <a:rPr lang="en-US" dirty="0"/>
              <a:t> </a:t>
            </a:r>
            <a:r>
              <a:rPr lang="en-US" dirty="0" err="1"/>
              <a:t>kurzu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A8DC340-1510-479F-AC8C-17514E5B7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3 praktické zkušenosti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45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885C4-6F78-446C-9A3D-03399924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Jazyk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31EC97-97DD-4F2D-AFA9-F02C4F62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/>
              <a:t>Pište přímo k věci.</a:t>
            </a:r>
          </a:p>
          <a:p>
            <a:r>
              <a:rPr lang="cs-CZ" sz="1600"/>
              <a:t>Oslovujte studenta.</a:t>
            </a:r>
          </a:p>
          <a:p>
            <a:r>
              <a:rPr lang="cs-CZ" sz="1600"/>
              <a:t>Nepoužívejte odborné pojmy tam, kde to není nutné (nejde o neznalost názvosloví, ale o obtížnost porozumění)</a:t>
            </a:r>
          </a:p>
          <a:p>
            <a:r>
              <a:rPr lang="cs-CZ" sz="1600"/>
              <a:t>Omezte dlouhá souvětí.</a:t>
            </a:r>
          </a:p>
          <a:p>
            <a:r>
              <a:rPr lang="cs-CZ" sz="1600"/>
              <a:t>Používejte nadpisy, odrážky, seznamy, grafické znázornění, ….</a:t>
            </a:r>
          </a:p>
          <a:p>
            <a:r>
              <a:rPr lang="cs-CZ" sz="1600"/>
              <a:t>Používejte aktivní slovesa.</a:t>
            </a:r>
          </a:p>
          <a:p>
            <a:r>
              <a:rPr lang="cs-CZ" sz="1600"/>
              <a:t>Pište mírně optimisticky, pracujte s pozitivními příklady.</a:t>
            </a:r>
          </a:p>
          <a:p>
            <a:r>
              <a:rPr lang="cs-CZ" sz="1600"/>
              <a:t>Mixujte média.</a:t>
            </a:r>
          </a:p>
          <a:p>
            <a:r>
              <a:rPr lang="cs-CZ" sz="1600"/>
              <a:t>Snažte se o genderově vyrovnaný přístup (od jazyka, přes příklady až třeba po zastoupení obou pohlaví ve videích), vyhněte se stereotypům.</a:t>
            </a:r>
          </a:p>
          <a:p>
            <a:r>
              <a:rPr lang="cs-CZ" sz="1600"/>
              <a:t>Vysvětlujte zkratky.</a:t>
            </a:r>
          </a:p>
          <a:p>
            <a:r>
              <a:rPr lang="cs-CZ" sz="1600"/>
              <a:t>Pracujte s odkazy a wiki principy.</a:t>
            </a:r>
          </a:p>
        </p:txBody>
      </p:sp>
    </p:spTree>
    <p:extLst>
      <p:ext uri="{BB962C8B-B14F-4D97-AF65-F5344CB8AC3E}">
        <p14:creationId xmlns:p14="http://schemas.microsoft.com/office/powerpoint/2010/main" val="246828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B8C84-E8FF-40AE-A0F9-C5B2267A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text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243128-2D63-4517-94D3-66B7BDF68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Spíše kratší části textu.</a:t>
            </a:r>
          </a:p>
          <a:p>
            <a:r>
              <a:rPr lang="cs-CZ" sz="2000"/>
              <a:t>Odstavce do pěti řádků.</a:t>
            </a:r>
          </a:p>
          <a:p>
            <a:r>
              <a:rPr lang="cs-CZ" sz="2000"/>
              <a:t>Pracujte s tabulkami, seznamy, odkazy, obrázky… (snažte se rozbít text).</a:t>
            </a:r>
          </a:p>
          <a:p>
            <a:r>
              <a:rPr lang="cs-CZ" sz="2000"/>
              <a:t>Zkuste vždy, zda se text čte dobře i na mobilním telefonu i na počítači.</a:t>
            </a:r>
          </a:p>
          <a:p>
            <a:r>
              <a:rPr lang="cs-CZ" sz="2000"/>
              <a:t>Doporučuje se užívat šipky, naopak tučné písmo nebo rámečky mohou mít sporný význam.</a:t>
            </a:r>
          </a:p>
          <a:p>
            <a:r>
              <a:rPr lang="cs-CZ" sz="2000"/>
              <a:t>Stanovte si grafický styl a toho se držte.</a:t>
            </a:r>
          </a:p>
        </p:txBody>
      </p:sp>
    </p:spTree>
    <p:extLst>
      <p:ext uri="{BB962C8B-B14F-4D97-AF65-F5344CB8AC3E}">
        <p14:creationId xmlns:p14="http://schemas.microsoft.com/office/powerpoint/2010/main" val="3007221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E82EB-0685-4E95-B3CE-6EB523C1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grafika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E85A7-C47F-42BB-B01F-812B4953F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/>
              <a:t>Měla by mít vždy reálnou funkci.</a:t>
            </a:r>
          </a:p>
          <a:p>
            <a:r>
              <a:rPr lang="cs-CZ" sz="1700"/>
              <a:t>Je vhodné přemýšlet o celkovém grafickém designu a stylu (včetně písma).</a:t>
            </a:r>
          </a:p>
          <a:p>
            <a:r>
              <a:rPr lang="cs-CZ" sz="1700"/>
              <a:t>Je nutné ji popisovat (alt popisky pro nevidomé a vyhledávače).</a:t>
            </a:r>
          </a:p>
          <a:p>
            <a:r>
              <a:rPr lang="cs-CZ" sz="1700"/>
              <a:t>Vždy by měla sledovat nějakou funkci (shrnutí myšlenky v kapitole, vysvětlení souvislostí, konceptů, příklady z praxe, …).</a:t>
            </a:r>
          </a:p>
          <a:p>
            <a:r>
              <a:rPr lang="cs-CZ" sz="1700"/>
              <a:t>U fotografií je možné využít fotobanky, ale pozor na opakující se obrázky, nehodící se kontexty a genderovou a rasovou vyváženost, dle prostředí.</a:t>
            </a:r>
          </a:p>
          <a:p>
            <a:r>
              <a:rPr lang="cs-CZ" sz="1700"/>
              <a:t>Spoustu věcí mohou vysvětlit screenshoty.</a:t>
            </a:r>
          </a:p>
          <a:p>
            <a:r>
              <a:rPr lang="cs-CZ" sz="1700"/>
              <a:t>Projekty „od ruky“ jsou málo kdy dobré.</a:t>
            </a:r>
          </a:p>
          <a:p>
            <a:r>
              <a:rPr lang="cs-CZ" sz="1700"/>
              <a:t>Druhy: fotky, screenshoty, ilustrace, ikony, konceptuální ilustrace, diagramy, grafy, schémata, mapy, </a:t>
            </a: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4127499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70264-FCAF-2FE8-1D4C-E940F61F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Interaktivní prvky</a:t>
            </a:r>
          </a:p>
        </p:txBody>
      </p:sp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4D6F6B7A-6C3A-F2F8-C095-6E07B148F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068166"/>
            <a:ext cx="3524534" cy="1952674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9F974E-E987-18E5-9F5C-35837E1D1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084" y="3500921"/>
            <a:ext cx="2928582" cy="24777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CA6109-3F71-BC93-AF4B-7B8244845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220" y="1309624"/>
            <a:ext cx="2885046" cy="24973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886B03F-F9BB-95E7-9ABF-109B6F2EE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549" y="1395891"/>
            <a:ext cx="2398345" cy="20328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C1D2D46-0FFA-16D3-BF76-04F3AEB7A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0192" y="3915181"/>
            <a:ext cx="2940074" cy="206350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5153066-33EB-602E-122D-B228E77E8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734" y="1395891"/>
            <a:ext cx="3997796" cy="236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01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C99C0-8886-77CC-2D4C-36C7F825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Nelineární příběhy </a:t>
            </a:r>
            <a:r>
              <a:rPr lang="cs-CZ"/>
              <a:t>v Twine2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AA01B-2422-60B4-175D-E7180872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EE5EE7-9004-E432-4326-106638F3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26" y="3208721"/>
            <a:ext cx="4952768" cy="267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A8C6CF4-3AC8-9506-88FE-D2486EC8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55826"/>
            <a:ext cx="2409170" cy="202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285DAB2-53B7-665C-954A-D9C7727E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66" y="1395891"/>
            <a:ext cx="5699434" cy="23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0E820CB-4B2F-D9E1-BB2D-EEED0F67F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5891"/>
            <a:ext cx="4816166" cy="25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853FE20-8552-B88D-2E31-E884F0518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283" y="2980890"/>
            <a:ext cx="5548220" cy="29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A164E-9119-4E74-881D-27869BAF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 dirty="0"/>
              <a:t>Média: </a:t>
            </a:r>
            <a:r>
              <a:rPr lang="cs-CZ" sz="3600" dirty="0" err="1"/>
              <a:t>podcast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A14995-C7EE-4CBB-9E36-C72ACEFF8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/>
              <a:t>Různé možnosti pojetí:</a:t>
            </a:r>
          </a:p>
          <a:p>
            <a:pPr lvl="1"/>
            <a:r>
              <a:rPr lang="cs-CZ" sz="1600"/>
              <a:t>Načtený základní text</a:t>
            </a:r>
          </a:p>
          <a:p>
            <a:pPr lvl="1"/>
            <a:r>
              <a:rPr lang="cs-CZ" sz="1600"/>
              <a:t>Rozšiřující materiál</a:t>
            </a:r>
          </a:p>
          <a:p>
            <a:pPr lvl="1"/>
            <a:r>
              <a:rPr lang="cs-CZ" sz="1600"/>
              <a:t>Diskuse</a:t>
            </a:r>
          </a:p>
          <a:p>
            <a:pPr lvl="1"/>
            <a:r>
              <a:rPr lang="cs-CZ" sz="1600"/>
              <a:t>Jiné uchopení problematiky (výběr toho nejlepšího,…)</a:t>
            </a:r>
          </a:p>
          <a:p>
            <a:r>
              <a:rPr lang="cs-CZ" sz="1600"/>
              <a:t>Rozsah od 2 minut do 6 hodin (ideální je asi ale pod 20 minut)</a:t>
            </a:r>
          </a:p>
          <a:p>
            <a:r>
              <a:rPr lang="cs-CZ" sz="1600"/>
              <a:t>Jeden podcast = jedno téma</a:t>
            </a:r>
          </a:p>
          <a:p>
            <a:r>
              <a:rPr lang="cs-CZ" sz="1600"/>
              <a:t>Pro hodně podcastu se vyplatí profesionální řešení, pro doplňkovou činnost vystačí dobrý mikrofon a základní střih</a:t>
            </a:r>
          </a:p>
          <a:p>
            <a:r>
              <a:rPr lang="cs-CZ" sz="1600"/>
              <a:t>Ideální je vždy mít připravený scénář, kterého se držíme</a:t>
            </a:r>
          </a:p>
          <a:p>
            <a:r>
              <a:rPr lang="cs-CZ" sz="1600"/>
              <a:t>Ideálně řešíme distribuci například skrze Spotify a další platformy (podcast na stažení není ideální formou pro všechny)</a:t>
            </a:r>
          </a:p>
          <a:p>
            <a:r>
              <a:rPr lang="cs-CZ" sz="1600"/>
              <a:t>Je výhodné držet stále stejné aranžmá.</a:t>
            </a:r>
          </a:p>
          <a:p>
            <a:r>
              <a:rPr lang="cs-CZ" sz="1600"/>
              <a:t>Lze pracovat s úvodní a závěrečnou znělkou nebo hudebním podkresem</a:t>
            </a:r>
          </a:p>
        </p:txBody>
      </p:sp>
    </p:spTree>
    <p:extLst>
      <p:ext uri="{BB962C8B-B14F-4D97-AF65-F5344CB8AC3E}">
        <p14:creationId xmlns:p14="http://schemas.microsoft.com/office/powerpoint/2010/main" val="3665791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3EBA7-0391-4F73-A4E1-EF4BC709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video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162787-8664-4204-A6F1-ABDCED4C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300"/>
              <a:t>Ideálně profesionální, ale není to nutné.</a:t>
            </a:r>
          </a:p>
          <a:p>
            <a:r>
              <a:rPr lang="cs-CZ" sz="1300"/>
              <a:t>Ideálně ne záznamy z přednášek.</a:t>
            </a:r>
          </a:p>
          <a:p>
            <a:r>
              <a:rPr lang="cs-CZ" sz="1300"/>
              <a:t>Jedno video = jeden vzdělávací cíl.</a:t>
            </a:r>
          </a:p>
          <a:p>
            <a:r>
              <a:rPr lang="cs-CZ" sz="1300"/>
              <a:t>Ideální délka záleží na druhu, ale 20 minut je reálné maximum.</a:t>
            </a:r>
          </a:p>
          <a:p>
            <a:r>
              <a:rPr lang="cs-CZ" sz="1300"/>
              <a:t>Nejčastější druhy videa:</a:t>
            </a:r>
          </a:p>
          <a:p>
            <a:pPr lvl="1"/>
            <a:r>
              <a:rPr lang="cs-CZ" sz="1300"/>
              <a:t>Sceencasty</a:t>
            </a:r>
          </a:p>
          <a:p>
            <a:pPr lvl="1"/>
            <a:r>
              <a:rPr lang="cs-CZ" sz="1300"/>
              <a:t>Mluvící hlava v kanceláři</a:t>
            </a:r>
          </a:p>
          <a:p>
            <a:pPr lvl="1"/>
            <a:r>
              <a:rPr lang="cs-CZ" sz="1300"/>
              <a:t>Záznam z učebny</a:t>
            </a:r>
          </a:p>
          <a:p>
            <a:pPr lvl="1"/>
            <a:r>
              <a:rPr lang="cs-CZ" sz="1300"/>
              <a:t>Video ze studia</a:t>
            </a:r>
          </a:p>
          <a:p>
            <a:pPr lvl="1"/>
            <a:r>
              <a:rPr lang="cs-CZ" sz="1300"/>
              <a:t>Píšící ruka na černou či bílou tabuli</a:t>
            </a:r>
          </a:p>
          <a:p>
            <a:r>
              <a:rPr lang="cs-CZ" sz="1300"/>
              <a:t>Ideální je, pokud je možné pracovat s klíčováním a střihem, ale to už je drahé.</a:t>
            </a:r>
          </a:p>
          <a:p>
            <a:r>
              <a:rPr lang="cs-CZ" sz="1300"/>
              <a:t>Je nutné mít scénář a dobře se ho naučit.</a:t>
            </a:r>
          </a:p>
          <a:p>
            <a:r>
              <a:rPr lang="cs-CZ" sz="1300"/>
              <a:t>Text scénáře je jiný než psaného textu.</a:t>
            </a:r>
          </a:p>
          <a:p>
            <a:r>
              <a:rPr lang="cs-CZ" sz="1300"/>
              <a:t>Je většinou snazší na pochopení a názornější, než podcast, lépe odbourává sociální distanci</a:t>
            </a:r>
          </a:p>
          <a:p>
            <a:r>
              <a:rPr lang="cs-CZ" sz="1300"/>
              <a:t>Je nutné ho ale doplnit nějakými aktivitami!</a:t>
            </a:r>
          </a:p>
        </p:txBody>
      </p:sp>
    </p:spTree>
    <p:extLst>
      <p:ext uri="{BB962C8B-B14F-4D97-AF65-F5344CB8AC3E}">
        <p14:creationId xmlns:p14="http://schemas.microsoft.com/office/powerpoint/2010/main" val="1397675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7BC9CF-FC0F-4D7F-9EE3-97EF88BF5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kvízy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EF3C4C-14D9-4F7D-9B06-D5008EFD7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b="1" dirty="0"/>
              <a:t>Pravda – nepravda</a:t>
            </a:r>
            <a:r>
              <a:rPr lang="cs-CZ" sz="1700"/>
              <a:t>: spíše jen aktivizační, lze tím zjistit málo o studujícím</a:t>
            </a:r>
          </a:p>
          <a:p>
            <a:r>
              <a:rPr lang="cs-CZ" sz="1700" b="1" dirty="0"/>
              <a:t>Více správných odpovědí</a:t>
            </a:r>
            <a:r>
              <a:rPr lang="cs-CZ" sz="1700"/>
              <a:t>: dobré na hlubší zamyšlení, náročné na konstrukci a vhodné vyhodnocení</a:t>
            </a:r>
          </a:p>
          <a:p>
            <a:r>
              <a:rPr lang="cs-CZ" sz="1700" b="1" dirty="0"/>
              <a:t>Výběr jedné správné odpovědi</a:t>
            </a:r>
            <a:r>
              <a:rPr lang="cs-CZ" sz="1700"/>
              <a:t>: extrémně náročné na tvorbu kvalitních špatných odpovědí, ale velké možnosti práce se zpětnou vazbou.</a:t>
            </a:r>
          </a:p>
          <a:p>
            <a:r>
              <a:rPr lang="cs-CZ" sz="1700" b="1" dirty="0"/>
              <a:t>Přiřazování</a:t>
            </a:r>
            <a:r>
              <a:rPr lang="cs-CZ" sz="1700"/>
              <a:t>: riziko jednoduchého zadání, ale je to snadné na tvorbu a zábavné.</a:t>
            </a:r>
          </a:p>
          <a:p>
            <a:r>
              <a:rPr lang="cs-CZ" sz="1700" b="1" dirty="0"/>
              <a:t>Řazení</a:t>
            </a:r>
            <a:r>
              <a:rPr lang="cs-CZ" sz="1700"/>
              <a:t>: riziko jednoduchého zadání, ale je to snadné na tvorbu a zábavné.</a:t>
            </a:r>
          </a:p>
          <a:p>
            <a:r>
              <a:rPr lang="cs-CZ" sz="1700" b="1" dirty="0"/>
              <a:t>Doplnění slov</a:t>
            </a:r>
            <a:r>
              <a:rPr lang="cs-CZ" sz="1700"/>
              <a:t>: náročné, uživatel tvoří odpovědi, ale je třeba pečlivě pracovat s vyhodnocením.</a:t>
            </a:r>
          </a:p>
          <a:p>
            <a:r>
              <a:rPr lang="cs-CZ" sz="1700" b="1" dirty="0"/>
              <a:t>Tvořené odpovědi volné</a:t>
            </a:r>
            <a:r>
              <a:rPr lang="cs-CZ" sz="1700"/>
              <a:t>: výborné na aktivizaci, ale je třeba vše opravovat ručně</a:t>
            </a:r>
            <a:r>
              <a:rPr lang="cs-CZ" sz="1700" dirty="0"/>
              <a:t>.</a:t>
            </a:r>
          </a:p>
          <a:p>
            <a:r>
              <a:rPr lang="cs-CZ" sz="1700" dirty="0"/>
              <a:t>…</a:t>
            </a:r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1619191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B37A2-D54E-4DE7-B219-40DD786F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kvízy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8A308D-41A5-47E3-B3EE-D992F5B64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Nutné vždy pečlivě testovat.</a:t>
            </a:r>
          </a:p>
          <a:p>
            <a:r>
              <a:rPr lang="cs-CZ" sz="2000"/>
              <a:t>Měli by pokrývat potřebné výstupy z učení.</a:t>
            </a:r>
          </a:p>
          <a:p>
            <a:r>
              <a:rPr lang="cs-CZ" sz="2000"/>
              <a:t>Mělo by jít o vzdělávací nástroj – je třeba pracovat se zpětnou vazbou. Čím lepší zpětná vazba, tím více může jít o nástroj pro reálné učení.</a:t>
            </a:r>
          </a:p>
          <a:p>
            <a:r>
              <a:rPr lang="cs-CZ" sz="2000"/>
              <a:t>Pozitivní formulace otázek i odpovědí je nutná.</a:t>
            </a:r>
          </a:p>
          <a:p>
            <a:r>
              <a:rPr lang="cs-CZ" sz="2000"/>
              <a:t>Nesmí obsahovat zjevně nesmyslné odpovědi.</a:t>
            </a:r>
          </a:p>
          <a:p>
            <a:r>
              <a:rPr lang="cs-CZ" sz="2000"/>
              <a:t>Otázky by měli být jasné a srozumitelné, čím kratší, tím lepší.</a:t>
            </a:r>
          </a:p>
          <a:p>
            <a:r>
              <a:rPr lang="cs-CZ" sz="2000"/>
              <a:t>Je třeba to pečlivě dopředu vše vyzkoušet.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492698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06A74-E2DE-E9D6-60A7-9522184E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Média: další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8FEE08-63BB-9864-736B-06F3B4562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Chatboti</a:t>
            </a:r>
          </a:p>
          <a:p>
            <a:r>
              <a:rPr lang="cs-CZ" dirty="0"/>
              <a:t>Animace</a:t>
            </a:r>
          </a:p>
          <a:p>
            <a:r>
              <a:rPr lang="cs-CZ" dirty="0"/>
              <a:t>Hry a další aktivity</a:t>
            </a:r>
          </a:p>
          <a:p>
            <a:r>
              <a:rPr lang="cs-CZ" dirty="0"/>
              <a:t>Scénáře založené na rozhodování se</a:t>
            </a:r>
          </a:p>
          <a:p>
            <a:r>
              <a:rPr lang="cs-CZ" dirty="0"/>
              <a:t>Komiksy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2911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D5CC5E1-1E09-4901-92D7-C7A7F4280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80" y="598713"/>
            <a:ext cx="3323530" cy="32986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CD83FAE-8E51-4361-B955-3F4270F6E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154" y="598712"/>
            <a:ext cx="2968744" cy="32986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313FCB-6F26-4DCA-A0AA-80CBE014A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14" y="4626121"/>
            <a:ext cx="3128063" cy="1587492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33B00E32-7BCC-4C62-8884-86E30A8AD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836" y="4311403"/>
            <a:ext cx="6737697" cy="731446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Příklad z </a:t>
            </a:r>
            <a:r>
              <a:rPr lang="cs-CZ" sz="2400" dirty="0" err="1">
                <a:solidFill>
                  <a:srgbClr val="FFFFFF"/>
                </a:solidFill>
                <a:hlinkClick r:id="rId5"/>
              </a:rPr>
              <a:t>onlife</a:t>
            </a:r>
            <a:endParaRPr lang="cs-CZ" sz="2400" dirty="0">
              <a:solidFill>
                <a:srgbClr val="FFFFFF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F17D4A-FE75-4853-ADC9-96029532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836" y="5247563"/>
            <a:ext cx="6799972" cy="1011725"/>
          </a:xfrm>
        </p:spPr>
        <p:txBody>
          <a:bodyPr>
            <a:normAutofit/>
          </a:bodyPr>
          <a:lstStyle/>
          <a:p>
            <a:r>
              <a:rPr lang="cs-CZ" sz="1600" dirty="0">
                <a:solidFill>
                  <a:schemeClr val="tx1"/>
                </a:solidFill>
              </a:rPr>
              <a:t>Projekt pro rozvoj informační gramotnosti</a:t>
            </a:r>
          </a:p>
          <a:p>
            <a:r>
              <a:rPr lang="cs-CZ" sz="1600" dirty="0">
                <a:solidFill>
                  <a:schemeClr val="tx1"/>
                </a:solidFill>
              </a:rPr>
              <a:t>Podpořeno z TAČR</a:t>
            </a:r>
          </a:p>
          <a:p>
            <a:r>
              <a:rPr lang="cs-CZ" sz="1600" dirty="0">
                <a:solidFill>
                  <a:schemeClr val="tx1"/>
                </a:solidFill>
              </a:rPr>
              <a:t>Akcent na designový proces</a:t>
            </a:r>
          </a:p>
          <a:p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CC11ACF-CB18-48DA-8309-A016E47B0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782" y="598711"/>
            <a:ext cx="2473953" cy="32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510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1706CA-B751-40E0-8358-65C37C98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pedagogičtí agenti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991BC0-1D62-4F9B-ADAD-26CF58BCB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Postavička provázející kurzem.</a:t>
            </a:r>
          </a:p>
          <a:p>
            <a:r>
              <a:rPr lang="cs-CZ" sz="2000" dirty="0"/>
              <a:t>Dnes typicky lidská nebo jen implicitní (bublina s textem, ale bez tváře).</a:t>
            </a:r>
          </a:p>
          <a:p>
            <a:r>
              <a:rPr lang="cs-CZ" sz="2000" dirty="0"/>
              <a:t>Mohou být realističtí i animování.</a:t>
            </a:r>
          </a:p>
          <a:p>
            <a:r>
              <a:rPr lang="cs-CZ" sz="2000" dirty="0"/>
              <a:t>Je třeba s nimi pracovat opatrně, aby to nebylo kýčové nebo školometské.</a:t>
            </a:r>
          </a:p>
          <a:p>
            <a:r>
              <a:rPr lang="cs-CZ" sz="2000" dirty="0"/>
              <a:t>Většinou buď zadávají nějaké instrukce nebo shrnují nějakou důležitou myšlenku či postřeh.</a:t>
            </a:r>
          </a:p>
          <a:p>
            <a:r>
              <a:rPr lang="cs-CZ" sz="2000" dirty="0"/>
              <a:t>Je třeba s nimi nakládat konzistentně v celém kurzu.</a:t>
            </a:r>
          </a:p>
        </p:txBody>
      </p:sp>
    </p:spTree>
    <p:extLst>
      <p:ext uri="{BB962C8B-B14F-4D97-AF65-F5344CB8AC3E}">
        <p14:creationId xmlns:p14="http://schemas.microsoft.com/office/powerpoint/2010/main" val="3737378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851BCD-1B9F-42C9-8241-5541D9F1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Nástroje: v čem tvořit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7064E9-4441-4E23-9037-FD6C52C14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Profesionální doporučovaná řešení: </a:t>
            </a:r>
            <a:r>
              <a:rPr lang="cs-CZ" sz="2000" dirty="0" err="1"/>
              <a:t>Articulate</a:t>
            </a:r>
            <a:r>
              <a:rPr lang="cs-CZ" sz="2000" dirty="0"/>
              <a:t>, </a:t>
            </a:r>
            <a:r>
              <a:rPr lang="cs-CZ" sz="2000" dirty="0" err="1"/>
              <a:t>Camtasia</a:t>
            </a:r>
            <a:r>
              <a:rPr lang="cs-CZ" sz="2000" dirty="0"/>
              <a:t>, Adobe </a:t>
            </a:r>
            <a:r>
              <a:rPr lang="cs-CZ" sz="2000" dirty="0" err="1"/>
              <a:t>Captivate</a:t>
            </a:r>
            <a:r>
              <a:rPr lang="cs-CZ" sz="2000" dirty="0"/>
              <a:t>.</a:t>
            </a:r>
          </a:p>
          <a:p>
            <a:r>
              <a:rPr lang="cs-CZ" sz="2000" dirty="0"/>
              <a:t>Druhá možnost: pro každé médium mít vlastní nástroje, jako například:</a:t>
            </a:r>
          </a:p>
          <a:p>
            <a:pPr lvl="1"/>
            <a:r>
              <a:rPr lang="cs-CZ" sz="2000" dirty="0"/>
              <a:t>Video: </a:t>
            </a:r>
            <a:r>
              <a:rPr lang="cs-CZ" sz="2000" dirty="0" err="1"/>
              <a:t>DaVinci</a:t>
            </a:r>
            <a:r>
              <a:rPr lang="cs-CZ" sz="2000" dirty="0"/>
              <a:t> </a:t>
            </a:r>
            <a:r>
              <a:rPr lang="cs-CZ" sz="2000" dirty="0" err="1"/>
              <a:t>Resolve</a:t>
            </a:r>
            <a:r>
              <a:rPr lang="cs-CZ" sz="2000" dirty="0"/>
              <a:t>, </a:t>
            </a:r>
            <a:r>
              <a:rPr lang="cs-CZ" sz="2000" b="0" i="0" dirty="0" err="1">
                <a:effectLst/>
                <a:latin typeface="ShopifySans"/>
              </a:rPr>
              <a:t>Shotcut</a:t>
            </a:r>
            <a:endParaRPr lang="cs-CZ" sz="2000" b="0" i="0" dirty="0">
              <a:effectLst/>
              <a:latin typeface="ShopifySans"/>
            </a:endParaRPr>
          </a:p>
          <a:p>
            <a:pPr lvl="1"/>
            <a:r>
              <a:rPr lang="cs-CZ" sz="2000" dirty="0"/>
              <a:t>Audio: </a:t>
            </a:r>
            <a:r>
              <a:rPr lang="cs-CZ" sz="2000" dirty="0" err="1"/>
              <a:t>Audacity</a:t>
            </a:r>
            <a:r>
              <a:rPr lang="cs-CZ" sz="2000" dirty="0"/>
              <a:t>, </a:t>
            </a:r>
            <a:r>
              <a:rPr lang="cs-CZ" sz="2000" dirty="0" err="1"/>
              <a:t>Ocenaudio</a:t>
            </a:r>
            <a:endParaRPr lang="cs-CZ" sz="2000" dirty="0"/>
          </a:p>
          <a:p>
            <a:pPr lvl="1"/>
            <a:r>
              <a:rPr lang="cs-CZ" sz="2000" dirty="0"/>
              <a:t>Sazba dokumentů: </a:t>
            </a:r>
            <a:r>
              <a:rPr lang="cs-CZ" sz="2000" dirty="0" err="1"/>
              <a:t>Scribus</a:t>
            </a:r>
            <a:r>
              <a:rPr lang="cs-CZ" sz="2000" dirty="0"/>
              <a:t>, MS Publisher, …</a:t>
            </a:r>
          </a:p>
          <a:p>
            <a:pPr lvl="1"/>
            <a:r>
              <a:rPr lang="cs-CZ" sz="2000" dirty="0"/>
              <a:t>Grafické prvky: </a:t>
            </a:r>
            <a:r>
              <a:rPr lang="cs-CZ" sz="2000" dirty="0" err="1"/>
              <a:t>Krita</a:t>
            </a:r>
            <a:r>
              <a:rPr lang="cs-CZ" sz="2000" dirty="0"/>
              <a:t>, </a:t>
            </a:r>
            <a:r>
              <a:rPr lang="cs-CZ" sz="2000" dirty="0" err="1"/>
              <a:t>Inkscape</a:t>
            </a:r>
            <a:r>
              <a:rPr lang="cs-CZ" sz="2000" dirty="0"/>
              <a:t>, …</a:t>
            </a:r>
          </a:p>
          <a:p>
            <a:pPr lvl="1"/>
            <a:r>
              <a:rPr lang="cs-CZ" sz="2000" dirty="0"/>
              <a:t>H5P</a:t>
            </a:r>
          </a:p>
          <a:p>
            <a:pPr lvl="1"/>
            <a:r>
              <a:rPr lang="cs-CZ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08733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4035F-6BBF-49A1-8BFA-4094A667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Trendy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9D6E87-68FB-4E1F-BC7D-0F5072E6F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Gamifikace</a:t>
            </a:r>
          </a:p>
          <a:p>
            <a:r>
              <a:rPr lang="cs-CZ" sz="2000"/>
              <a:t>Mikrolearning</a:t>
            </a:r>
          </a:p>
          <a:p>
            <a:r>
              <a:rPr lang="cs-CZ" sz="2000"/>
              <a:t>Nanolearnig</a:t>
            </a:r>
          </a:p>
          <a:p>
            <a:r>
              <a:rPr lang="cs-CZ" sz="2000"/>
              <a:t>Responsibilní desing</a:t>
            </a:r>
          </a:p>
          <a:p>
            <a:endParaRPr lang="cs-CZ" sz="2000"/>
          </a:p>
          <a:p>
            <a:endParaRPr lang="cs-CZ" sz="2000"/>
          </a:p>
          <a:p>
            <a:r>
              <a:rPr lang="cs-CZ" sz="2000"/>
              <a:t>Stále méně LMS!</a:t>
            </a:r>
          </a:p>
        </p:txBody>
      </p:sp>
    </p:spTree>
    <p:extLst>
      <p:ext uri="{BB962C8B-B14F-4D97-AF65-F5344CB8AC3E}">
        <p14:creationId xmlns:p14="http://schemas.microsoft.com/office/powerpoint/2010/main" val="41951940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E4C20D2-951A-8646-C647-D20118350F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0FF7E5-4DAA-4E4C-9DBD-708907FB7FB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Implementace</a:t>
            </a:r>
            <a:endParaRPr lang="en-US"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814AEDD-2BAE-1BAE-E8A7-95FD0D4CA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0339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3936FCC-0782-4F28-B587-B407B0663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 dirty="0"/>
              <a:t>Úvodní poznámka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258460-B5C5-4B17-9C96-D3915FEA2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Podle FAO se postupuje tak, že se vytvoří jednotlivé prvky a ty se pak spojují</a:t>
            </a:r>
          </a:p>
          <a:p>
            <a:r>
              <a:rPr lang="cs-CZ" sz="2000"/>
              <a:t>V praxi je ale častější jiný postup: výběr prvků je ovlivněný prostředím (LMS) a službami, které studenti využívají a skládáme to celé z nich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5DDAA0C-425D-482E-9D14-2146D73B7CA4}"/>
              </a:ext>
            </a:extLst>
          </p:cNvPr>
          <p:cNvGraphicFramePr/>
          <p:nvPr/>
        </p:nvGraphicFramePr>
        <p:xfrm>
          <a:off x="643467" y="3246552"/>
          <a:ext cx="10905065" cy="1680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084CE65C-6F65-473B-B298-872626E7ABC8}"/>
              </a:ext>
            </a:extLst>
          </p:cNvPr>
          <p:cNvGraphicFramePr/>
          <p:nvPr/>
        </p:nvGraphicFramePr>
        <p:xfrm>
          <a:off x="643466" y="4799127"/>
          <a:ext cx="10905066" cy="1077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88991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ADC2C-B74D-47BD-B650-3E0F72E2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Typické komponenty online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ECFCDD-4749-4697-93C7-A8C561492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Iniciální aktivity, pretest atp.</a:t>
            </a:r>
          </a:p>
          <a:p>
            <a:r>
              <a:rPr lang="cs-CZ" sz="2000"/>
              <a:t>Vlastní vzdělávací obsah</a:t>
            </a:r>
          </a:p>
          <a:p>
            <a:r>
              <a:rPr lang="cs-CZ" sz="2000"/>
              <a:t>Hodnocení a testování</a:t>
            </a:r>
          </a:p>
          <a:p>
            <a:r>
              <a:rPr lang="cs-CZ" sz="2000"/>
              <a:t>Zpětná vazba a reflexe</a:t>
            </a:r>
          </a:p>
        </p:txBody>
      </p:sp>
    </p:spTree>
    <p:extLst>
      <p:ext uri="{BB962C8B-B14F-4D97-AF65-F5344CB8AC3E}">
        <p14:creationId xmlns:p14="http://schemas.microsoft.com/office/powerpoint/2010/main" val="25783076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CB0A4-86AA-4BC6-B841-DC5D63BB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Typické aktivity v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88C9CF-72B4-49E6-BD79-433C919CF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Samostudium (čtení, poslech, sledování videí)</a:t>
            </a:r>
          </a:p>
          <a:p>
            <a:r>
              <a:rPr lang="cs-CZ" sz="2000"/>
              <a:t>Úkoly pro jednotlivce</a:t>
            </a:r>
          </a:p>
          <a:p>
            <a:r>
              <a:rPr lang="cs-CZ" sz="2000"/>
              <a:t>Týmové úkoly</a:t>
            </a:r>
          </a:p>
          <a:p>
            <a:r>
              <a:rPr lang="cs-CZ" sz="2000"/>
              <a:t>Sdílení reflexe</a:t>
            </a:r>
          </a:p>
          <a:p>
            <a:r>
              <a:rPr lang="cs-CZ" sz="2000"/>
              <a:t>Ptaní se</a:t>
            </a:r>
          </a:p>
          <a:p>
            <a:r>
              <a:rPr lang="cs-CZ" sz="2000"/>
              <a:t>Diskuse mezi účastníky</a:t>
            </a:r>
          </a:p>
          <a:p>
            <a:r>
              <a:rPr lang="cs-CZ" sz="2000"/>
              <a:t>Diskuse mezi studentem a lektorem</a:t>
            </a:r>
          </a:p>
          <a:p>
            <a:endParaRPr lang="cs-CZ" sz="2000"/>
          </a:p>
          <a:p>
            <a:r>
              <a:rPr lang="cs-CZ" sz="2000"/>
              <a:t>… každá lekce by měla obsahovat více těchto prvků.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1331142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E86C-A8AB-4915-8CC5-AF3F45DC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Synchronní a asynchronní výuka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04706-AA03-4D01-BCD7-D4379661D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Asynchronní výuka:</a:t>
            </a:r>
          </a:p>
          <a:p>
            <a:pPr lvl="1"/>
            <a:r>
              <a:rPr lang="cs-CZ" dirty="0"/>
              <a:t>E-mailová komunikace</a:t>
            </a:r>
          </a:p>
          <a:p>
            <a:pPr lvl="1"/>
            <a:r>
              <a:rPr lang="cs-CZ" dirty="0"/>
              <a:t>Čtení materiálů</a:t>
            </a:r>
          </a:p>
          <a:p>
            <a:pPr lvl="1"/>
            <a:r>
              <a:rPr lang="cs-CZ" dirty="0"/>
              <a:t>Sledování videa</a:t>
            </a:r>
          </a:p>
          <a:p>
            <a:pPr lvl="1"/>
            <a:r>
              <a:rPr lang="cs-CZ" dirty="0"/>
              <a:t>Testy</a:t>
            </a:r>
          </a:p>
          <a:p>
            <a:pPr lvl="1"/>
            <a:r>
              <a:rPr lang="cs-CZ" dirty="0"/>
              <a:t>Individuální úkoly</a:t>
            </a:r>
          </a:p>
          <a:p>
            <a:pPr lvl="1"/>
            <a:r>
              <a:rPr lang="cs-CZ" dirty="0"/>
              <a:t>Portfolia</a:t>
            </a:r>
          </a:p>
          <a:p>
            <a:pPr lvl="1"/>
            <a:r>
              <a:rPr lang="cs-CZ" dirty="0"/>
              <a:t>Blogy</a:t>
            </a:r>
          </a:p>
          <a:p>
            <a:r>
              <a:rPr lang="cs-CZ" dirty="0"/>
              <a:t>Mix:</a:t>
            </a:r>
          </a:p>
          <a:p>
            <a:pPr lvl="1"/>
            <a:r>
              <a:rPr lang="cs-CZ" dirty="0"/>
              <a:t>Průzkumy, ankety, dotazníky</a:t>
            </a:r>
          </a:p>
          <a:p>
            <a:pPr lvl="1"/>
            <a:r>
              <a:rPr lang="cs-CZ" dirty="0"/>
              <a:t>Sociální média</a:t>
            </a:r>
          </a:p>
          <a:p>
            <a:pPr lvl="1"/>
            <a:r>
              <a:rPr lang="cs-CZ" dirty="0"/>
              <a:t>Společné kolaborativní nástroje (nástěnky, tabule,…)</a:t>
            </a:r>
          </a:p>
          <a:p>
            <a:r>
              <a:rPr lang="cs-CZ" dirty="0"/>
              <a:t>Synchronní výuka:</a:t>
            </a:r>
          </a:p>
          <a:p>
            <a:pPr lvl="1"/>
            <a:r>
              <a:rPr lang="cs-CZ" dirty="0"/>
              <a:t>(Video) chat</a:t>
            </a:r>
          </a:p>
          <a:p>
            <a:pPr lvl="1"/>
            <a:r>
              <a:rPr lang="cs-CZ" dirty="0"/>
              <a:t>Živá setkávání</a:t>
            </a:r>
          </a:p>
          <a:p>
            <a:pPr lvl="1"/>
            <a:r>
              <a:rPr lang="cs-CZ" dirty="0"/>
              <a:t>Online workshopy</a:t>
            </a:r>
          </a:p>
          <a:p>
            <a:pPr lvl="1"/>
            <a:r>
              <a:rPr lang="cs-CZ" dirty="0"/>
              <a:t>Sdílení aplikací</a:t>
            </a:r>
          </a:p>
          <a:p>
            <a:pPr lvl="1"/>
            <a:r>
              <a:rPr lang="cs-CZ" dirty="0"/>
              <a:t>Práce v reálném čase</a:t>
            </a:r>
          </a:p>
        </p:txBody>
      </p:sp>
    </p:spTree>
    <p:extLst>
      <p:ext uri="{BB962C8B-B14F-4D97-AF65-F5344CB8AC3E}">
        <p14:creationId xmlns:p14="http://schemas.microsoft.com/office/powerpoint/2010/main" val="1582238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FC4CC-43CB-4603-A23E-EE9B1FF9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t">
            <a:normAutofit/>
          </a:bodyPr>
          <a:lstStyle/>
          <a:p>
            <a:r>
              <a:rPr lang="cs-CZ" sz="3600"/>
              <a:t>Synchronní a asynchronní výuka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79FA21-D766-492C-A399-1048BEE23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020" y="1698170"/>
            <a:ext cx="6478513" cy="4516361"/>
          </a:xfrm>
        </p:spPr>
        <p:txBody>
          <a:bodyPr>
            <a:normAutofit lnSpcReduction="10000"/>
          </a:bodyPr>
          <a:lstStyle/>
          <a:p>
            <a:r>
              <a:rPr lang="cs-CZ" sz="1900"/>
              <a:t>V univerzitních kurzech ideálně měly být zastoupené rozumně obě formy:</a:t>
            </a:r>
          </a:p>
          <a:p>
            <a:endParaRPr lang="cs-CZ" sz="1900"/>
          </a:p>
          <a:p>
            <a:r>
              <a:rPr lang="cs-CZ" sz="1900"/>
              <a:t>Výhody synchronní výuky: aktivizace studentů, spolupráce, snížení pocitu osamění a distance.</a:t>
            </a:r>
          </a:p>
          <a:p>
            <a:r>
              <a:rPr lang="cs-CZ" sz="1900"/>
              <a:t>Nevýhody synchronní výuky: nutnost být v jeden čas připojený, malá míra individualizace, stejnost, nevyhovuje všem studentům stejně.</a:t>
            </a:r>
          </a:p>
          <a:p>
            <a:pPr marL="0" indent="0">
              <a:buNone/>
            </a:pPr>
            <a:endParaRPr lang="cs-CZ" sz="1900"/>
          </a:p>
          <a:p>
            <a:r>
              <a:rPr lang="cs-CZ" sz="1900"/>
              <a:t>Výhody asynchronní výuky: možnost pracovat vlastním tempem, personalizace, vlastní práce s časem.</a:t>
            </a:r>
          </a:p>
          <a:p>
            <a:r>
              <a:rPr lang="cs-CZ" sz="1900"/>
              <a:t>Nevýhody synchronní výuky: pocit distance, nižší motivace, nižší studijní úspěšnost, náročné na seberegulaci.</a:t>
            </a:r>
          </a:p>
          <a:p>
            <a:pPr marL="0" indent="0">
              <a:buNone/>
            </a:pPr>
            <a:endParaRPr lang="cs-CZ" sz="1900"/>
          </a:p>
        </p:txBody>
      </p:sp>
    </p:spTree>
    <p:extLst>
      <p:ext uri="{BB962C8B-B14F-4D97-AF65-F5344CB8AC3E}">
        <p14:creationId xmlns:p14="http://schemas.microsoft.com/office/powerpoint/2010/main" val="19902715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F578F9-8B9C-46BE-827B-D27F76505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Nástroje na komunikaci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3A1868-9120-4FA1-A7B7-3A0A3DD3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Komunikace je důležitá pro organisaci kurzu (v online prostředí podstatnější než </a:t>
            </a:r>
            <a:r>
              <a:rPr lang="cs-CZ" sz="1700" dirty="0" err="1"/>
              <a:t>offline</a:t>
            </a:r>
            <a:r>
              <a:rPr lang="cs-CZ" sz="1700" dirty="0"/>
              <a:t>), motivaci, udržení studentů v kurzu.</a:t>
            </a:r>
          </a:p>
          <a:p>
            <a:r>
              <a:rPr lang="cs-CZ" sz="1700" dirty="0"/>
              <a:t>Tři možné cesty:</a:t>
            </a:r>
          </a:p>
          <a:p>
            <a:pPr lvl="1"/>
            <a:r>
              <a:rPr lang="cs-CZ" sz="1700" dirty="0"/>
              <a:t>Integrovaná řešení v LMS (například diskusní formu v </a:t>
            </a:r>
            <a:r>
              <a:rPr lang="cs-CZ" sz="1700" dirty="0" err="1"/>
              <a:t>Moodle</a:t>
            </a:r>
            <a:r>
              <a:rPr lang="cs-CZ" sz="1700" dirty="0"/>
              <a:t> či IS, interní pošta)</a:t>
            </a:r>
          </a:p>
          <a:p>
            <a:pPr lvl="1"/>
            <a:r>
              <a:rPr lang="cs-CZ" sz="1700" dirty="0"/>
              <a:t>E-mailová komunikace (například ve spojení s </a:t>
            </a:r>
            <a:r>
              <a:rPr lang="cs-CZ" sz="1700" dirty="0" err="1"/>
              <a:t>Mailchimp</a:t>
            </a:r>
            <a:r>
              <a:rPr lang="cs-CZ" sz="1700" dirty="0"/>
              <a:t>)</a:t>
            </a:r>
          </a:p>
          <a:p>
            <a:pPr lvl="1"/>
            <a:r>
              <a:rPr lang="cs-CZ" sz="1700" dirty="0"/>
              <a:t>Využití sociálních médií (</a:t>
            </a:r>
            <a:r>
              <a:rPr lang="cs-CZ" sz="1700" dirty="0" err="1"/>
              <a:t>Whatsapp</a:t>
            </a:r>
            <a:r>
              <a:rPr lang="cs-CZ" sz="1700" dirty="0"/>
              <a:t>, Facebook, </a:t>
            </a:r>
            <a:r>
              <a:rPr lang="cs-CZ" sz="1700" dirty="0" err="1"/>
              <a:t>Discord</a:t>
            </a:r>
            <a:r>
              <a:rPr lang="cs-CZ" sz="1700" dirty="0"/>
              <a:t>)</a:t>
            </a:r>
          </a:p>
          <a:p>
            <a:pPr lvl="1"/>
            <a:endParaRPr lang="cs-CZ" sz="1700" dirty="0"/>
          </a:p>
          <a:p>
            <a:r>
              <a:rPr lang="cs-CZ" sz="1700" dirty="0"/>
              <a:t>Klíčové je vědět, kdo jsou uživatelé a jaké služby využívají.</a:t>
            </a:r>
          </a:p>
          <a:p>
            <a:r>
              <a:rPr lang="cs-CZ" sz="1700" dirty="0"/>
              <a:t>Ale musíme pamatovat na GDPR, především u povinných kurzů.</a:t>
            </a:r>
          </a:p>
          <a:p>
            <a:r>
              <a:rPr lang="cs-CZ" sz="1700" dirty="0"/>
              <a:t>Klíčové jsou služby pro online video komunikaci:</a:t>
            </a:r>
          </a:p>
          <a:p>
            <a:pPr lvl="1"/>
            <a:r>
              <a:rPr lang="cs-CZ" sz="1700" dirty="0"/>
              <a:t>Zoom</a:t>
            </a:r>
          </a:p>
          <a:p>
            <a:pPr lvl="1"/>
            <a:r>
              <a:rPr lang="cs-CZ" sz="1700" dirty="0"/>
              <a:t>MS Teams</a:t>
            </a:r>
          </a:p>
          <a:p>
            <a:pPr lvl="1"/>
            <a:r>
              <a:rPr lang="cs-CZ" sz="1700" dirty="0"/>
              <a:t>Google Meet</a:t>
            </a:r>
          </a:p>
        </p:txBody>
      </p:sp>
    </p:spTree>
    <p:extLst>
      <p:ext uri="{BB962C8B-B14F-4D97-AF65-F5344CB8AC3E}">
        <p14:creationId xmlns:p14="http://schemas.microsoft.com/office/powerpoint/2010/main" val="3495164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AFDDBF-2B8D-48E2-84FB-A116D67B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designu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D805E5-DC75-493B-B5FE-3D9BCE67C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Stanovení designové výzvy</a:t>
            </a:r>
          </a:p>
          <a:p>
            <a:r>
              <a:rPr lang="cs-CZ" dirty="0"/>
              <a:t>Analýza vlastních prostředků a zkušeností (</a:t>
            </a:r>
            <a:r>
              <a:rPr lang="cs-CZ" dirty="0" err="1"/>
              <a:t>Umbraco</a:t>
            </a:r>
            <a:r>
              <a:rPr lang="cs-CZ" dirty="0"/>
              <a:t>, tvorba obsahu, kurátorský přístup)</a:t>
            </a:r>
          </a:p>
          <a:p>
            <a:r>
              <a:rPr lang="cs-CZ" dirty="0"/>
              <a:t>Volba teoretických východisek, práce se statistikami</a:t>
            </a:r>
          </a:p>
          <a:p>
            <a:r>
              <a:rPr lang="cs-CZ" dirty="0"/>
              <a:t>Výzkumy mezi učiteli (Q metodologie, polostrukturované rozhovory)</a:t>
            </a:r>
          </a:p>
          <a:p>
            <a:r>
              <a:rPr lang="cs-CZ" dirty="0"/>
              <a:t>Výzkumy kurikula</a:t>
            </a:r>
          </a:p>
          <a:p>
            <a:r>
              <a:rPr lang="cs-CZ" dirty="0"/>
              <a:t>Výzkumy mezi studenty (</a:t>
            </a:r>
            <a:r>
              <a:rPr lang="cs-CZ" dirty="0" err="1"/>
              <a:t>focus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, </a:t>
            </a:r>
            <a:r>
              <a:rPr lang="cs-CZ" dirty="0" err="1"/>
              <a:t>pretesty</a:t>
            </a:r>
            <a:r>
              <a:rPr lang="cs-CZ" dirty="0"/>
              <a:t>)</a:t>
            </a:r>
          </a:p>
          <a:p>
            <a:r>
              <a:rPr lang="cs-CZ" dirty="0"/>
              <a:t>Tvorba prototypu</a:t>
            </a:r>
          </a:p>
          <a:p>
            <a:r>
              <a:rPr lang="cs-CZ" dirty="0"/>
              <a:t>Průběžná evaluace učiteli</a:t>
            </a:r>
          </a:p>
          <a:p>
            <a:r>
              <a:rPr lang="cs-CZ" dirty="0"/>
              <a:t>Spuštění prvního prototypu</a:t>
            </a:r>
          </a:p>
          <a:p>
            <a:r>
              <a:rPr lang="cs-CZ" dirty="0"/>
              <a:t>Běh</a:t>
            </a:r>
          </a:p>
          <a:p>
            <a:r>
              <a:rPr lang="cs-CZ" dirty="0"/>
              <a:t>Rozhovory s učiteli, </a:t>
            </a:r>
            <a:r>
              <a:rPr lang="cs-CZ" dirty="0" err="1"/>
              <a:t>focus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 se studenty</a:t>
            </a:r>
          </a:p>
          <a:p>
            <a:r>
              <a:rPr lang="cs-CZ" dirty="0"/>
              <a:t>Inovace kurzu, tvorba první „finální verze“</a:t>
            </a:r>
          </a:p>
        </p:txBody>
      </p:sp>
    </p:spTree>
    <p:extLst>
      <p:ext uri="{BB962C8B-B14F-4D97-AF65-F5344CB8AC3E}">
        <p14:creationId xmlns:p14="http://schemas.microsoft.com/office/powerpoint/2010/main" val="16621262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7BE3D-CA07-4039-B5E0-84A918C5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3600"/>
              <a:t>Nástroje na spolupráci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274DBDB-B361-470F-80F7-7DEE0B4895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95413"/>
          <a:ext cx="10515600" cy="448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3455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30125A-2076-4EB4-A840-B0DE7FDF0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Systémy na řízení výuky (LSM)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F28E8C-8F4A-4642-8057-EC3CDD510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Typičtí zástupci: </a:t>
            </a:r>
            <a:r>
              <a:rPr lang="cs-CZ" sz="2000" dirty="0" err="1"/>
              <a:t>Moodle</a:t>
            </a:r>
            <a:r>
              <a:rPr lang="cs-CZ" sz="2000"/>
              <a:t>; </a:t>
            </a:r>
            <a:r>
              <a:rPr lang="cs-CZ" sz="2000" dirty="0" err="1"/>
              <a:t>Canvas</a:t>
            </a:r>
            <a:r>
              <a:rPr lang="cs-CZ" sz="2000"/>
              <a:t>; Open </a:t>
            </a:r>
            <a:r>
              <a:rPr lang="cs-CZ" sz="2000" dirty="0" err="1"/>
              <a:t>edX</a:t>
            </a:r>
            <a:r>
              <a:rPr lang="cs-CZ" sz="2000"/>
              <a:t>; </a:t>
            </a:r>
            <a:r>
              <a:rPr lang="cs-CZ" sz="2000" dirty="0" err="1"/>
              <a:t>OpenLearning</a:t>
            </a:r>
            <a:r>
              <a:rPr lang="cs-CZ" sz="2000"/>
              <a:t>; </a:t>
            </a:r>
            <a:r>
              <a:rPr lang="cs-CZ" sz="2000" dirty="0" err="1"/>
              <a:t>Blackboard</a:t>
            </a:r>
            <a:r>
              <a:rPr lang="cs-CZ" sz="2000"/>
              <a:t> </a:t>
            </a:r>
            <a:r>
              <a:rPr lang="cs-CZ" sz="2000" dirty="0" err="1"/>
              <a:t>Learn</a:t>
            </a:r>
            <a:r>
              <a:rPr lang="cs-CZ" sz="2000"/>
              <a:t>; Google </a:t>
            </a:r>
            <a:r>
              <a:rPr lang="cs-CZ" sz="2000" dirty="0" err="1"/>
              <a:t>Classroom</a:t>
            </a:r>
            <a:r>
              <a:rPr lang="cs-CZ" sz="2000" dirty="0"/>
              <a:t>.</a:t>
            </a:r>
            <a:endParaRPr lang="cs-CZ" sz="2000"/>
          </a:p>
          <a:p>
            <a:r>
              <a:rPr lang="cs-CZ" sz="2000"/>
              <a:t>Obecně platformy, které umí spravovat vzdělávací obsah, analyzovat práci studentů, testovat, spravovat učitele a studenty, zajišťovat komunikaci,…</a:t>
            </a:r>
          </a:p>
          <a:p>
            <a:r>
              <a:rPr lang="cs-CZ" sz="2000"/>
              <a:t>Každé řešení má své výhody a nevýhody, ale především myšlenky na kterých stojí a vyplatí se je respektovat v návrhu kurzů</a:t>
            </a:r>
            <a:r>
              <a:rPr lang="cs-CZ" sz="2000" dirty="0"/>
              <a:t>.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4559304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91B8AC1-956F-1027-F460-CF47F4112F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0FF7E5-4DAA-4E4C-9DBD-708907FB7FB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Evaluace</a:t>
            </a:r>
            <a:endParaRPr lang="en-US" sz="36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D07460E-AC99-017B-7F5C-7DF1175CC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8176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CC34F88-A5EC-4A56-B2DD-1A6BA757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Motivace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452D70D-BB1E-47B6-81AA-1B54BE122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Potřebujeme vědět, jak studium funguje, jak se studenti učí, protože je nevidíme.</a:t>
            </a:r>
          </a:p>
          <a:p>
            <a:r>
              <a:rPr lang="cs-CZ" sz="2000"/>
              <a:t>Online systémy nabízejí velké a snadno dostupné zdroje dat, například o:</a:t>
            </a:r>
          </a:p>
          <a:p>
            <a:pPr lvl="1"/>
            <a:r>
              <a:rPr lang="cs-CZ" sz="2000"/>
              <a:t>Času stráveném studiem</a:t>
            </a:r>
          </a:p>
          <a:p>
            <a:pPr lvl="1"/>
            <a:r>
              <a:rPr lang="cs-CZ" sz="2000"/>
              <a:t>Frekvenci přihlašování</a:t>
            </a:r>
          </a:p>
          <a:p>
            <a:pPr lvl="1"/>
            <a:r>
              <a:rPr lang="cs-CZ" sz="2000"/>
              <a:t>Frekvenci čtení dokumentů</a:t>
            </a:r>
          </a:p>
          <a:p>
            <a:pPr lvl="1"/>
            <a:r>
              <a:rPr lang="cs-CZ" sz="2000"/>
              <a:t>Úspěšnosti v kvízech</a:t>
            </a:r>
          </a:p>
          <a:p>
            <a:pPr lvl="1"/>
            <a:r>
              <a:rPr lang="cs-CZ" sz="2000"/>
              <a:t>Studijních strategiích</a:t>
            </a:r>
          </a:p>
          <a:p>
            <a:pPr lvl="1"/>
            <a:r>
              <a:rPr lang="cs-CZ" sz="2000"/>
              <a:t>Preferovaných materiálech</a:t>
            </a:r>
          </a:p>
          <a:p>
            <a:pPr lvl="1"/>
            <a:r>
              <a:rPr lang="cs-CZ" sz="20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306083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5950F-D8CF-408E-B180-B01694F74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Trendy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9460A5-C85C-4866-988F-0FA62FCAB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Dříve: využíváme LA k tomu, abychom eliminovali studijní neúspěšnost.</a:t>
            </a:r>
          </a:p>
          <a:p>
            <a:r>
              <a:rPr lang="cs-CZ" sz="2000"/>
              <a:t>Nyní: hledáme a podporujeme optimální studijní strategie, rozvíjíme vzdělávací obsah, designujeme materiál pro studenty.</a:t>
            </a:r>
          </a:p>
          <a:p>
            <a:endParaRPr lang="cs-CZ" sz="2000"/>
          </a:p>
          <a:p>
            <a:r>
              <a:rPr lang="cs-CZ" sz="2000"/>
              <a:t>Obecně: je vždy snazší vycházet z dat uvnitř LMS než implementovat externí metriky</a:t>
            </a:r>
          </a:p>
        </p:txBody>
      </p:sp>
    </p:spTree>
    <p:extLst>
      <p:ext uri="{BB962C8B-B14F-4D97-AF65-F5344CB8AC3E}">
        <p14:creationId xmlns:p14="http://schemas.microsoft.com/office/powerpoint/2010/main" val="28247098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D50669-2F2A-45E1-B975-58BCA6D0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Akční 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5B0D5-628A-4345-AAF4-73CE5844B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cs-CZ" sz="2000"/>
              <a:t>Vývoj vzdělávacích objektů je vždy spojován s paradigmatem akčního výzkumu – testujeme, co funguje a nefunguje a snažíme se to spravit.</a:t>
            </a:r>
          </a:p>
          <a:p>
            <a:r>
              <a:rPr lang="cs-CZ" sz="2000"/>
              <a:t>E-learning není nikdy hotový, ideální, dokonalý, už jen tím, že se vždy mění studenti</a:t>
            </a:r>
            <a:r>
              <a:rPr lang="cs-CZ" sz="2000" dirty="0"/>
              <a:t>.</a:t>
            </a:r>
          </a:p>
          <a:p>
            <a:r>
              <a:rPr lang="cs-CZ" sz="2000"/>
              <a:t>Cílem evaluace je vylepšení stávajícího vzdělávacího produktu</a:t>
            </a:r>
            <a:r>
              <a:rPr lang="cs-CZ" sz="2000" dirty="0"/>
              <a:t>.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7497328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AFD73-F71D-4F80-87EC-9B95D9CC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Různé přístupy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F4282-B721-47E4-BF57-ACFC56E4E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cs-CZ" sz="2000"/>
              <a:t>Práce s daty z LMS</a:t>
            </a:r>
          </a:p>
          <a:p>
            <a:r>
              <a:rPr lang="cs-CZ" sz="2000"/>
              <a:t>Komparace </a:t>
            </a:r>
            <a:r>
              <a:rPr lang="cs-CZ" sz="2000" dirty="0" err="1"/>
              <a:t>pre</a:t>
            </a:r>
            <a:r>
              <a:rPr lang="cs-CZ" sz="2000" dirty="0"/>
              <a:t>- </a:t>
            </a:r>
            <a:r>
              <a:rPr lang="cs-CZ" sz="2000"/>
              <a:t>a </a:t>
            </a:r>
            <a:r>
              <a:rPr lang="cs-CZ" sz="2000" dirty="0"/>
              <a:t>post-</a:t>
            </a:r>
            <a:r>
              <a:rPr lang="cs-CZ" sz="2000"/>
              <a:t> testu</a:t>
            </a:r>
          </a:p>
          <a:p>
            <a:r>
              <a:rPr lang="cs-CZ" sz="2000"/>
              <a:t>Evaluace portfolií či úkolů</a:t>
            </a:r>
          </a:p>
          <a:p>
            <a:r>
              <a:rPr lang="cs-CZ" sz="2000"/>
              <a:t>Sebereflexe a </a:t>
            </a:r>
            <a:r>
              <a:rPr lang="cs-CZ" sz="2000" dirty="0" err="1"/>
              <a:t>sebeevaluace</a:t>
            </a:r>
            <a:r>
              <a:rPr lang="cs-CZ" sz="2000"/>
              <a:t> studentů</a:t>
            </a:r>
          </a:p>
          <a:p>
            <a:r>
              <a:rPr lang="cs-CZ" sz="2000"/>
              <a:t>Práce s daty z testů</a:t>
            </a:r>
          </a:p>
          <a:p>
            <a:r>
              <a:rPr lang="cs-CZ" sz="2000"/>
              <a:t>Rozhovory se studenty, </a:t>
            </a:r>
            <a:r>
              <a:rPr lang="cs-CZ" sz="2000" dirty="0" err="1"/>
              <a:t>focus</a:t>
            </a:r>
            <a:r>
              <a:rPr lang="cs-CZ" sz="2000"/>
              <a:t> </a:t>
            </a:r>
            <a:r>
              <a:rPr lang="cs-CZ" sz="2000" dirty="0" err="1"/>
              <a:t>groups</a:t>
            </a:r>
            <a:endParaRPr lang="cs-CZ" sz="2000"/>
          </a:p>
          <a:p>
            <a:endParaRPr lang="cs-CZ" sz="2000"/>
          </a:p>
          <a:p>
            <a:r>
              <a:rPr lang="cs-CZ" sz="2000"/>
              <a:t>Obecně: stále větší důraz se klade na význam reflexe vlastního studia studentem samotným, což pomůže nám (designerům) i jim.</a:t>
            </a:r>
          </a:p>
          <a:p>
            <a:r>
              <a:rPr lang="cs-CZ" sz="2000"/>
              <a:t>Typicky: kombinace více metod, lepší je přesné cílení než obecné otázky</a:t>
            </a:r>
          </a:p>
        </p:txBody>
      </p:sp>
    </p:spTree>
    <p:extLst>
      <p:ext uri="{BB962C8B-B14F-4D97-AF65-F5344CB8AC3E}">
        <p14:creationId xmlns:p14="http://schemas.microsoft.com/office/powerpoint/2010/main" val="244374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4B03FD-74CB-48EE-AC84-B25CEF5D8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tvoří designový klastr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3041D2-49CE-4169-A45A-391927DEC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Zkušenosti a znalosti tvůrců</a:t>
            </a:r>
          </a:p>
          <a:p>
            <a:r>
              <a:rPr lang="cs-CZ" dirty="0"/>
              <a:t>Projektové možnosti</a:t>
            </a:r>
          </a:p>
          <a:p>
            <a:r>
              <a:rPr lang="cs-CZ" dirty="0"/>
              <a:t>Potřeby cílové skupiny (ty nejsou konstantní!)</a:t>
            </a:r>
          </a:p>
          <a:p>
            <a:r>
              <a:rPr lang="cs-CZ" dirty="0"/>
              <a:t>Vnější vlivy (COVID-19)</a:t>
            </a:r>
          </a:p>
          <a:p>
            <a:r>
              <a:rPr lang="cs-CZ" dirty="0"/>
              <a:t>Diskurs (není informační gramotnost, jako informační gramotnost)</a:t>
            </a:r>
          </a:p>
          <a:p>
            <a:r>
              <a:rPr lang="cs-CZ" dirty="0"/>
              <a:t>Omezené zdroje – lidské, časové, technické</a:t>
            </a:r>
          </a:p>
          <a:p>
            <a:r>
              <a:rPr lang="cs-CZ" dirty="0"/>
              <a:t>Měnící se prostředí</a:t>
            </a:r>
          </a:p>
          <a:p>
            <a:r>
              <a:rPr lang="cs-CZ" dirty="0"/>
              <a:t>Technologické možnosti (něco umíme lépe a jednodušeji, než kdy dříve,…)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6527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7CD8E8-6504-415D-9E03-B25B5C34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65" y="3425294"/>
            <a:ext cx="3222911" cy="2800478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Příklad z humanitních věd dokořán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CA3BAE-E6CA-43CB-B90D-E186DCA74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3425295"/>
            <a:ext cx="7022730" cy="2800477"/>
          </a:xfrm>
        </p:spPr>
        <p:txBody>
          <a:bodyPr>
            <a:normAutofit/>
          </a:bodyPr>
          <a:lstStyle/>
          <a:p>
            <a:r>
              <a:rPr lang="cs-CZ" dirty="0"/>
              <a:t>Projekt podpořený OP VVV</a:t>
            </a:r>
          </a:p>
          <a:p>
            <a:r>
              <a:rPr lang="cs-CZ" dirty="0"/>
              <a:t>Cílem je práce s digitalizovaných kulturním dědictvím</a:t>
            </a:r>
          </a:p>
          <a:p>
            <a:r>
              <a:rPr lang="cs-CZ" dirty="0"/>
              <a:t>Projekt je psaný jako aplikovaný výzkum kurátorství jako edukačního přístupu</a:t>
            </a:r>
          </a:p>
          <a:p>
            <a:r>
              <a:rPr lang="cs-CZ" dirty="0"/>
              <a:t>Spolupráce KISK a MZK</a:t>
            </a:r>
          </a:p>
        </p:txBody>
      </p:sp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45B2CBA2-3FBF-4A88-B04D-B20B1BFB7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2" r="2" b="1648"/>
          <a:stretch/>
        </p:blipFill>
        <p:spPr>
          <a:xfrm>
            <a:off x="607398" y="1180327"/>
            <a:ext cx="2429755" cy="1374807"/>
          </a:xfrm>
          <a:prstGeom prst="rect">
            <a:avLst/>
          </a:prstGeom>
        </p:spPr>
      </p:pic>
      <p:pic>
        <p:nvPicPr>
          <p:cNvPr id="11" name="Obrázek 10" descr="Obsah obrázku fotka, vsedě, stůl, místnost&#10;&#10;Popis byl vytvořen automaticky">
            <a:extLst>
              <a:ext uri="{FF2B5EF4-FFF2-40B4-BE49-F238E27FC236}">
                <a16:creationId xmlns:a16="http://schemas.microsoft.com/office/drawing/2014/main" id="{6DDC7CE9-4642-439B-A29C-DF3A5D045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52" r="1093" b="6"/>
          <a:stretch/>
        </p:blipFill>
        <p:spPr>
          <a:xfrm>
            <a:off x="3776858" y="817837"/>
            <a:ext cx="1809672" cy="2099787"/>
          </a:xfrm>
          <a:prstGeom prst="rect">
            <a:avLst/>
          </a:prstGeom>
        </p:spPr>
      </p:pic>
      <p:pic>
        <p:nvPicPr>
          <p:cNvPr id="5" name="Obrázek 4" descr="Obsah obrázku počítač&#10;&#10;Popis byl vytvořen automaticky">
            <a:extLst>
              <a:ext uri="{FF2B5EF4-FFF2-40B4-BE49-F238E27FC236}">
                <a16:creationId xmlns:a16="http://schemas.microsoft.com/office/drawing/2014/main" id="{F9C558A8-2EF7-466B-9659-7061E7C2F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0" r="42598" b="-2"/>
          <a:stretch/>
        </p:blipFill>
        <p:spPr>
          <a:xfrm>
            <a:off x="6617612" y="817837"/>
            <a:ext cx="1815866" cy="209978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CD3FE8-F4BD-4F80-92BC-7F50123E34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2" r="24044" b="3"/>
          <a:stretch/>
        </p:blipFill>
        <p:spPr>
          <a:xfrm>
            <a:off x="9465937" y="817837"/>
            <a:ext cx="1809669" cy="20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9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EA6D9-9A57-4940-A41A-FBA34FF5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Designový proces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A00A56-0B7A-4649-96B5-F3571130D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Analýza vlastních zdrojů, návrh témat</a:t>
            </a:r>
          </a:p>
          <a:p>
            <a:r>
              <a:rPr lang="cs-CZ" dirty="0"/>
              <a:t>Psaní projektu</a:t>
            </a:r>
          </a:p>
          <a:p>
            <a:r>
              <a:rPr lang="cs-CZ" dirty="0"/>
              <a:t>Výzkum na školách mezi studenty a učiteli</a:t>
            </a:r>
          </a:p>
          <a:p>
            <a:r>
              <a:rPr lang="cs-CZ" dirty="0"/>
              <a:t>Vznik obsahového konceptu 0.1</a:t>
            </a:r>
          </a:p>
          <a:p>
            <a:r>
              <a:rPr lang="cs-CZ" dirty="0"/>
              <a:t>Analýza technických možností a nástrojů</a:t>
            </a:r>
          </a:p>
          <a:p>
            <a:r>
              <a:rPr lang="cs-CZ" dirty="0"/>
              <a:t>Analýza didaktických východisek</a:t>
            </a:r>
          </a:p>
          <a:p>
            <a:r>
              <a:rPr lang="cs-CZ" dirty="0"/>
              <a:t>Manažerské rozhodnutí – nelineární příběhové materiály v </a:t>
            </a:r>
            <a:r>
              <a:rPr lang="cs-CZ" dirty="0" err="1"/>
              <a:t>Twine</a:t>
            </a:r>
            <a:r>
              <a:rPr lang="cs-CZ" dirty="0"/>
              <a:t> 2.0</a:t>
            </a:r>
          </a:p>
          <a:p>
            <a:r>
              <a:rPr lang="cs-CZ" dirty="0"/>
              <a:t>Vývoj prototypu</a:t>
            </a:r>
          </a:p>
          <a:p>
            <a:r>
              <a:rPr lang="cs-CZ" dirty="0"/>
              <a:t>První testování a zpětná vazba od studentů (online)</a:t>
            </a:r>
          </a:p>
          <a:p>
            <a:r>
              <a:rPr lang="cs-CZ" dirty="0"/>
              <a:t>Proces ověřování: 1. metodici projektu, 2. jeden až dva studenti SŠ, 3. pilotáž ve škole, 4. recenze odborníků (didaktik a technik)</a:t>
            </a:r>
          </a:p>
          <a:p>
            <a:r>
              <a:rPr lang="cs-CZ" dirty="0"/>
              <a:t>Zanesení zkušenosti do vývoje dalšího objektu</a:t>
            </a:r>
          </a:p>
        </p:txBody>
      </p:sp>
    </p:spTree>
    <p:extLst>
      <p:ext uri="{BB962C8B-B14F-4D97-AF65-F5344CB8AC3E}">
        <p14:creationId xmlns:p14="http://schemas.microsoft.com/office/powerpoint/2010/main" val="139247925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lavní nastavení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57" id="{FCDE2B37-AC07-DF4D-B56B-455E8A407781}" vid="{3848D047-E878-9648-BA42-F2FF5AADCD2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3686</Words>
  <Application>Microsoft Office PowerPoint</Application>
  <PresentationFormat>Širokoúhlá obrazovka</PresentationFormat>
  <Paragraphs>528</Paragraphs>
  <Slides>66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3" baseType="lpstr">
      <vt:lpstr>Arial</vt:lpstr>
      <vt:lpstr>Arial</vt:lpstr>
      <vt:lpstr>Calibri</vt:lpstr>
      <vt:lpstr>Muni Bold</vt:lpstr>
      <vt:lpstr>Segoe UI</vt:lpstr>
      <vt:lpstr>ShopifySans</vt:lpstr>
      <vt:lpstr>prezentace</vt:lpstr>
      <vt:lpstr>Online vzdělávání: od designu k praxi</vt:lpstr>
      <vt:lpstr>Rámcový program</vt:lpstr>
      <vt:lpstr>Zdroje</vt:lpstr>
      <vt:lpstr>Designový proces v návrhu kurzu</vt:lpstr>
      <vt:lpstr>Příklad z onlife</vt:lpstr>
      <vt:lpstr>Proces designu</vt:lpstr>
      <vt:lpstr>Co tvoří designový klastr</vt:lpstr>
      <vt:lpstr>Příklad z humanitních věd dokořán</vt:lpstr>
      <vt:lpstr>Designový proces</vt:lpstr>
      <vt:lpstr>Problémy</vt:lpstr>
      <vt:lpstr>Psychologie v online vzdělávání</vt:lpstr>
      <vt:lpstr>Designový proces</vt:lpstr>
      <vt:lpstr>Souhrnné možnosti designového procesu v kurzu</vt:lpstr>
      <vt:lpstr>Souhrnné možnosti designového procesu v kurzu</vt:lpstr>
      <vt:lpstr>Obecné poznámky</vt:lpstr>
      <vt:lpstr>OER a universal design</vt:lpstr>
      <vt:lpstr>Situace ve světě: těžko generalizovat</vt:lpstr>
      <vt:lpstr>Model ADDIE </vt:lpstr>
      <vt:lpstr>FAO: E-learning methodologies and good practices</vt:lpstr>
      <vt:lpstr>Proč tvořit e-learning, podpora učitelů kteří:</vt:lpstr>
      <vt:lpstr>Jak vypadá kvalitní e-learning?</vt:lpstr>
      <vt:lpstr>E-learning může být dobrou volbou, když… </vt:lpstr>
      <vt:lpstr>Blended learning</vt:lpstr>
      <vt:lpstr>HyFlex model</vt:lpstr>
      <vt:lpstr>Kdo je cílovou skupinou?</vt:lpstr>
      <vt:lpstr>Bloomova taxonomie</vt:lpstr>
      <vt:lpstr>Bloomova taxonomie vzdělávacích cílů</vt:lpstr>
      <vt:lpstr>Bloomova taxonomie vzdělávacích cílů</vt:lpstr>
      <vt:lpstr>Kolo iPadagogiky</vt:lpstr>
      <vt:lpstr>3D Bloomova taxonomie</vt:lpstr>
      <vt:lpstr>Jak Bloomovu taxonomii používat?</vt:lpstr>
      <vt:lpstr>Tutor, mentor, kouč – v e-kurzech (FAO)</vt:lpstr>
      <vt:lpstr>Tvorba vzdělávacího obsahu</vt:lpstr>
      <vt:lpstr>Vzdělávací obsah</vt:lpstr>
      <vt:lpstr>Vyplňujte si tabulku</vt:lpstr>
      <vt:lpstr>Definování metod učení</vt:lpstr>
      <vt:lpstr>Hodnocení, testování</vt:lpstr>
      <vt:lpstr>Jednoduchá transformace nefunguje</vt:lpstr>
      <vt:lpstr>Strukturace obsahu</vt:lpstr>
      <vt:lpstr>Jazyk</vt:lpstr>
      <vt:lpstr>Média: text</vt:lpstr>
      <vt:lpstr>Média: grafika</vt:lpstr>
      <vt:lpstr>Interaktivní prvky</vt:lpstr>
      <vt:lpstr>Nelineární příběhy v Twine2</vt:lpstr>
      <vt:lpstr>Média: podcast</vt:lpstr>
      <vt:lpstr>Média: video</vt:lpstr>
      <vt:lpstr>Média: kvízy</vt:lpstr>
      <vt:lpstr>Média: kvízy</vt:lpstr>
      <vt:lpstr>Média: další</vt:lpstr>
      <vt:lpstr>Média: pedagogičtí agenti</vt:lpstr>
      <vt:lpstr>Nástroje: v čem tvořit</vt:lpstr>
      <vt:lpstr>Trendy</vt:lpstr>
      <vt:lpstr>Implementace</vt:lpstr>
      <vt:lpstr>Úvodní poznámka</vt:lpstr>
      <vt:lpstr>Typické komponenty online kurzu</vt:lpstr>
      <vt:lpstr>Typické aktivity v kurzu</vt:lpstr>
      <vt:lpstr>Synchronní a asynchronní výuka</vt:lpstr>
      <vt:lpstr>Synchronní a asynchronní výuka</vt:lpstr>
      <vt:lpstr>Nástroje na komunikaci</vt:lpstr>
      <vt:lpstr>Nástroje na spolupráci</vt:lpstr>
      <vt:lpstr>Systémy na řízení výuky (LSM)</vt:lpstr>
      <vt:lpstr>Evaluace</vt:lpstr>
      <vt:lpstr>Motivace</vt:lpstr>
      <vt:lpstr>Trendy</vt:lpstr>
      <vt:lpstr>Akční výzkum</vt:lpstr>
      <vt:lpstr>Různé přístupy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vzdělávání: od designu k praxi</dc:title>
  <dc:creator>Michal Černý</dc:creator>
  <cp:lastModifiedBy>Michal Černý</cp:lastModifiedBy>
  <cp:revision>1</cp:revision>
  <dcterms:created xsi:type="dcterms:W3CDTF">2022-11-17T11:28:41Z</dcterms:created>
  <dcterms:modified xsi:type="dcterms:W3CDTF">2023-09-12T05:55:14Z</dcterms:modified>
</cp:coreProperties>
</file>