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21"/>
      <p:bold r:id="rId22"/>
      <p:italic r:id="rId23"/>
      <p:boldItalic r:id="rId24"/>
    </p:embeddedFont>
    <p:embeddedFont>
      <p:font typeface="Oswald" panose="00000500000000000000" pitchFamily="2" charset="-18"/>
      <p:regular r:id="rId25"/>
      <p:bold r:id="rId26"/>
    </p:embeddedFont>
    <p:embeddedFont>
      <p:font typeface="Playfair Display" panose="00000500000000000000" pitchFamily="2" charset="-18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03566BC0-A160-490A-9A78-13FFBC68A9C9}"/>
    <pc:docChg chg="modSld">
      <pc:chgData name="Pavel Pilch" userId="ed0f7352-a839-477a-93e2-d7d1c7573239" providerId="ADAL" clId="{03566BC0-A160-490A-9A78-13FFBC68A9C9}" dt="2023-11-01T06:58:50.994" v="1" actId="20577"/>
      <pc:docMkLst>
        <pc:docMk/>
      </pc:docMkLst>
      <pc:sldChg chg="modSp mod">
        <pc:chgData name="Pavel Pilch" userId="ed0f7352-a839-477a-93e2-d7d1c7573239" providerId="ADAL" clId="{03566BC0-A160-490A-9A78-13FFBC68A9C9}" dt="2023-11-01T06:58:50.994" v="1" actId="20577"/>
        <pc:sldMkLst>
          <pc:docMk/>
          <pc:sldMk cId="0" sldId="258"/>
        </pc:sldMkLst>
        <pc:spChg chg="mod">
          <ac:chgData name="Pavel Pilch" userId="ed0f7352-a839-477a-93e2-d7d1c7573239" providerId="ADAL" clId="{03566BC0-A160-490A-9A78-13FFBC68A9C9}" dt="2023-11-01T06:58:50.994" v="1" actId="20577"/>
          <ac:spMkLst>
            <pc:docMk/>
            <pc:sldMk cId="0" sldId="258"/>
            <ac:spMk id="7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57badd5e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57badd5e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7badd5e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7badd5e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7badd5e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7badd5e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57badd5e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57badd5e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7badd5e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7badd5e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7badd5e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7badd5e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57badd5e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57badd5e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57badd5e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57badd5e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7badd5e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57badd5e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7badd5e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7badd5e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57badd5e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57badd5e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57badd5e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57badd5e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57badd5e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57badd5e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57badd5e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57badd5e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7badd5e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7badd5e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7badd5e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7badd5e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7badd5eb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57badd5eb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kriticismus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“Nová úpřímnost” (the New Sincerity)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 80. let 20. stol.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Odklon od postmodernistických manýr (sebereference, intertextualita, hravost) zpět k otázkám morálky a pravdy.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Odmítnutí dřívějšího “nihilismu” a “cynismu” ve prospěch “upřímnosti”.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1: Případ Paula de Mana</a:t>
            </a: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Paul de Man (1919–1983)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dekonstruktivista, poststrukturalista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Yale University (USA)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5 let po smrti objeveny nacistické články z mládí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antisemitismus (Židé jako mravenci a ohrožení světa)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Etický obrat v poststrukturalismu a akademické sféře.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2: Teorie traumatu a holocaust studies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traumatu = od 70./80. let, základ holocaust studies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Hannah Arendtová a Primo Levi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300" b="1" i="1">
                <a:latin typeface="Arial"/>
                <a:ea typeface="Arial"/>
                <a:cs typeface="Arial"/>
                <a:sym typeface="Arial"/>
              </a:rPr>
              <a:t>Eichmann v Jeruzalémě: zpráva o banalitě zla </a:t>
            </a:r>
            <a:r>
              <a:rPr lang="cs" sz="1300">
                <a:latin typeface="Arial"/>
                <a:ea typeface="Arial"/>
                <a:cs typeface="Arial"/>
                <a:sym typeface="Arial"/>
              </a:rPr>
              <a:t>(H. Arendtová)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cs"/>
              <a:t>Holocaust studies = zkoumají to, jak přeživší a jejich potomci “zpracovávají” holocaust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/>
              <a:t>“Psát poezii po Osvětimi je barbarské.” (T. Adorno)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traumatu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holocaust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vietnamská válka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válka v Zálivu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tragédie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týrání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atd.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ZDĚDĚNÉ TRAUMA</a:t>
            </a:r>
            <a:r>
              <a:rPr lang="cs"/>
              <a:t> = jednotlivci, národy, společenství apod. “dědí” traumata po předchozích generacích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PAMĚTI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“Paměť” je subjektivní narativ.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Virginia Woolfová: </a:t>
            </a:r>
            <a:r>
              <a:rPr lang="cs" i="1"/>
              <a:t>Paní Dallowayová </a:t>
            </a:r>
            <a:r>
              <a:rPr lang="cs"/>
              <a:t>(1925)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jeden z hrdinů pronásledován traumatem války = skrze paměť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titulní hrdinka je pronásledována traumaty z minulosti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stírá se minulost a současnost = trauma vrací postavu do chvíle, kdy bylo založeno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OTÁZKY TEORIE TRAUMATU</a:t>
            </a:r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Kdo může trpícímu přinést spravedlnost?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Kdo má na trauma “právo”?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Literatura o holocaustu = etický problém (pro mnohé, zejména přeživší)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“vydělávání” na genocidě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chybějící osobní zkušenost autora apod.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PRESENTISMUS (the Presentism)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Etické soudy o minulosti optikou současnosti.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někdy užíváno v negativním smyslu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Presentismus stojí na předpokladu, že minulost rezonuje v současnosti.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moment č. 3: 11. září 2001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Ian McEwan: “11. září bylo selháním imaginace.”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Imaginace = “představení” si toho, co prožívá “jiný”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 základní předpoklad etického jednání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Transverzální poetika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Dialog mezi “rozdílnými” jako poetický koncept.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Nahlížení problému z několika alternativních pohledů.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Otázka: “Je možné, a pokud ano, tak jak, hledět na věc několika pohledy najednou? (viz intersekcionalitu ve feministické kritice)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Etický kriticismus čtenáře vyzývá, aby četl mnoha způsoby.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teze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“Všichni milují zlosyna.”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“Je těžké být dobrý a zajímavý zároveň.”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“Imaginární zlo je romantické a různorodé. Ima-</a:t>
            </a:r>
            <a:br>
              <a:rPr lang="cs"/>
            </a:br>
            <a:r>
              <a:rPr lang="cs"/>
              <a:t>ginární dobro je nudné.” (Simone Weilová)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358" y="700088"/>
            <a:ext cx="3119437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40650" y="3469825"/>
            <a:ext cx="49488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i="1">
                <a:latin typeface="Playfair Display"/>
                <a:ea typeface="Playfair Display"/>
                <a:cs typeface="Playfair Display"/>
                <a:sym typeface="Playfair Display"/>
              </a:rPr>
              <a:t>“Jak může literatura sloužit dobru? A má se o to vůbec snažit?”</a:t>
            </a:r>
            <a:endParaRPr sz="240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Etika X postmodernismus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“Postmodernistická kritika odděluje literaturu od společnosti a politiky.”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“Etická kritika je odpovědí” = etický obrat v kriticismu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Etika = soubor morálních principů a návod, jak se chovat a rozlišovat, co ostatním škodí, a co ne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V literární vědě = “Jak literatura ovlivňuje a utváří etiku?”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(Neplést s etiketou!)</a:t>
            </a:r>
            <a:endParaRPr dirty="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t="10306" b="41757"/>
          <a:stretch/>
        </p:blipFill>
        <p:spPr>
          <a:xfrm>
            <a:off x="2607825" y="3572800"/>
            <a:ext cx="2549975" cy="162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etický kriticismus sleduje?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 znamená odpovědnost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se kdo chová vůči ostatním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je dosahováno spravedlnosti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co znamená být “dobrý”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Ale také </a:t>
            </a:r>
            <a:r>
              <a:rPr lang="cs" b="1"/>
              <a:t>akt čtení a etický střet textu a čtenáře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i="1"/>
              <a:t>“Text je transakcí mezi čtenářem a jeho obsahem.” </a:t>
            </a:r>
            <a:r>
              <a:rPr lang="cs"/>
              <a:t>(Louise Rosenblattová)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b="1"/>
              <a:t>ETICKÝ TEXT </a:t>
            </a:r>
            <a:r>
              <a:rPr lang="cs"/>
              <a:t>= text, jenž je schopen předat čtenáři ideje etického chování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“OSTATNÍ” (the Other)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pojem etického kriticismu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Ostatním(i) rozumíme toho(ty), kdo jsou jiní než jedno individuum.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EK zkoumá, jak se individuální entity chovají vůči ostatním, </a:t>
            </a:r>
            <a:r>
              <a:rPr lang="cs" b="1"/>
              <a:t>kteří jsou jiní</a:t>
            </a:r>
            <a:r>
              <a:rPr lang="cs"/>
              <a:t>, z hlediska budování nebo rozrušování jejich dobra (well-being).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Emmanuel Levinas (1905–1995)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zkoumal “střetnutí” (encounter)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střetnutí mezi námi a “jinými” (ostatními)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“Co znamená být “ostatní/jiný”?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“Kdo o tom rozhoduje?”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“Jak vypadá střetnutí, v němž je k jinému přistupováno dobře?”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8355" y="0"/>
            <a:ext cx="3725651" cy="27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78350" y="4028525"/>
            <a:ext cx="82578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Každé střetnutí s “jiným” je transformativní, ideálně poučně transformativní.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obrat v kriticismu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Etický obrat v literární teorii = součást širšího fenoménu ve společenských vědách a vědách o člověku.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Eticko-politický obrat = etické otázky se stávají otázkami politickými.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Eticko-politická kritika se zaměřuje na: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otázky dobra, spravedlnosti a odpovědnosti...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...v kontextu politických témat jako jsou rasa, gender či třída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Antonio Gramsci (1891–1937)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“Vláda nad lidským společenstvím není jen otázkou</a:t>
            </a:r>
            <a:br>
              <a:rPr lang="cs"/>
            </a:br>
            <a:r>
              <a:rPr lang="cs"/>
              <a:t>ekonomiky, ale zejména otázkou etiky a chování</a:t>
            </a:r>
            <a:br>
              <a:rPr lang="cs"/>
            </a:br>
            <a:r>
              <a:rPr lang="cs"/>
              <a:t>vládnoucí moci vůči určitým společenským skupinám.”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“Politická rozhodnutí je nutné vždy posuzovat</a:t>
            </a:r>
            <a:br>
              <a:rPr lang="cs"/>
            </a:br>
            <a:r>
              <a:rPr lang="cs"/>
              <a:t>z morálního hlediska.”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0" y="-12"/>
            <a:ext cx="285750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Etická literatura?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Otázka: </a:t>
            </a:r>
            <a:r>
              <a:rPr lang="cs" i="1"/>
              <a:t>Je literatura po etickém obratu etičtější? Nebo ji čteme jinak?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První “malý” etický obrat v literatuře – Darwin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i="1"/>
              <a:t>Lze etiku oddělit od náboženství?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Předvádění na obrazovce (16:9)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Montserrat</vt:lpstr>
      <vt:lpstr>Oswald</vt:lpstr>
      <vt:lpstr>Playfair Display</vt:lpstr>
      <vt:lpstr>Pop</vt:lpstr>
      <vt:lpstr>Etický kriticismus</vt:lpstr>
      <vt:lpstr>Základní teze</vt:lpstr>
      <vt:lpstr>Etika X postmodernismus</vt:lpstr>
      <vt:lpstr>Co etický kriticismus sleduje?</vt:lpstr>
      <vt:lpstr>“OSTATNÍ” (the Other)</vt:lpstr>
      <vt:lpstr>Emmanuel Levinas (1905–1995)</vt:lpstr>
      <vt:lpstr>Etický obrat v kriticismu</vt:lpstr>
      <vt:lpstr>Antonio Gramsci (1891–1937)</vt:lpstr>
      <vt:lpstr>Etická literatura?</vt:lpstr>
      <vt:lpstr>“Nová úpřímnost” (the New Sincerity)</vt:lpstr>
      <vt:lpstr>Etický moment č. 1: Případ Paula de Mana</vt:lpstr>
      <vt:lpstr>Etický moment č. 2: Teorie traumatu a holocaust studies</vt:lpstr>
      <vt:lpstr>Teorie traumatu</vt:lpstr>
      <vt:lpstr>TEORIE PAMĚTI</vt:lpstr>
      <vt:lpstr>OTÁZKY TEORIE TRAUMATU</vt:lpstr>
      <vt:lpstr>PRESENTISMUS (the Presentism)</vt:lpstr>
      <vt:lpstr>Etický moment č. 3: 11. září 2001</vt:lpstr>
      <vt:lpstr>Transverzální poetika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Etický kriticismus</dc:title>
  <cp:lastModifiedBy>Pavel Pilch</cp:lastModifiedBy>
  <cp:revision>1</cp:revision>
  <dcterms:modified xsi:type="dcterms:W3CDTF">2023-11-01T06:59:00Z</dcterms:modified>
</cp:coreProperties>
</file>