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3" r:id="rId13"/>
    <p:sldId id="268" r:id="rId14"/>
    <p:sldId id="270" r:id="rId15"/>
    <p:sldId id="271" r:id="rId16"/>
    <p:sldId id="272" r:id="rId17"/>
    <p:sldId id="274" r:id="rId18"/>
    <p:sldId id="275" r:id="rId19"/>
    <p:sldId id="276" r:id="rId20"/>
    <p:sldId id="278" r:id="rId21"/>
    <p:sldId id="269" r:id="rId22"/>
    <p:sldId id="279" r:id="rId23"/>
    <p:sldId id="280" r:id="rId24"/>
    <p:sldId id="281" r:id="rId25"/>
    <p:sldId id="273" r:id="rId26"/>
    <p:sldId id="282" r:id="rId27"/>
    <p:sldId id="283" r:id="rId28"/>
    <p:sldId id="284" r:id="rId29"/>
    <p:sldId id="277" r:id="rId30"/>
    <p:sldId id="285" r:id="rId31"/>
    <p:sldId id="286" r:id="rId32"/>
    <p:sldId id="287" r:id="rId33"/>
    <p:sldId id="288" r:id="rId34"/>
    <p:sldId id="317" r:id="rId35"/>
    <p:sldId id="318" r:id="rId36"/>
    <p:sldId id="319" r:id="rId37"/>
    <p:sldId id="320" r:id="rId38"/>
    <p:sldId id="316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FE04CD-835D-4DD2-B971-E61F56F16BED}" v="3" dt="2023-10-09T09:24:52.4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iam Molnárová" userId="5cf27e48-6df4-4c33-8e2d-3aa258d9a40e" providerId="ADAL" clId="{F5C96E84-EA52-4907-AABA-D1185D047268}"/>
    <pc:docChg chg="undo custSel addSld modSld">
      <pc:chgData name="Miriam Molnárová" userId="5cf27e48-6df4-4c33-8e2d-3aa258d9a40e" providerId="ADAL" clId="{F5C96E84-EA52-4907-AABA-D1185D047268}" dt="2023-10-09T07:43:33.374" v="198" actId="20577"/>
      <pc:docMkLst>
        <pc:docMk/>
      </pc:docMkLst>
      <pc:sldChg chg="addSp delSp modSp new mod setBg">
        <pc:chgData name="Miriam Molnárová" userId="5cf27e48-6df4-4c33-8e2d-3aa258d9a40e" providerId="ADAL" clId="{F5C96E84-EA52-4907-AABA-D1185D047268}" dt="2023-09-26T16:04:40.682" v="99" actId="27614"/>
        <pc:sldMkLst>
          <pc:docMk/>
          <pc:sldMk cId="2935638627" sldId="256"/>
        </pc:sldMkLst>
        <pc:spChg chg="mod">
          <ac:chgData name="Miriam Molnárová" userId="5cf27e48-6df4-4c33-8e2d-3aa258d9a40e" providerId="ADAL" clId="{F5C96E84-EA52-4907-AABA-D1185D047268}" dt="2023-09-26T16:04:33.299" v="98" actId="26606"/>
          <ac:spMkLst>
            <pc:docMk/>
            <pc:sldMk cId="2935638627" sldId="256"/>
            <ac:spMk id="2" creationId="{E60F7B49-4490-81FE-A0A7-A6228ED47F87}"/>
          </ac:spMkLst>
        </pc:spChg>
        <pc:spChg chg="mod">
          <ac:chgData name="Miriam Molnárová" userId="5cf27e48-6df4-4c33-8e2d-3aa258d9a40e" providerId="ADAL" clId="{F5C96E84-EA52-4907-AABA-D1185D047268}" dt="2023-09-26T16:04:33.299" v="98" actId="26606"/>
          <ac:spMkLst>
            <pc:docMk/>
            <pc:sldMk cId="2935638627" sldId="256"/>
            <ac:spMk id="3" creationId="{F64D7E3F-3792-1F63-381D-407913157254}"/>
          </ac:spMkLst>
        </pc:spChg>
        <pc:spChg chg="add del">
          <ac:chgData name="Miriam Molnárová" userId="5cf27e48-6df4-4c33-8e2d-3aa258d9a40e" providerId="ADAL" clId="{F5C96E84-EA52-4907-AABA-D1185D047268}" dt="2023-09-26T16:04:26.140" v="93" actId="26606"/>
          <ac:spMkLst>
            <pc:docMk/>
            <pc:sldMk cId="2935638627" sldId="256"/>
            <ac:spMk id="9" creationId="{6CCA5F87-1D1E-45CB-8D83-FC7EEFAD9935}"/>
          </ac:spMkLst>
        </pc:spChg>
        <pc:spChg chg="add del">
          <ac:chgData name="Miriam Molnárová" userId="5cf27e48-6df4-4c33-8e2d-3aa258d9a40e" providerId="ADAL" clId="{F5C96E84-EA52-4907-AABA-D1185D047268}" dt="2023-09-26T16:04:26.140" v="93" actId="26606"/>
          <ac:spMkLst>
            <pc:docMk/>
            <pc:sldMk cId="2935638627" sldId="256"/>
            <ac:spMk id="11" creationId="{7CCFC2C6-6238-4A2F-93DE-2ADF74AF635E}"/>
          </ac:spMkLst>
        </pc:spChg>
        <pc:spChg chg="add del">
          <ac:chgData name="Miriam Molnárová" userId="5cf27e48-6df4-4c33-8e2d-3aa258d9a40e" providerId="ADAL" clId="{F5C96E84-EA52-4907-AABA-D1185D047268}" dt="2023-09-26T16:04:26.140" v="93" actId="26606"/>
          <ac:spMkLst>
            <pc:docMk/>
            <pc:sldMk cId="2935638627" sldId="256"/>
            <ac:spMk id="13" creationId="{AF2F604E-43BE-4DC3-B983-E071523364F8}"/>
          </ac:spMkLst>
        </pc:spChg>
        <pc:spChg chg="add del">
          <ac:chgData name="Miriam Molnárová" userId="5cf27e48-6df4-4c33-8e2d-3aa258d9a40e" providerId="ADAL" clId="{F5C96E84-EA52-4907-AABA-D1185D047268}" dt="2023-09-26T16:04:26.140" v="93" actId="26606"/>
          <ac:spMkLst>
            <pc:docMk/>
            <pc:sldMk cId="2935638627" sldId="256"/>
            <ac:spMk id="15" creationId="{08C9B587-E65E-4B52-B37C-ABEBB6E87928}"/>
          </ac:spMkLst>
        </pc:spChg>
        <pc:spChg chg="add del">
          <ac:chgData name="Miriam Molnárová" userId="5cf27e48-6df4-4c33-8e2d-3aa258d9a40e" providerId="ADAL" clId="{F5C96E84-EA52-4907-AABA-D1185D047268}" dt="2023-09-26T16:04:32.433" v="95" actId="26606"/>
          <ac:spMkLst>
            <pc:docMk/>
            <pc:sldMk cId="2935638627" sldId="256"/>
            <ac:spMk id="17" creationId="{8A94871E-96FC-4ADE-815B-41A636E34F1A}"/>
          </ac:spMkLst>
        </pc:spChg>
        <pc:spChg chg="add del">
          <ac:chgData name="Miriam Molnárová" userId="5cf27e48-6df4-4c33-8e2d-3aa258d9a40e" providerId="ADAL" clId="{F5C96E84-EA52-4907-AABA-D1185D047268}" dt="2023-09-26T16:04:32.433" v="95" actId="26606"/>
          <ac:spMkLst>
            <pc:docMk/>
            <pc:sldMk cId="2935638627" sldId="256"/>
            <ac:spMk id="18" creationId="{3FCFB1DE-0B7E-48CC-BA90-B2AB0889F9D6}"/>
          </ac:spMkLst>
        </pc:spChg>
        <pc:spChg chg="add del">
          <ac:chgData name="Miriam Molnárová" userId="5cf27e48-6df4-4c33-8e2d-3aa258d9a40e" providerId="ADAL" clId="{F5C96E84-EA52-4907-AABA-D1185D047268}" dt="2023-09-26T16:04:33.288" v="97" actId="26606"/>
          <ac:spMkLst>
            <pc:docMk/>
            <pc:sldMk cId="2935638627" sldId="256"/>
            <ac:spMk id="20" creationId="{9B7AD9F6-8CE7-4299-8FC6-328F4DCD3FF9}"/>
          </ac:spMkLst>
        </pc:spChg>
        <pc:spChg chg="add del">
          <ac:chgData name="Miriam Molnárová" userId="5cf27e48-6df4-4c33-8e2d-3aa258d9a40e" providerId="ADAL" clId="{F5C96E84-EA52-4907-AABA-D1185D047268}" dt="2023-09-26T16:04:33.288" v="97" actId="26606"/>
          <ac:spMkLst>
            <pc:docMk/>
            <pc:sldMk cId="2935638627" sldId="256"/>
            <ac:spMk id="21" creationId="{F49775AF-8896-43EE-92C6-83497D6DC56F}"/>
          </ac:spMkLst>
        </pc:spChg>
        <pc:spChg chg="add">
          <ac:chgData name="Miriam Molnárová" userId="5cf27e48-6df4-4c33-8e2d-3aa258d9a40e" providerId="ADAL" clId="{F5C96E84-EA52-4907-AABA-D1185D047268}" dt="2023-09-26T16:04:33.299" v="98" actId="26606"/>
          <ac:spMkLst>
            <pc:docMk/>
            <pc:sldMk cId="2935638627" sldId="256"/>
            <ac:spMk id="23" creationId="{55666830-9A19-4E01-8505-D6C7F9AC5665}"/>
          </ac:spMkLst>
        </pc:spChg>
        <pc:spChg chg="add">
          <ac:chgData name="Miriam Molnárová" userId="5cf27e48-6df4-4c33-8e2d-3aa258d9a40e" providerId="ADAL" clId="{F5C96E84-EA52-4907-AABA-D1185D047268}" dt="2023-09-26T16:04:33.299" v="98" actId="26606"/>
          <ac:spMkLst>
            <pc:docMk/>
            <pc:sldMk cId="2935638627" sldId="256"/>
            <ac:spMk id="24" creationId="{AE9FC877-7FB6-4D22-9988-35420644E202}"/>
          </ac:spMkLst>
        </pc:spChg>
        <pc:spChg chg="add">
          <ac:chgData name="Miriam Molnárová" userId="5cf27e48-6df4-4c33-8e2d-3aa258d9a40e" providerId="ADAL" clId="{F5C96E84-EA52-4907-AABA-D1185D047268}" dt="2023-09-26T16:04:33.299" v="98" actId="26606"/>
          <ac:spMkLst>
            <pc:docMk/>
            <pc:sldMk cId="2935638627" sldId="256"/>
            <ac:spMk id="25" creationId="{E41809D1-F12E-46BB-B804-5F209D325E8B}"/>
          </ac:spMkLst>
        </pc:spChg>
        <pc:spChg chg="add">
          <ac:chgData name="Miriam Molnárová" userId="5cf27e48-6df4-4c33-8e2d-3aa258d9a40e" providerId="ADAL" clId="{F5C96E84-EA52-4907-AABA-D1185D047268}" dt="2023-09-26T16:04:33.299" v="98" actId="26606"/>
          <ac:spMkLst>
            <pc:docMk/>
            <pc:sldMk cId="2935638627" sldId="256"/>
            <ac:spMk id="26" creationId="{AF2F604E-43BE-4DC3-B983-E071523364F8}"/>
          </ac:spMkLst>
        </pc:spChg>
        <pc:spChg chg="add">
          <ac:chgData name="Miriam Molnárová" userId="5cf27e48-6df4-4c33-8e2d-3aa258d9a40e" providerId="ADAL" clId="{F5C96E84-EA52-4907-AABA-D1185D047268}" dt="2023-09-26T16:04:33.299" v="98" actId="26606"/>
          <ac:spMkLst>
            <pc:docMk/>
            <pc:sldMk cId="2935638627" sldId="256"/>
            <ac:spMk id="27" creationId="{08C9B587-E65E-4B52-B37C-ABEBB6E87928}"/>
          </ac:spMkLst>
        </pc:spChg>
        <pc:picChg chg="add mod ord">
          <ac:chgData name="Miriam Molnárová" userId="5cf27e48-6df4-4c33-8e2d-3aa258d9a40e" providerId="ADAL" clId="{F5C96E84-EA52-4907-AABA-D1185D047268}" dt="2023-09-26T16:04:40.682" v="99" actId="27614"/>
          <ac:picMkLst>
            <pc:docMk/>
            <pc:sldMk cId="2935638627" sldId="256"/>
            <ac:picMk id="4" creationId="{C3ECF110-E143-B2DE-86F2-A33C41B07AFF}"/>
          </ac:picMkLst>
        </pc:picChg>
      </pc:sldChg>
      <pc:sldChg chg="addSp delSp modSp new mod setBg">
        <pc:chgData name="Miriam Molnárová" userId="5cf27e48-6df4-4c33-8e2d-3aa258d9a40e" providerId="ADAL" clId="{F5C96E84-EA52-4907-AABA-D1185D047268}" dt="2023-09-26T16:13:06.682" v="129" actId="208"/>
        <pc:sldMkLst>
          <pc:docMk/>
          <pc:sldMk cId="4184503644" sldId="257"/>
        </pc:sldMkLst>
        <pc:spChg chg="mod">
          <ac:chgData name="Miriam Molnárová" userId="5cf27e48-6df4-4c33-8e2d-3aa258d9a40e" providerId="ADAL" clId="{F5C96E84-EA52-4907-AABA-D1185D047268}" dt="2023-09-26T16:11:22.662" v="120" actId="26606"/>
          <ac:spMkLst>
            <pc:docMk/>
            <pc:sldMk cId="4184503644" sldId="257"/>
            <ac:spMk id="2" creationId="{1CC9A7CF-04C3-4173-983C-F2C50D311975}"/>
          </ac:spMkLst>
        </pc:spChg>
        <pc:spChg chg="mod">
          <ac:chgData name="Miriam Molnárová" userId="5cf27e48-6df4-4c33-8e2d-3aa258d9a40e" providerId="ADAL" clId="{F5C96E84-EA52-4907-AABA-D1185D047268}" dt="2023-09-26T16:11:22.662" v="120" actId="26606"/>
          <ac:spMkLst>
            <pc:docMk/>
            <pc:sldMk cId="4184503644" sldId="257"/>
            <ac:spMk id="3" creationId="{73238201-8734-456F-F421-AECF6204C5C2}"/>
          </ac:spMkLst>
        </pc:spChg>
        <pc:spChg chg="add del">
          <ac:chgData name="Miriam Molnárová" userId="5cf27e48-6df4-4c33-8e2d-3aa258d9a40e" providerId="ADAL" clId="{F5C96E84-EA52-4907-AABA-D1185D047268}" dt="2023-09-26T16:11:22.662" v="120" actId="26606"/>
          <ac:spMkLst>
            <pc:docMk/>
            <pc:sldMk cId="4184503644" sldId="257"/>
            <ac:spMk id="15" creationId="{99F1FFA9-D672-408C-9220-ADEEC6ABDD09}"/>
          </ac:spMkLst>
        </pc:spChg>
        <pc:picChg chg="add mod">
          <ac:chgData name="Miriam Molnárová" userId="5cf27e48-6df4-4c33-8e2d-3aa258d9a40e" providerId="ADAL" clId="{F5C96E84-EA52-4907-AABA-D1185D047268}" dt="2023-09-26T16:11:22.662" v="120" actId="26606"/>
          <ac:picMkLst>
            <pc:docMk/>
            <pc:sldMk cId="4184503644" sldId="257"/>
            <ac:picMk id="4" creationId="{5C5C3B0B-80DF-81FA-AE8C-283F9C99AA85}"/>
          </ac:picMkLst>
        </pc:picChg>
        <pc:picChg chg="add del">
          <ac:chgData name="Miriam Molnárová" userId="5cf27e48-6df4-4c33-8e2d-3aa258d9a40e" providerId="ADAL" clId="{F5C96E84-EA52-4907-AABA-D1185D047268}" dt="2023-09-26T16:11:13.785" v="116" actId="22"/>
          <ac:picMkLst>
            <pc:docMk/>
            <pc:sldMk cId="4184503644" sldId="257"/>
            <ac:picMk id="8" creationId="{7C177A16-9D91-AA9F-3033-EB4288EF3B7F}"/>
          </ac:picMkLst>
        </pc:picChg>
        <pc:picChg chg="add mod">
          <ac:chgData name="Miriam Molnárová" userId="5cf27e48-6df4-4c33-8e2d-3aa258d9a40e" providerId="ADAL" clId="{F5C96E84-EA52-4907-AABA-D1185D047268}" dt="2023-09-26T16:11:34.258" v="124" actId="1076"/>
          <ac:picMkLst>
            <pc:docMk/>
            <pc:sldMk cId="4184503644" sldId="257"/>
            <ac:picMk id="10" creationId="{B0C706AD-5518-2B87-D045-77B194139F7C}"/>
          </ac:picMkLst>
        </pc:picChg>
        <pc:cxnChg chg="add del">
          <ac:chgData name="Miriam Molnárová" userId="5cf27e48-6df4-4c33-8e2d-3aa258d9a40e" providerId="ADAL" clId="{F5C96E84-EA52-4907-AABA-D1185D047268}" dt="2023-09-26T16:11:14.257" v="117" actId="11529"/>
          <ac:cxnSpMkLst>
            <pc:docMk/>
            <pc:sldMk cId="4184503644" sldId="257"/>
            <ac:cxnSpMk id="6" creationId="{4DC592EA-7823-DBB3-5284-0CC2FBCC3201}"/>
          </ac:cxnSpMkLst>
        </pc:cxnChg>
        <pc:cxnChg chg="add mod">
          <ac:chgData name="Miriam Molnárová" userId="5cf27e48-6df4-4c33-8e2d-3aa258d9a40e" providerId="ADAL" clId="{F5C96E84-EA52-4907-AABA-D1185D047268}" dt="2023-09-26T16:13:06.682" v="129" actId="208"/>
          <ac:cxnSpMkLst>
            <pc:docMk/>
            <pc:sldMk cId="4184503644" sldId="257"/>
            <ac:cxnSpMk id="12" creationId="{8552BEED-7106-20E8-AAC9-37DEBE26D671}"/>
          </ac:cxnSpMkLst>
        </pc:cxnChg>
      </pc:sldChg>
      <pc:sldChg chg="modSp new mod">
        <pc:chgData name="Miriam Molnárová" userId="5cf27e48-6df4-4c33-8e2d-3aa258d9a40e" providerId="ADAL" clId="{F5C96E84-EA52-4907-AABA-D1185D047268}" dt="2023-09-26T16:14:21.086" v="191" actId="20577"/>
        <pc:sldMkLst>
          <pc:docMk/>
          <pc:sldMk cId="841875212" sldId="258"/>
        </pc:sldMkLst>
        <pc:spChg chg="mod">
          <ac:chgData name="Miriam Molnárová" userId="5cf27e48-6df4-4c33-8e2d-3aa258d9a40e" providerId="ADAL" clId="{F5C96E84-EA52-4907-AABA-D1185D047268}" dt="2023-09-26T16:14:21.086" v="191" actId="20577"/>
          <ac:spMkLst>
            <pc:docMk/>
            <pc:sldMk cId="841875212" sldId="258"/>
            <ac:spMk id="2" creationId="{6B68F3A3-E6D4-0C6D-948D-36EE18EBEDFA}"/>
          </ac:spMkLst>
        </pc:spChg>
      </pc:sldChg>
      <pc:sldChg chg="modSp mod">
        <pc:chgData name="Miriam Molnárová" userId="5cf27e48-6df4-4c33-8e2d-3aa258d9a40e" providerId="ADAL" clId="{F5C96E84-EA52-4907-AABA-D1185D047268}" dt="2023-10-09T07:43:33.374" v="198" actId="20577"/>
        <pc:sldMkLst>
          <pc:docMk/>
          <pc:sldMk cId="2688511879" sldId="259"/>
        </pc:sldMkLst>
        <pc:spChg chg="mod">
          <ac:chgData name="Miriam Molnárová" userId="5cf27e48-6df4-4c33-8e2d-3aa258d9a40e" providerId="ADAL" clId="{F5C96E84-EA52-4907-AABA-D1185D047268}" dt="2023-10-09T07:43:33.374" v="198" actId="20577"/>
          <ac:spMkLst>
            <pc:docMk/>
            <pc:sldMk cId="2688511879" sldId="259"/>
            <ac:spMk id="3" creationId="{BB06F0E6-793D-E9C4-9936-6DADEACB9297}"/>
          </ac:spMkLst>
        </pc:spChg>
      </pc:sldChg>
      <pc:sldChg chg="addSp delSp modSp mod">
        <pc:chgData name="Miriam Molnárová" userId="5cf27e48-6df4-4c33-8e2d-3aa258d9a40e" providerId="ADAL" clId="{F5C96E84-EA52-4907-AABA-D1185D047268}" dt="2023-10-09T07:42:57.482" v="196" actId="14100"/>
        <pc:sldMkLst>
          <pc:docMk/>
          <pc:sldMk cId="1385741885" sldId="265"/>
        </pc:sldMkLst>
        <pc:picChg chg="del">
          <ac:chgData name="Miriam Molnárová" userId="5cf27e48-6df4-4c33-8e2d-3aa258d9a40e" providerId="ADAL" clId="{F5C96E84-EA52-4907-AABA-D1185D047268}" dt="2023-10-09T07:42:42.487" v="192" actId="478"/>
          <ac:picMkLst>
            <pc:docMk/>
            <pc:sldMk cId="1385741885" sldId="265"/>
            <ac:picMk id="4" creationId="{C9F24032-14F6-8211-A6C9-D53E37004279}"/>
          </ac:picMkLst>
        </pc:picChg>
        <pc:picChg chg="add mod">
          <ac:chgData name="Miriam Molnárová" userId="5cf27e48-6df4-4c33-8e2d-3aa258d9a40e" providerId="ADAL" clId="{F5C96E84-EA52-4907-AABA-D1185D047268}" dt="2023-10-09T07:42:57.482" v="196" actId="14100"/>
          <ac:picMkLst>
            <pc:docMk/>
            <pc:sldMk cId="1385741885" sldId="265"/>
            <ac:picMk id="6" creationId="{1A6FBAA8-89B5-A46C-EF5A-E93809BAC7AB}"/>
          </ac:picMkLst>
        </pc:picChg>
      </pc:sldChg>
    </pc:docChg>
  </pc:docChgLst>
  <pc:docChgLst>
    <pc:chgData name="Miriam Molnárová" userId="5cf27e48-6df4-4c33-8e2d-3aa258d9a40e" providerId="ADAL" clId="{C8841580-1CE4-47B2-B524-4C27EBF10B99}"/>
    <pc:docChg chg="undo redo custSel addSld delSld modSld sldOrd">
      <pc:chgData name="Miriam Molnárová" userId="5cf27e48-6df4-4c33-8e2d-3aa258d9a40e" providerId="ADAL" clId="{C8841580-1CE4-47B2-B524-4C27EBF10B99}" dt="2023-10-01T14:37:39.034" v="5787" actId="20577"/>
      <pc:docMkLst>
        <pc:docMk/>
      </pc:docMkLst>
      <pc:sldChg chg="addSp delSp modSp mod setBg">
        <pc:chgData name="Miriam Molnárová" userId="5cf27e48-6df4-4c33-8e2d-3aa258d9a40e" providerId="ADAL" clId="{C8841580-1CE4-47B2-B524-4C27EBF10B99}" dt="2023-09-30T10:25:34.360" v="3189" actId="20577"/>
        <pc:sldMkLst>
          <pc:docMk/>
          <pc:sldMk cId="841875212" sldId="258"/>
        </pc:sldMkLst>
        <pc:spChg chg="mod">
          <ac:chgData name="Miriam Molnárová" userId="5cf27e48-6df4-4c33-8e2d-3aa258d9a40e" providerId="ADAL" clId="{C8841580-1CE4-47B2-B524-4C27EBF10B99}" dt="2023-09-30T10:05:29.729" v="2274" actId="26606"/>
          <ac:spMkLst>
            <pc:docMk/>
            <pc:sldMk cId="841875212" sldId="258"/>
            <ac:spMk id="2" creationId="{6B68F3A3-E6D4-0C6D-948D-36EE18EBEDFA}"/>
          </ac:spMkLst>
        </pc:spChg>
        <pc:spChg chg="mod ord">
          <ac:chgData name="Miriam Molnárová" userId="5cf27e48-6df4-4c33-8e2d-3aa258d9a40e" providerId="ADAL" clId="{C8841580-1CE4-47B2-B524-4C27EBF10B99}" dt="2023-09-30T10:25:34.360" v="3189" actId="20577"/>
          <ac:spMkLst>
            <pc:docMk/>
            <pc:sldMk cId="841875212" sldId="258"/>
            <ac:spMk id="3" creationId="{064BB3ED-0EDA-EFDE-03D6-3E6E3DF9D606}"/>
          </ac:spMkLst>
        </pc:spChg>
        <pc:spChg chg="add">
          <ac:chgData name="Miriam Molnárová" userId="5cf27e48-6df4-4c33-8e2d-3aa258d9a40e" providerId="ADAL" clId="{C8841580-1CE4-47B2-B524-4C27EBF10B99}" dt="2023-09-30T10:05:29.729" v="2274" actId="26606"/>
          <ac:spMkLst>
            <pc:docMk/>
            <pc:sldMk cId="841875212" sldId="258"/>
            <ac:spMk id="12" creationId="{AE3A741D-C19B-960A-5803-1C5887147820}"/>
          </ac:spMkLst>
        </pc:spChg>
        <pc:spChg chg="add">
          <ac:chgData name="Miriam Molnárová" userId="5cf27e48-6df4-4c33-8e2d-3aa258d9a40e" providerId="ADAL" clId="{C8841580-1CE4-47B2-B524-4C27EBF10B99}" dt="2023-09-30T10:05:29.729" v="2274" actId="26606"/>
          <ac:spMkLst>
            <pc:docMk/>
            <pc:sldMk cId="841875212" sldId="258"/>
            <ac:spMk id="14" creationId="{DC39DE25-0E4E-0AA7-0932-1D78C2372786}"/>
          </ac:spMkLst>
        </pc:spChg>
        <pc:spChg chg="add">
          <ac:chgData name="Miriam Molnárová" userId="5cf27e48-6df4-4c33-8e2d-3aa258d9a40e" providerId="ADAL" clId="{C8841580-1CE4-47B2-B524-4C27EBF10B99}" dt="2023-09-30T10:05:29.729" v="2274" actId="26606"/>
          <ac:spMkLst>
            <pc:docMk/>
            <pc:sldMk cId="841875212" sldId="258"/>
            <ac:spMk id="16" creationId="{8D6EA299-0840-6DEA-E670-C49AEBC87E89}"/>
          </ac:spMkLst>
        </pc:spChg>
        <pc:graphicFrameChg chg="add del mod modGraphic">
          <ac:chgData name="Miriam Molnárová" userId="5cf27e48-6df4-4c33-8e2d-3aa258d9a40e" providerId="ADAL" clId="{C8841580-1CE4-47B2-B524-4C27EBF10B99}" dt="2023-09-29T16:19:25.969" v="2" actId="478"/>
          <ac:graphicFrameMkLst>
            <pc:docMk/>
            <pc:sldMk cId="841875212" sldId="258"/>
            <ac:graphicFrameMk id="5" creationId="{357F1858-50C7-2198-9309-F0A526A08079}"/>
          </ac:graphicFrameMkLst>
        </pc:graphicFrameChg>
        <pc:picChg chg="add mod">
          <ac:chgData name="Miriam Molnárová" userId="5cf27e48-6df4-4c33-8e2d-3aa258d9a40e" providerId="ADAL" clId="{C8841580-1CE4-47B2-B524-4C27EBF10B99}" dt="2023-09-30T10:05:29.729" v="2274" actId="26606"/>
          <ac:picMkLst>
            <pc:docMk/>
            <pc:sldMk cId="841875212" sldId="258"/>
            <ac:picMk id="7" creationId="{B23ADA43-F1D6-9768-152C-595C9D44CD44}"/>
          </ac:picMkLst>
        </pc:picChg>
      </pc:sldChg>
      <pc:sldChg chg="modSp new mod">
        <pc:chgData name="Miriam Molnárová" userId="5cf27e48-6df4-4c33-8e2d-3aa258d9a40e" providerId="ADAL" clId="{C8841580-1CE4-47B2-B524-4C27EBF10B99}" dt="2023-09-30T09:26:41.262" v="1429" actId="20577"/>
        <pc:sldMkLst>
          <pc:docMk/>
          <pc:sldMk cId="2688511879" sldId="259"/>
        </pc:sldMkLst>
        <pc:spChg chg="mod">
          <ac:chgData name="Miriam Molnárová" userId="5cf27e48-6df4-4c33-8e2d-3aa258d9a40e" providerId="ADAL" clId="{C8841580-1CE4-47B2-B524-4C27EBF10B99}" dt="2023-09-29T16:23:38.246" v="243"/>
          <ac:spMkLst>
            <pc:docMk/>
            <pc:sldMk cId="2688511879" sldId="259"/>
            <ac:spMk id="2" creationId="{CE38FFCE-A169-3E74-B002-E6D2516E1D38}"/>
          </ac:spMkLst>
        </pc:spChg>
        <pc:spChg chg="mod">
          <ac:chgData name="Miriam Molnárová" userId="5cf27e48-6df4-4c33-8e2d-3aa258d9a40e" providerId="ADAL" clId="{C8841580-1CE4-47B2-B524-4C27EBF10B99}" dt="2023-09-30T09:26:41.262" v="1429" actId="20577"/>
          <ac:spMkLst>
            <pc:docMk/>
            <pc:sldMk cId="2688511879" sldId="259"/>
            <ac:spMk id="3" creationId="{BB06F0E6-793D-E9C4-9936-6DADEACB9297}"/>
          </ac:spMkLst>
        </pc:spChg>
      </pc:sldChg>
      <pc:sldChg chg="addSp delSp modSp new mod setBg">
        <pc:chgData name="Miriam Molnárová" userId="5cf27e48-6df4-4c33-8e2d-3aa258d9a40e" providerId="ADAL" clId="{C8841580-1CE4-47B2-B524-4C27EBF10B99}" dt="2023-09-30T09:55:48.371" v="2074" actId="20577"/>
        <pc:sldMkLst>
          <pc:docMk/>
          <pc:sldMk cId="1467988371" sldId="260"/>
        </pc:sldMkLst>
        <pc:spChg chg="mod">
          <ac:chgData name="Miriam Molnárová" userId="5cf27e48-6df4-4c33-8e2d-3aa258d9a40e" providerId="ADAL" clId="{C8841580-1CE4-47B2-B524-4C27EBF10B99}" dt="2023-09-29T16:35:58.906" v="869" actId="26606"/>
          <ac:spMkLst>
            <pc:docMk/>
            <pc:sldMk cId="1467988371" sldId="260"/>
            <ac:spMk id="2" creationId="{04AE8EB5-8647-CF6D-B8BD-B531B36A4340}"/>
          </ac:spMkLst>
        </pc:spChg>
        <pc:spChg chg="mod ord">
          <ac:chgData name="Miriam Molnárová" userId="5cf27e48-6df4-4c33-8e2d-3aa258d9a40e" providerId="ADAL" clId="{C8841580-1CE4-47B2-B524-4C27EBF10B99}" dt="2023-09-30T09:55:48.371" v="2074" actId="20577"/>
          <ac:spMkLst>
            <pc:docMk/>
            <pc:sldMk cId="1467988371" sldId="260"/>
            <ac:spMk id="3" creationId="{34B471CD-AEA9-D68B-0082-638A9E5142AF}"/>
          </ac:spMkLst>
        </pc:spChg>
        <pc:spChg chg="add mod">
          <ac:chgData name="Miriam Molnárová" userId="5cf27e48-6df4-4c33-8e2d-3aa258d9a40e" providerId="ADAL" clId="{C8841580-1CE4-47B2-B524-4C27EBF10B99}" dt="2023-09-29T16:38:11.650" v="887" actId="1076"/>
          <ac:spMkLst>
            <pc:docMk/>
            <pc:sldMk cId="1467988371" sldId="260"/>
            <ac:spMk id="5" creationId="{E48800C5-F479-679E-C2C5-BFD923FFF8D8}"/>
          </ac:spMkLst>
        </pc:spChg>
        <pc:spChg chg="add del">
          <ac:chgData name="Miriam Molnárová" userId="5cf27e48-6df4-4c33-8e2d-3aa258d9a40e" providerId="ADAL" clId="{C8841580-1CE4-47B2-B524-4C27EBF10B99}" dt="2023-09-29T16:32:11.856" v="811" actId="26606"/>
          <ac:spMkLst>
            <pc:docMk/>
            <pc:sldMk cId="1467988371" sldId="260"/>
            <ac:spMk id="9" creationId="{2B97F24A-32CE-4C1C-A50D-3016B394DCFB}"/>
          </ac:spMkLst>
        </pc:spChg>
        <pc:spChg chg="add del">
          <ac:chgData name="Miriam Molnárová" userId="5cf27e48-6df4-4c33-8e2d-3aa258d9a40e" providerId="ADAL" clId="{C8841580-1CE4-47B2-B524-4C27EBF10B99}" dt="2023-09-29T16:32:11.856" v="811" actId="26606"/>
          <ac:spMkLst>
            <pc:docMk/>
            <pc:sldMk cId="1467988371" sldId="260"/>
            <ac:spMk id="11" creationId="{CD8B4F24-440B-49E9-B85D-733523DC064B}"/>
          </ac:spMkLst>
        </pc:spChg>
        <pc:spChg chg="add del">
          <ac:chgData name="Miriam Molnárová" userId="5cf27e48-6df4-4c33-8e2d-3aa258d9a40e" providerId="ADAL" clId="{C8841580-1CE4-47B2-B524-4C27EBF10B99}" dt="2023-09-29T16:32:11.840" v="810" actId="26606"/>
          <ac:spMkLst>
            <pc:docMk/>
            <pc:sldMk cId="1467988371" sldId="260"/>
            <ac:spMk id="16" creationId="{32AEEBC8-9D30-42EF-95F2-386C2653FBF0}"/>
          </ac:spMkLst>
        </pc:spChg>
        <pc:spChg chg="add del">
          <ac:chgData name="Miriam Molnárová" userId="5cf27e48-6df4-4c33-8e2d-3aa258d9a40e" providerId="ADAL" clId="{C8841580-1CE4-47B2-B524-4C27EBF10B99}" dt="2023-09-29T16:32:11.840" v="810" actId="26606"/>
          <ac:spMkLst>
            <pc:docMk/>
            <pc:sldMk cId="1467988371" sldId="260"/>
            <ac:spMk id="18" creationId="{2E92FA66-67D7-4CB4-94D3-E643A9AD4757}"/>
          </ac:spMkLst>
        </pc:spChg>
        <pc:spChg chg="add del">
          <ac:chgData name="Miriam Molnárová" userId="5cf27e48-6df4-4c33-8e2d-3aa258d9a40e" providerId="ADAL" clId="{C8841580-1CE4-47B2-B524-4C27EBF10B99}" dt="2023-09-29T16:35:33.473" v="867" actId="26606"/>
          <ac:spMkLst>
            <pc:docMk/>
            <pc:sldMk cId="1467988371" sldId="260"/>
            <ac:spMk id="20" creationId="{66E48AFA-8884-4F68-A44F-D2C1E8609C5A}"/>
          </ac:spMkLst>
        </pc:spChg>
        <pc:spChg chg="add del">
          <ac:chgData name="Miriam Molnárová" userId="5cf27e48-6df4-4c33-8e2d-3aa258d9a40e" providerId="ADAL" clId="{C8841580-1CE4-47B2-B524-4C27EBF10B99}" dt="2023-09-29T16:35:33.473" v="867" actId="26606"/>
          <ac:spMkLst>
            <pc:docMk/>
            <pc:sldMk cId="1467988371" sldId="260"/>
            <ac:spMk id="21" creationId="{969D19A6-08CB-498C-93EC-3FFB021FC68A}"/>
          </ac:spMkLst>
        </pc:spChg>
        <pc:spChg chg="add del">
          <ac:chgData name="Miriam Molnárová" userId="5cf27e48-6df4-4c33-8e2d-3aa258d9a40e" providerId="ADAL" clId="{C8841580-1CE4-47B2-B524-4C27EBF10B99}" dt="2023-09-29T16:35:58.906" v="869" actId="26606"/>
          <ac:spMkLst>
            <pc:docMk/>
            <pc:sldMk cId="1467988371" sldId="260"/>
            <ac:spMk id="26" creationId="{2B97F24A-32CE-4C1C-A50D-3016B394DCFB}"/>
          </ac:spMkLst>
        </pc:spChg>
        <pc:spChg chg="add del">
          <ac:chgData name="Miriam Molnárová" userId="5cf27e48-6df4-4c33-8e2d-3aa258d9a40e" providerId="ADAL" clId="{C8841580-1CE4-47B2-B524-4C27EBF10B99}" dt="2023-09-29T16:35:58.906" v="869" actId="26606"/>
          <ac:spMkLst>
            <pc:docMk/>
            <pc:sldMk cId="1467988371" sldId="260"/>
            <ac:spMk id="28" creationId="{CD8B4F24-440B-49E9-B85D-733523DC064B}"/>
          </ac:spMkLst>
        </pc:spChg>
        <pc:spChg chg="add">
          <ac:chgData name="Miriam Molnárová" userId="5cf27e48-6df4-4c33-8e2d-3aa258d9a40e" providerId="ADAL" clId="{C8841580-1CE4-47B2-B524-4C27EBF10B99}" dt="2023-09-29T16:35:58.906" v="869" actId="26606"/>
          <ac:spMkLst>
            <pc:docMk/>
            <pc:sldMk cId="1467988371" sldId="260"/>
            <ac:spMk id="33" creationId="{7B831B6F-405A-4B47-B9BB-5CA88F285844}"/>
          </ac:spMkLst>
        </pc:spChg>
        <pc:spChg chg="add">
          <ac:chgData name="Miriam Molnárová" userId="5cf27e48-6df4-4c33-8e2d-3aa258d9a40e" providerId="ADAL" clId="{C8841580-1CE4-47B2-B524-4C27EBF10B99}" dt="2023-09-29T16:35:58.906" v="869" actId="26606"/>
          <ac:spMkLst>
            <pc:docMk/>
            <pc:sldMk cId="1467988371" sldId="260"/>
            <ac:spMk id="35" creationId="{953EE71A-6488-4203-A7C4-77102FD0DCCA}"/>
          </ac:spMkLst>
        </pc:spChg>
        <pc:picChg chg="add mod ord">
          <ac:chgData name="Miriam Molnárová" userId="5cf27e48-6df4-4c33-8e2d-3aa258d9a40e" providerId="ADAL" clId="{C8841580-1CE4-47B2-B524-4C27EBF10B99}" dt="2023-09-29T16:36:03.571" v="870" actId="1076"/>
          <ac:picMkLst>
            <pc:docMk/>
            <pc:sldMk cId="1467988371" sldId="260"/>
            <ac:picMk id="4" creationId="{8BE475BA-6DB6-4304-14FC-E2546CD99585}"/>
          </ac:picMkLst>
        </pc:picChg>
      </pc:sldChg>
      <pc:sldChg chg="addSp modSp new mod setBg">
        <pc:chgData name="Miriam Molnárová" userId="5cf27e48-6df4-4c33-8e2d-3aa258d9a40e" providerId="ADAL" clId="{C8841580-1CE4-47B2-B524-4C27EBF10B99}" dt="2023-09-30T10:54:08.577" v="3508" actId="20577"/>
        <pc:sldMkLst>
          <pc:docMk/>
          <pc:sldMk cId="4118654901" sldId="261"/>
        </pc:sldMkLst>
        <pc:spChg chg="mod">
          <ac:chgData name="Miriam Molnárová" userId="5cf27e48-6df4-4c33-8e2d-3aa258d9a40e" providerId="ADAL" clId="{C8841580-1CE4-47B2-B524-4C27EBF10B99}" dt="2023-09-30T10:06:51.415" v="2276" actId="26606"/>
          <ac:spMkLst>
            <pc:docMk/>
            <pc:sldMk cId="4118654901" sldId="261"/>
            <ac:spMk id="2" creationId="{3A5B2245-0C70-74F1-7157-C474398A27BC}"/>
          </ac:spMkLst>
        </pc:spChg>
        <pc:spChg chg="mod">
          <ac:chgData name="Miriam Molnárová" userId="5cf27e48-6df4-4c33-8e2d-3aa258d9a40e" providerId="ADAL" clId="{C8841580-1CE4-47B2-B524-4C27EBF10B99}" dt="2023-09-30T10:54:08.577" v="3508" actId="20577"/>
          <ac:spMkLst>
            <pc:docMk/>
            <pc:sldMk cId="4118654901" sldId="261"/>
            <ac:spMk id="3" creationId="{421C7E08-9977-342F-7979-8ACBED17A75D}"/>
          </ac:spMkLst>
        </pc:spChg>
        <pc:grpChg chg="add">
          <ac:chgData name="Miriam Molnárová" userId="5cf27e48-6df4-4c33-8e2d-3aa258d9a40e" providerId="ADAL" clId="{C8841580-1CE4-47B2-B524-4C27EBF10B99}" dt="2023-09-30T10:06:51.415" v="2276" actId="26606"/>
          <ac:grpSpMkLst>
            <pc:docMk/>
            <pc:sldMk cId="4118654901" sldId="261"/>
            <ac:grpSpMk id="10" creationId="{6258F736-B256-8039-9DC6-F4E49A5C5AD5}"/>
          </ac:grpSpMkLst>
        </pc:grpChg>
        <pc:picChg chg="add mod">
          <ac:chgData name="Miriam Molnárová" userId="5cf27e48-6df4-4c33-8e2d-3aa258d9a40e" providerId="ADAL" clId="{C8841580-1CE4-47B2-B524-4C27EBF10B99}" dt="2023-09-30T10:06:51.415" v="2276" actId="26606"/>
          <ac:picMkLst>
            <pc:docMk/>
            <pc:sldMk cId="4118654901" sldId="261"/>
            <ac:picMk id="5" creationId="{922C9865-C0DD-EEE4-9B18-CCCC6241E1BC}"/>
          </ac:picMkLst>
        </pc:picChg>
      </pc:sldChg>
      <pc:sldChg chg="new del">
        <pc:chgData name="Miriam Molnárová" userId="5cf27e48-6df4-4c33-8e2d-3aa258d9a40e" providerId="ADAL" clId="{C8841580-1CE4-47B2-B524-4C27EBF10B99}" dt="2023-09-29T16:38:31.636" v="888" actId="2696"/>
        <pc:sldMkLst>
          <pc:docMk/>
          <pc:sldMk cId="321085465" sldId="262"/>
        </pc:sldMkLst>
      </pc:sldChg>
      <pc:sldChg chg="addSp delSp modSp new mod setBg">
        <pc:chgData name="Miriam Molnárová" userId="5cf27e48-6df4-4c33-8e2d-3aa258d9a40e" providerId="ADAL" clId="{C8841580-1CE4-47B2-B524-4C27EBF10B99}" dt="2023-09-30T10:09:09.955" v="2325" actId="20577"/>
        <pc:sldMkLst>
          <pc:docMk/>
          <pc:sldMk cId="3692797094" sldId="262"/>
        </pc:sldMkLst>
        <pc:spChg chg="mod">
          <ac:chgData name="Miriam Molnárová" userId="5cf27e48-6df4-4c33-8e2d-3aa258d9a40e" providerId="ADAL" clId="{C8841580-1CE4-47B2-B524-4C27EBF10B99}" dt="2023-09-30T09:33:53.144" v="1881" actId="26606"/>
          <ac:spMkLst>
            <pc:docMk/>
            <pc:sldMk cId="3692797094" sldId="262"/>
            <ac:spMk id="2" creationId="{FC18EAF8-439F-CA97-B48D-42D6A731D534}"/>
          </ac:spMkLst>
        </pc:spChg>
        <pc:spChg chg="mod ord">
          <ac:chgData name="Miriam Molnárová" userId="5cf27e48-6df4-4c33-8e2d-3aa258d9a40e" providerId="ADAL" clId="{C8841580-1CE4-47B2-B524-4C27EBF10B99}" dt="2023-09-30T10:09:09.955" v="2325" actId="20577"/>
          <ac:spMkLst>
            <pc:docMk/>
            <pc:sldMk cId="3692797094" sldId="262"/>
            <ac:spMk id="3" creationId="{448152C9-D157-9736-CE66-9AC64966069F}"/>
          </ac:spMkLst>
        </pc:spChg>
        <pc:spChg chg="add del">
          <ac:chgData name="Miriam Molnárová" userId="5cf27e48-6df4-4c33-8e2d-3aa258d9a40e" providerId="ADAL" clId="{C8841580-1CE4-47B2-B524-4C27EBF10B99}" dt="2023-09-30T09:33:53.128" v="1880" actId="26606"/>
          <ac:spMkLst>
            <pc:docMk/>
            <pc:sldMk cId="3692797094" sldId="262"/>
            <ac:spMk id="11" creationId="{50D1C5B3-B60D-4696-AE60-100D5EC8AB5D}"/>
          </ac:spMkLst>
        </pc:spChg>
        <pc:spChg chg="add del">
          <ac:chgData name="Miriam Molnárová" userId="5cf27e48-6df4-4c33-8e2d-3aa258d9a40e" providerId="ADAL" clId="{C8841580-1CE4-47B2-B524-4C27EBF10B99}" dt="2023-09-30T09:33:53.128" v="1880" actId="26606"/>
          <ac:spMkLst>
            <pc:docMk/>
            <pc:sldMk cId="3692797094" sldId="262"/>
            <ac:spMk id="13" creationId="{FA169C72-4010-413C-A913-4BD6E2D1291A}"/>
          </ac:spMkLst>
        </pc:spChg>
        <pc:spChg chg="add del">
          <ac:chgData name="Miriam Molnárová" userId="5cf27e48-6df4-4c33-8e2d-3aa258d9a40e" providerId="ADAL" clId="{C8841580-1CE4-47B2-B524-4C27EBF10B99}" dt="2023-09-30T09:33:53.128" v="1880" actId="26606"/>
          <ac:spMkLst>
            <pc:docMk/>
            <pc:sldMk cId="3692797094" sldId="262"/>
            <ac:spMk id="15" creationId="{758C3C99-2F64-46DC-9F81-BAA40930E163}"/>
          </ac:spMkLst>
        </pc:spChg>
        <pc:spChg chg="add">
          <ac:chgData name="Miriam Molnárová" userId="5cf27e48-6df4-4c33-8e2d-3aa258d9a40e" providerId="ADAL" clId="{C8841580-1CE4-47B2-B524-4C27EBF10B99}" dt="2023-09-30T09:33:53.144" v="1881" actId="26606"/>
          <ac:spMkLst>
            <pc:docMk/>
            <pc:sldMk cId="3692797094" sldId="262"/>
            <ac:spMk id="17" creationId="{B00278AE-C62A-3610-2127-E5F5BEDC2228}"/>
          </ac:spMkLst>
        </pc:spChg>
        <pc:picChg chg="add mod">
          <ac:chgData name="Miriam Molnárová" userId="5cf27e48-6df4-4c33-8e2d-3aa258d9a40e" providerId="ADAL" clId="{C8841580-1CE4-47B2-B524-4C27EBF10B99}" dt="2023-09-30T09:33:53.144" v="1881" actId="26606"/>
          <ac:picMkLst>
            <pc:docMk/>
            <pc:sldMk cId="3692797094" sldId="262"/>
            <ac:picMk id="4" creationId="{0EB67A37-5B5A-49BA-9592-F80602EBC9A8}"/>
          </ac:picMkLst>
        </pc:picChg>
        <pc:picChg chg="add mod">
          <ac:chgData name="Miriam Molnárová" userId="5cf27e48-6df4-4c33-8e2d-3aa258d9a40e" providerId="ADAL" clId="{C8841580-1CE4-47B2-B524-4C27EBF10B99}" dt="2023-09-30T09:33:53.144" v="1881" actId="26606"/>
          <ac:picMkLst>
            <pc:docMk/>
            <pc:sldMk cId="3692797094" sldId="262"/>
            <ac:picMk id="5" creationId="{E5726A8D-EFDB-313C-B3C3-0E446995DFFF}"/>
          </ac:picMkLst>
        </pc:picChg>
        <pc:picChg chg="add mod">
          <ac:chgData name="Miriam Molnárová" userId="5cf27e48-6df4-4c33-8e2d-3aa258d9a40e" providerId="ADAL" clId="{C8841580-1CE4-47B2-B524-4C27EBF10B99}" dt="2023-09-30T09:33:53.144" v="1881" actId="26606"/>
          <ac:picMkLst>
            <pc:docMk/>
            <pc:sldMk cId="3692797094" sldId="262"/>
            <ac:picMk id="6" creationId="{3A199512-EA4A-4B4A-8A15-79B6530EC2AE}"/>
          </ac:picMkLst>
        </pc:picChg>
        <pc:cxnChg chg="add">
          <ac:chgData name="Miriam Molnárová" userId="5cf27e48-6df4-4c33-8e2d-3aa258d9a40e" providerId="ADAL" clId="{C8841580-1CE4-47B2-B524-4C27EBF10B99}" dt="2023-09-30T09:33:53.144" v="1881" actId="26606"/>
          <ac:cxnSpMkLst>
            <pc:docMk/>
            <pc:sldMk cId="3692797094" sldId="262"/>
            <ac:cxnSpMk id="18" creationId="{249EDD1B-F94D-B4E6-ACAA-566B9A26FDE3}"/>
          </ac:cxnSpMkLst>
        </pc:cxnChg>
      </pc:sldChg>
      <pc:sldChg chg="modSp add mod ord setBg">
        <pc:chgData name="Miriam Molnárová" userId="5cf27e48-6df4-4c33-8e2d-3aa258d9a40e" providerId="ADAL" clId="{C8841580-1CE4-47B2-B524-4C27EBF10B99}" dt="2023-09-30T10:25:10.188" v="3184"/>
        <pc:sldMkLst>
          <pc:docMk/>
          <pc:sldMk cId="3068220148" sldId="263"/>
        </pc:sldMkLst>
        <pc:spChg chg="mod">
          <ac:chgData name="Miriam Molnárová" userId="5cf27e48-6df4-4c33-8e2d-3aa258d9a40e" providerId="ADAL" clId="{C8841580-1CE4-47B2-B524-4C27EBF10B99}" dt="2023-09-30T09:21:14.962" v="1176"/>
          <ac:spMkLst>
            <pc:docMk/>
            <pc:sldMk cId="3068220148" sldId="263"/>
            <ac:spMk id="2" creationId="{64C1C10A-2A1F-CF19-EE73-60EDB7C4A8C5}"/>
          </ac:spMkLst>
        </pc:spChg>
        <pc:spChg chg="mod">
          <ac:chgData name="Miriam Molnárová" userId="5cf27e48-6df4-4c33-8e2d-3aa258d9a40e" providerId="ADAL" clId="{C8841580-1CE4-47B2-B524-4C27EBF10B99}" dt="2023-09-30T09:21:07.064" v="1171" actId="21"/>
          <ac:spMkLst>
            <pc:docMk/>
            <pc:sldMk cId="3068220148" sldId="263"/>
            <ac:spMk id="7" creationId="{B0150643-7535-9A5E-7ED8-4ABCF5A682A2}"/>
          </ac:spMkLst>
        </pc:spChg>
      </pc:sldChg>
      <pc:sldChg chg="addSp delSp modSp new mod setBg setClrOvrMap">
        <pc:chgData name="Miriam Molnárová" userId="5cf27e48-6df4-4c33-8e2d-3aa258d9a40e" providerId="ADAL" clId="{C8841580-1CE4-47B2-B524-4C27EBF10B99}" dt="2023-09-30T09:59:41.425" v="2236" actId="26606"/>
        <pc:sldMkLst>
          <pc:docMk/>
          <pc:sldMk cId="2657032205" sldId="264"/>
        </pc:sldMkLst>
        <pc:spChg chg="mod ord">
          <ac:chgData name="Miriam Molnárová" userId="5cf27e48-6df4-4c33-8e2d-3aa258d9a40e" providerId="ADAL" clId="{C8841580-1CE4-47B2-B524-4C27EBF10B99}" dt="2023-09-30T09:59:41.425" v="2236" actId="26606"/>
          <ac:spMkLst>
            <pc:docMk/>
            <pc:sldMk cId="2657032205" sldId="264"/>
            <ac:spMk id="2" creationId="{A4D4A0E6-6D64-4206-4843-F8AE22500941}"/>
          </ac:spMkLst>
        </pc:spChg>
        <pc:spChg chg="mod ord">
          <ac:chgData name="Miriam Molnárová" userId="5cf27e48-6df4-4c33-8e2d-3aa258d9a40e" providerId="ADAL" clId="{C8841580-1CE4-47B2-B524-4C27EBF10B99}" dt="2023-09-30T09:59:41.425" v="2236" actId="26606"/>
          <ac:spMkLst>
            <pc:docMk/>
            <pc:sldMk cId="2657032205" sldId="264"/>
            <ac:spMk id="3" creationId="{610D52BF-7676-01DB-1EBC-0924411E159A}"/>
          </ac:spMkLst>
        </pc:spChg>
        <pc:spChg chg="add del">
          <ac:chgData name="Miriam Molnárová" userId="5cf27e48-6df4-4c33-8e2d-3aa258d9a40e" providerId="ADAL" clId="{C8841580-1CE4-47B2-B524-4C27EBF10B99}" dt="2023-09-30T09:59:18.955" v="2229" actId="26606"/>
          <ac:spMkLst>
            <pc:docMk/>
            <pc:sldMk cId="2657032205" sldId="264"/>
            <ac:spMk id="13" creationId="{07977D39-626F-40D7-B00F-16E02602DD5A}"/>
          </ac:spMkLst>
        </pc:spChg>
        <pc:spChg chg="add del">
          <ac:chgData name="Miriam Molnárová" userId="5cf27e48-6df4-4c33-8e2d-3aa258d9a40e" providerId="ADAL" clId="{C8841580-1CE4-47B2-B524-4C27EBF10B99}" dt="2023-09-30T09:59:18.955" v="2229" actId="26606"/>
          <ac:spMkLst>
            <pc:docMk/>
            <pc:sldMk cId="2657032205" sldId="264"/>
            <ac:spMk id="15" creationId="{B905CDE4-B751-4B3E-B625-6E59F8903414}"/>
          </ac:spMkLst>
        </pc:spChg>
        <pc:spChg chg="add del">
          <ac:chgData name="Miriam Molnárová" userId="5cf27e48-6df4-4c33-8e2d-3aa258d9a40e" providerId="ADAL" clId="{C8841580-1CE4-47B2-B524-4C27EBF10B99}" dt="2023-09-30T09:59:18.955" v="2229" actId="26606"/>
          <ac:spMkLst>
            <pc:docMk/>
            <pc:sldMk cId="2657032205" sldId="264"/>
            <ac:spMk id="17" creationId="{08108C16-F4C0-44AA-999D-17BD39219B24}"/>
          </ac:spMkLst>
        </pc:spChg>
        <pc:spChg chg="add del">
          <ac:chgData name="Miriam Molnárová" userId="5cf27e48-6df4-4c33-8e2d-3aa258d9a40e" providerId="ADAL" clId="{C8841580-1CE4-47B2-B524-4C27EBF10B99}" dt="2023-09-30T09:59:18.955" v="2229" actId="26606"/>
          <ac:spMkLst>
            <pc:docMk/>
            <pc:sldMk cId="2657032205" sldId="264"/>
            <ac:spMk id="19" creationId="{CDC29AC1-2821-4FCC-B597-88DAF39C36FE}"/>
          </ac:spMkLst>
        </pc:spChg>
        <pc:spChg chg="add del">
          <ac:chgData name="Miriam Molnárová" userId="5cf27e48-6df4-4c33-8e2d-3aa258d9a40e" providerId="ADAL" clId="{C8841580-1CE4-47B2-B524-4C27EBF10B99}" dt="2023-09-30T09:59:18.955" v="2229" actId="26606"/>
          <ac:spMkLst>
            <pc:docMk/>
            <pc:sldMk cId="2657032205" sldId="264"/>
            <ac:spMk id="21" creationId="{C8F10CB3-3B5E-4C7A-98CF-B87454DDFA39}"/>
          </ac:spMkLst>
        </pc:spChg>
        <pc:spChg chg="add del">
          <ac:chgData name="Miriam Molnárová" userId="5cf27e48-6df4-4c33-8e2d-3aa258d9a40e" providerId="ADAL" clId="{C8841580-1CE4-47B2-B524-4C27EBF10B99}" dt="2023-09-30T09:59:21.221" v="2231" actId="26606"/>
          <ac:spMkLst>
            <pc:docMk/>
            <pc:sldMk cId="2657032205" sldId="264"/>
            <ac:spMk id="23" creationId="{AB902CB9-C7DC-4673-B7D5-F22DCF0EC54E}"/>
          </ac:spMkLst>
        </pc:spChg>
        <pc:spChg chg="add del">
          <ac:chgData name="Miriam Molnárová" userId="5cf27e48-6df4-4c33-8e2d-3aa258d9a40e" providerId="ADAL" clId="{C8841580-1CE4-47B2-B524-4C27EBF10B99}" dt="2023-09-30T09:59:41.410" v="2235" actId="26606"/>
          <ac:spMkLst>
            <pc:docMk/>
            <pc:sldMk cId="2657032205" sldId="264"/>
            <ac:spMk id="30" creationId="{0EFD753D-6A49-46DD-9E82-AA6E2C62B461}"/>
          </ac:spMkLst>
        </pc:spChg>
        <pc:spChg chg="add del">
          <ac:chgData name="Miriam Molnárová" userId="5cf27e48-6df4-4c33-8e2d-3aa258d9a40e" providerId="ADAL" clId="{C8841580-1CE4-47B2-B524-4C27EBF10B99}" dt="2023-09-30T09:59:41.410" v="2235" actId="26606"/>
          <ac:spMkLst>
            <pc:docMk/>
            <pc:sldMk cId="2657032205" sldId="264"/>
            <ac:spMk id="31" creationId="{138A5824-1F4A-4EE7-BC13-5BB48FC0809B}"/>
          </ac:spMkLst>
        </pc:spChg>
        <pc:spChg chg="add">
          <ac:chgData name="Miriam Molnárová" userId="5cf27e48-6df4-4c33-8e2d-3aa258d9a40e" providerId="ADAL" clId="{C8841580-1CE4-47B2-B524-4C27EBF10B99}" dt="2023-09-30T09:59:41.425" v="2236" actId="26606"/>
          <ac:spMkLst>
            <pc:docMk/>
            <pc:sldMk cId="2657032205" sldId="264"/>
            <ac:spMk id="33" creationId="{5CB593EA-2F98-479F-B4C4-F366571FA64D}"/>
          </ac:spMkLst>
        </pc:spChg>
        <pc:spChg chg="add">
          <ac:chgData name="Miriam Molnárová" userId="5cf27e48-6df4-4c33-8e2d-3aa258d9a40e" providerId="ADAL" clId="{C8841580-1CE4-47B2-B524-4C27EBF10B99}" dt="2023-09-30T09:59:41.425" v="2236" actId="26606"/>
          <ac:spMkLst>
            <pc:docMk/>
            <pc:sldMk cId="2657032205" sldId="264"/>
            <ac:spMk id="34" creationId="{39BEB6D0-9E4E-4221-93D1-74ABECEE9EFC}"/>
          </ac:spMkLst>
        </pc:spChg>
        <pc:picChg chg="add mod ord">
          <ac:chgData name="Miriam Molnárová" userId="5cf27e48-6df4-4c33-8e2d-3aa258d9a40e" providerId="ADAL" clId="{C8841580-1CE4-47B2-B524-4C27EBF10B99}" dt="2023-09-30T09:59:41.425" v="2236" actId="26606"/>
          <ac:picMkLst>
            <pc:docMk/>
            <pc:sldMk cId="2657032205" sldId="264"/>
            <ac:picMk id="4" creationId="{9DDE40E6-8477-5624-872C-18AF7A494503}"/>
          </ac:picMkLst>
        </pc:picChg>
        <pc:picChg chg="add mod ord">
          <ac:chgData name="Miriam Molnárová" userId="5cf27e48-6df4-4c33-8e2d-3aa258d9a40e" providerId="ADAL" clId="{C8841580-1CE4-47B2-B524-4C27EBF10B99}" dt="2023-09-30T09:59:41.425" v="2236" actId="26606"/>
          <ac:picMkLst>
            <pc:docMk/>
            <pc:sldMk cId="2657032205" sldId="264"/>
            <ac:picMk id="5" creationId="{A0C5D51A-4E0A-B161-3C8C-037EDE6BCE1F}"/>
          </ac:picMkLst>
        </pc:picChg>
        <pc:picChg chg="add mod ord">
          <ac:chgData name="Miriam Molnárová" userId="5cf27e48-6df4-4c33-8e2d-3aa258d9a40e" providerId="ADAL" clId="{C8841580-1CE4-47B2-B524-4C27EBF10B99}" dt="2023-09-30T09:59:41.425" v="2236" actId="26606"/>
          <ac:picMkLst>
            <pc:docMk/>
            <pc:sldMk cId="2657032205" sldId="264"/>
            <ac:picMk id="6" creationId="{E9A885A8-7801-123B-30EC-DD0994325696}"/>
          </ac:picMkLst>
        </pc:picChg>
        <pc:picChg chg="add mod ord">
          <ac:chgData name="Miriam Molnárová" userId="5cf27e48-6df4-4c33-8e2d-3aa258d9a40e" providerId="ADAL" clId="{C8841580-1CE4-47B2-B524-4C27EBF10B99}" dt="2023-09-30T09:59:41.425" v="2236" actId="26606"/>
          <ac:picMkLst>
            <pc:docMk/>
            <pc:sldMk cId="2657032205" sldId="264"/>
            <ac:picMk id="7" creationId="{FDBA2F82-9653-5E10-6DEF-26F2B3697064}"/>
          </ac:picMkLst>
        </pc:picChg>
        <pc:picChg chg="add mod ord">
          <ac:chgData name="Miriam Molnárová" userId="5cf27e48-6df4-4c33-8e2d-3aa258d9a40e" providerId="ADAL" clId="{C8841580-1CE4-47B2-B524-4C27EBF10B99}" dt="2023-09-30T09:59:41.425" v="2236" actId="26606"/>
          <ac:picMkLst>
            <pc:docMk/>
            <pc:sldMk cId="2657032205" sldId="264"/>
            <ac:picMk id="8" creationId="{8309AD6F-E8C5-FA68-F976-FB638CA153A3}"/>
          </ac:picMkLst>
        </pc:picChg>
        <pc:cxnChg chg="add del">
          <ac:chgData name="Miriam Molnárová" userId="5cf27e48-6df4-4c33-8e2d-3aa258d9a40e" providerId="ADAL" clId="{C8841580-1CE4-47B2-B524-4C27EBF10B99}" dt="2023-09-30T09:59:30.349" v="2233" actId="26606"/>
          <ac:cxnSpMkLst>
            <pc:docMk/>
            <pc:sldMk cId="2657032205" sldId="264"/>
            <ac:cxnSpMk id="25" creationId="{822A5670-0F7B-4199-AEAB-33FBA9CEA44D}"/>
          </ac:cxnSpMkLst>
        </pc:cxnChg>
        <pc:cxnChg chg="add del">
          <ac:chgData name="Miriam Molnárová" userId="5cf27e48-6df4-4c33-8e2d-3aa258d9a40e" providerId="ADAL" clId="{C8841580-1CE4-47B2-B524-4C27EBF10B99}" dt="2023-09-30T09:59:30.349" v="2233" actId="26606"/>
          <ac:cxnSpMkLst>
            <pc:docMk/>
            <pc:sldMk cId="2657032205" sldId="264"/>
            <ac:cxnSpMk id="26" creationId="{8BB1744D-A7DF-4B65-B6E3-DCF12BB2D869}"/>
          </ac:cxnSpMkLst>
        </pc:cxnChg>
        <pc:cxnChg chg="add del">
          <ac:chgData name="Miriam Molnárová" userId="5cf27e48-6df4-4c33-8e2d-3aa258d9a40e" providerId="ADAL" clId="{C8841580-1CE4-47B2-B524-4C27EBF10B99}" dt="2023-09-30T09:59:30.349" v="2233" actId="26606"/>
          <ac:cxnSpMkLst>
            <pc:docMk/>
            <pc:sldMk cId="2657032205" sldId="264"/>
            <ac:cxnSpMk id="27" creationId="{882DD753-EA38-4E86-91FB-05041A44A28E}"/>
          </ac:cxnSpMkLst>
        </pc:cxnChg>
        <pc:cxnChg chg="add del">
          <ac:chgData name="Miriam Molnárová" userId="5cf27e48-6df4-4c33-8e2d-3aa258d9a40e" providerId="ADAL" clId="{C8841580-1CE4-47B2-B524-4C27EBF10B99}" dt="2023-09-30T09:59:30.349" v="2233" actId="26606"/>
          <ac:cxnSpMkLst>
            <pc:docMk/>
            <pc:sldMk cId="2657032205" sldId="264"/>
            <ac:cxnSpMk id="28" creationId="{6DA63E78-7704-45EF-B5D3-EADDF5D82674}"/>
          </ac:cxnSpMkLst>
        </pc:cxnChg>
      </pc:sldChg>
      <pc:sldChg chg="addSp delSp modSp new mod setBg">
        <pc:chgData name="Miriam Molnárová" userId="5cf27e48-6df4-4c33-8e2d-3aa258d9a40e" providerId="ADAL" clId="{C8841580-1CE4-47B2-B524-4C27EBF10B99}" dt="2023-09-30T10:20:07.964" v="2803" actId="20577"/>
        <pc:sldMkLst>
          <pc:docMk/>
          <pc:sldMk cId="1385741885" sldId="265"/>
        </pc:sldMkLst>
        <pc:spChg chg="mod">
          <ac:chgData name="Miriam Molnárová" userId="5cf27e48-6df4-4c33-8e2d-3aa258d9a40e" providerId="ADAL" clId="{C8841580-1CE4-47B2-B524-4C27EBF10B99}" dt="2023-09-30T10:20:01.074" v="2794" actId="26606"/>
          <ac:spMkLst>
            <pc:docMk/>
            <pc:sldMk cId="1385741885" sldId="265"/>
            <ac:spMk id="2" creationId="{69CE3A43-30CA-F044-917A-67851C5806B7}"/>
          </ac:spMkLst>
        </pc:spChg>
        <pc:spChg chg="mod ord">
          <ac:chgData name="Miriam Molnárová" userId="5cf27e48-6df4-4c33-8e2d-3aa258d9a40e" providerId="ADAL" clId="{C8841580-1CE4-47B2-B524-4C27EBF10B99}" dt="2023-09-30T10:20:07.964" v="2803" actId="20577"/>
          <ac:spMkLst>
            <pc:docMk/>
            <pc:sldMk cId="1385741885" sldId="265"/>
            <ac:spMk id="3" creationId="{A69C4C06-6653-2FF8-7223-C43C17FEDA37}"/>
          </ac:spMkLst>
        </pc:spChg>
        <pc:grpChg chg="add del">
          <ac:chgData name="Miriam Molnárová" userId="5cf27e48-6df4-4c33-8e2d-3aa258d9a40e" providerId="ADAL" clId="{C8841580-1CE4-47B2-B524-4C27EBF10B99}" dt="2023-09-30T10:19:58.616" v="2791" actId="26606"/>
          <ac:grpSpMkLst>
            <pc:docMk/>
            <pc:sldMk cId="1385741885" sldId="265"/>
            <ac:grpSpMk id="9" creationId="{3AFCAD34-1AFC-BC1A-F6B2-C34C63912EAB}"/>
          </ac:grpSpMkLst>
        </pc:grpChg>
        <pc:grpChg chg="add del">
          <ac:chgData name="Miriam Molnárová" userId="5cf27e48-6df4-4c33-8e2d-3aa258d9a40e" providerId="ADAL" clId="{C8841580-1CE4-47B2-B524-4C27EBF10B99}" dt="2023-09-30T10:20:01.069" v="2793" actId="26606"/>
          <ac:grpSpMkLst>
            <pc:docMk/>
            <pc:sldMk cId="1385741885" sldId="265"/>
            <ac:grpSpMk id="14" creationId="{114ED94A-C85D-4CD3-4205-438D21CE6B38}"/>
          </ac:grpSpMkLst>
        </pc:grpChg>
        <pc:grpChg chg="add">
          <ac:chgData name="Miriam Molnárová" userId="5cf27e48-6df4-4c33-8e2d-3aa258d9a40e" providerId="ADAL" clId="{C8841580-1CE4-47B2-B524-4C27EBF10B99}" dt="2023-09-30T10:20:01.074" v="2794" actId="26606"/>
          <ac:grpSpMkLst>
            <pc:docMk/>
            <pc:sldMk cId="1385741885" sldId="265"/>
            <ac:grpSpMk id="18" creationId="{BE589684-54CA-64D8-C963-5F19FF75BF72}"/>
          </ac:grpSpMkLst>
        </pc:grpChg>
        <pc:picChg chg="add mod">
          <ac:chgData name="Miriam Molnárová" userId="5cf27e48-6df4-4c33-8e2d-3aa258d9a40e" providerId="ADAL" clId="{C8841580-1CE4-47B2-B524-4C27EBF10B99}" dt="2023-09-30T10:20:01.074" v="2794" actId="26606"/>
          <ac:picMkLst>
            <pc:docMk/>
            <pc:sldMk cId="1385741885" sldId="265"/>
            <ac:picMk id="4" creationId="{C9F24032-14F6-8211-A6C9-D53E37004279}"/>
          </ac:picMkLst>
        </pc:picChg>
      </pc:sldChg>
      <pc:sldChg chg="addSp delSp modSp new mod ord setBg">
        <pc:chgData name="Miriam Molnárová" userId="5cf27e48-6df4-4c33-8e2d-3aa258d9a40e" providerId="ADAL" clId="{C8841580-1CE4-47B2-B524-4C27EBF10B99}" dt="2023-09-30T11:14:25.893" v="4131" actId="20577"/>
        <pc:sldMkLst>
          <pc:docMk/>
          <pc:sldMk cId="3692148771" sldId="266"/>
        </pc:sldMkLst>
        <pc:spChg chg="mod">
          <ac:chgData name="Miriam Molnárová" userId="5cf27e48-6df4-4c33-8e2d-3aa258d9a40e" providerId="ADAL" clId="{C8841580-1CE4-47B2-B524-4C27EBF10B99}" dt="2023-09-30T10:15:17.242" v="2494" actId="26606"/>
          <ac:spMkLst>
            <pc:docMk/>
            <pc:sldMk cId="3692148771" sldId="266"/>
            <ac:spMk id="2" creationId="{652BF3C9-291F-F843-8732-75F3C51833DB}"/>
          </ac:spMkLst>
        </pc:spChg>
        <pc:spChg chg="mod">
          <ac:chgData name="Miriam Molnárová" userId="5cf27e48-6df4-4c33-8e2d-3aa258d9a40e" providerId="ADAL" clId="{C8841580-1CE4-47B2-B524-4C27EBF10B99}" dt="2023-09-30T11:14:25.893" v="4131" actId="20577"/>
          <ac:spMkLst>
            <pc:docMk/>
            <pc:sldMk cId="3692148771" sldId="266"/>
            <ac:spMk id="3" creationId="{E1470D9B-57E8-6E97-F2E8-99745C656348}"/>
          </ac:spMkLst>
        </pc:spChg>
        <pc:spChg chg="add del">
          <ac:chgData name="Miriam Molnárová" userId="5cf27e48-6df4-4c33-8e2d-3aa258d9a40e" providerId="ADAL" clId="{C8841580-1CE4-47B2-B524-4C27EBF10B99}" dt="2023-09-30T10:15:17.232" v="2493" actId="26606"/>
          <ac:spMkLst>
            <pc:docMk/>
            <pc:sldMk cId="3692148771" sldId="266"/>
            <ac:spMk id="18" creationId="{B7CCD652-09BE-3FB9-0B1E-E17EA5B27A93}"/>
          </ac:spMkLst>
        </pc:spChg>
        <pc:picChg chg="add mod ord">
          <ac:chgData name="Miriam Molnárová" userId="5cf27e48-6df4-4c33-8e2d-3aa258d9a40e" providerId="ADAL" clId="{C8841580-1CE4-47B2-B524-4C27EBF10B99}" dt="2023-09-30T10:16:03.527" v="2506" actId="14100"/>
          <ac:picMkLst>
            <pc:docMk/>
            <pc:sldMk cId="3692148771" sldId="266"/>
            <ac:picMk id="5" creationId="{769CEDA2-319D-1DAE-5332-CFDBB0B4A1BA}"/>
          </ac:picMkLst>
        </pc:picChg>
        <pc:picChg chg="add mod">
          <ac:chgData name="Miriam Molnárová" userId="5cf27e48-6df4-4c33-8e2d-3aa258d9a40e" providerId="ADAL" clId="{C8841580-1CE4-47B2-B524-4C27EBF10B99}" dt="2023-09-30T10:15:54.858" v="2505" actId="14100"/>
          <ac:picMkLst>
            <pc:docMk/>
            <pc:sldMk cId="3692148771" sldId="266"/>
            <ac:picMk id="7" creationId="{BBB851AC-131B-954E-3DA8-34B8944D44F3}"/>
          </ac:picMkLst>
        </pc:picChg>
        <pc:picChg chg="add mod ord">
          <ac:chgData name="Miriam Molnárová" userId="5cf27e48-6df4-4c33-8e2d-3aa258d9a40e" providerId="ADAL" clId="{C8841580-1CE4-47B2-B524-4C27EBF10B99}" dt="2023-09-30T10:15:17.242" v="2494" actId="26606"/>
          <ac:picMkLst>
            <pc:docMk/>
            <pc:sldMk cId="3692148771" sldId="266"/>
            <ac:picMk id="9" creationId="{3D594553-FB6A-BBBB-3188-D163BA9A9E77}"/>
          </ac:picMkLst>
        </pc:picChg>
        <pc:picChg chg="add del mod">
          <ac:chgData name="Miriam Molnárová" userId="5cf27e48-6df4-4c33-8e2d-3aa258d9a40e" providerId="ADAL" clId="{C8841580-1CE4-47B2-B524-4C27EBF10B99}" dt="2023-09-30T10:15:27.477" v="2495" actId="478"/>
          <ac:picMkLst>
            <pc:docMk/>
            <pc:sldMk cId="3692148771" sldId="266"/>
            <ac:picMk id="11" creationId="{F6106E42-9AED-AB9E-2557-95361E2AFF48}"/>
          </ac:picMkLst>
        </pc:picChg>
        <pc:picChg chg="add mod">
          <ac:chgData name="Miriam Molnárová" userId="5cf27e48-6df4-4c33-8e2d-3aa258d9a40e" providerId="ADAL" clId="{C8841580-1CE4-47B2-B524-4C27EBF10B99}" dt="2023-09-30T10:15:46.085" v="2502" actId="14100"/>
          <ac:picMkLst>
            <pc:docMk/>
            <pc:sldMk cId="3692148771" sldId="266"/>
            <ac:picMk id="13" creationId="{B64D4529-82D0-49CD-32B3-C2A0344DDE17}"/>
          </ac:picMkLst>
        </pc:picChg>
        <pc:cxnChg chg="add del">
          <ac:chgData name="Miriam Molnárová" userId="5cf27e48-6df4-4c33-8e2d-3aa258d9a40e" providerId="ADAL" clId="{C8841580-1CE4-47B2-B524-4C27EBF10B99}" dt="2023-09-30T10:15:06.284" v="2491" actId="26606"/>
          <ac:cxnSpMkLst>
            <pc:docMk/>
            <pc:sldMk cId="3692148771" sldId="266"/>
            <ac:cxnSpMk id="16" creationId="{1503BFE4-729B-D9D0-C17B-501E6AF1127A}"/>
          </ac:cxnSpMkLst>
        </pc:cxnChg>
        <pc:cxnChg chg="add del">
          <ac:chgData name="Miriam Molnárová" userId="5cf27e48-6df4-4c33-8e2d-3aa258d9a40e" providerId="ADAL" clId="{C8841580-1CE4-47B2-B524-4C27EBF10B99}" dt="2023-09-30T10:15:17.232" v="2493" actId="26606"/>
          <ac:cxnSpMkLst>
            <pc:docMk/>
            <pc:sldMk cId="3692148771" sldId="266"/>
            <ac:cxnSpMk id="19" creationId="{1503BFE4-729B-D9D0-C17B-501E6AF1127A}"/>
          </ac:cxnSpMkLst>
        </pc:cxnChg>
        <pc:cxnChg chg="add">
          <ac:chgData name="Miriam Molnárová" userId="5cf27e48-6df4-4c33-8e2d-3aa258d9a40e" providerId="ADAL" clId="{C8841580-1CE4-47B2-B524-4C27EBF10B99}" dt="2023-09-30T10:15:17.242" v="2494" actId="26606"/>
          <ac:cxnSpMkLst>
            <pc:docMk/>
            <pc:sldMk cId="3692148771" sldId="266"/>
            <ac:cxnSpMk id="21" creationId="{1503BFE4-729B-D9D0-C17B-501E6AF1127A}"/>
          </ac:cxnSpMkLst>
        </pc:cxnChg>
      </pc:sldChg>
      <pc:sldChg chg="modSp new mod">
        <pc:chgData name="Miriam Molnárová" userId="5cf27e48-6df4-4c33-8e2d-3aa258d9a40e" providerId="ADAL" clId="{C8841580-1CE4-47B2-B524-4C27EBF10B99}" dt="2023-09-30T11:03:47.899" v="3697" actId="21"/>
        <pc:sldMkLst>
          <pc:docMk/>
          <pc:sldMk cId="3115191358" sldId="267"/>
        </pc:sldMkLst>
        <pc:spChg chg="mod">
          <ac:chgData name="Miriam Molnárová" userId="5cf27e48-6df4-4c33-8e2d-3aa258d9a40e" providerId="ADAL" clId="{C8841580-1CE4-47B2-B524-4C27EBF10B99}" dt="2023-09-30T10:43:09.245" v="3206" actId="20577"/>
          <ac:spMkLst>
            <pc:docMk/>
            <pc:sldMk cId="3115191358" sldId="267"/>
            <ac:spMk id="2" creationId="{BE27E608-1F9F-40AA-4431-DAB981C3F697}"/>
          </ac:spMkLst>
        </pc:spChg>
        <pc:spChg chg="mod">
          <ac:chgData name="Miriam Molnárová" userId="5cf27e48-6df4-4c33-8e2d-3aa258d9a40e" providerId="ADAL" clId="{C8841580-1CE4-47B2-B524-4C27EBF10B99}" dt="2023-09-30T11:03:47.899" v="3697" actId="21"/>
          <ac:spMkLst>
            <pc:docMk/>
            <pc:sldMk cId="3115191358" sldId="267"/>
            <ac:spMk id="3" creationId="{9B5EE89B-DDEB-50F4-5810-197A24A8C212}"/>
          </ac:spMkLst>
        </pc:spChg>
      </pc:sldChg>
      <pc:sldChg chg="addSp delSp modSp new mod modClrScheme chgLayout">
        <pc:chgData name="Miriam Molnárová" userId="5cf27e48-6df4-4c33-8e2d-3aa258d9a40e" providerId="ADAL" clId="{C8841580-1CE4-47B2-B524-4C27EBF10B99}" dt="2023-09-30T11:00:42.011" v="3668" actId="255"/>
        <pc:sldMkLst>
          <pc:docMk/>
          <pc:sldMk cId="1934955589" sldId="268"/>
        </pc:sldMkLst>
        <pc:spChg chg="mod ord">
          <ac:chgData name="Miriam Molnárová" userId="5cf27e48-6df4-4c33-8e2d-3aa258d9a40e" providerId="ADAL" clId="{C8841580-1CE4-47B2-B524-4C27EBF10B99}" dt="2023-09-30T10:50:24.360" v="3448" actId="700"/>
          <ac:spMkLst>
            <pc:docMk/>
            <pc:sldMk cId="1934955589" sldId="268"/>
            <ac:spMk id="2" creationId="{62B1E702-16EC-0134-F038-1697A57C2EC7}"/>
          </ac:spMkLst>
        </pc:spChg>
        <pc:spChg chg="add del mod ord">
          <ac:chgData name="Miriam Molnárová" userId="5cf27e48-6df4-4c33-8e2d-3aa258d9a40e" providerId="ADAL" clId="{C8841580-1CE4-47B2-B524-4C27EBF10B99}" dt="2023-09-30T11:00:42.011" v="3668" actId="255"/>
          <ac:spMkLst>
            <pc:docMk/>
            <pc:sldMk cId="1934955589" sldId="268"/>
            <ac:spMk id="3" creationId="{F298E3DA-F0F2-E87E-0636-CB0622A5E1AF}"/>
          </ac:spMkLst>
        </pc:spChg>
        <pc:spChg chg="add mod ord">
          <ac:chgData name="Miriam Molnárová" userId="5cf27e48-6df4-4c33-8e2d-3aa258d9a40e" providerId="ADAL" clId="{C8841580-1CE4-47B2-B524-4C27EBF10B99}" dt="2023-09-30T10:58:56.221" v="3565" actId="20577"/>
          <ac:spMkLst>
            <pc:docMk/>
            <pc:sldMk cId="1934955589" sldId="268"/>
            <ac:spMk id="4" creationId="{BAFCA0AA-718D-C120-CBEF-614C824D140A}"/>
          </ac:spMkLst>
        </pc:spChg>
        <pc:graphicFrameChg chg="add del">
          <ac:chgData name="Miriam Molnárová" userId="5cf27e48-6df4-4c33-8e2d-3aa258d9a40e" providerId="ADAL" clId="{C8841580-1CE4-47B2-B524-4C27EBF10B99}" dt="2023-09-30T10:52:28.668" v="3492" actId="26606"/>
          <ac:graphicFrameMkLst>
            <pc:docMk/>
            <pc:sldMk cId="1934955589" sldId="268"/>
            <ac:graphicFrameMk id="7" creationId="{1B72F395-7E35-B664-8549-DAE10BA4FCCF}"/>
          </ac:graphicFrameMkLst>
        </pc:graphicFrameChg>
        <pc:graphicFrameChg chg="add del">
          <ac:chgData name="Miriam Molnárová" userId="5cf27e48-6df4-4c33-8e2d-3aa258d9a40e" providerId="ADAL" clId="{C8841580-1CE4-47B2-B524-4C27EBF10B99}" dt="2023-09-30T10:52:29.864" v="3494" actId="26606"/>
          <ac:graphicFrameMkLst>
            <pc:docMk/>
            <pc:sldMk cId="1934955589" sldId="268"/>
            <ac:graphicFrameMk id="9" creationId="{5E5C2126-DCD0-8D5C-E694-3639794642B9}"/>
          </ac:graphicFrameMkLst>
        </pc:graphicFrameChg>
        <pc:graphicFrameChg chg="add del">
          <ac:chgData name="Miriam Molnárová" userId="5cf27e48-6df4-4c33-8e2d-3aa258d9a40e" providerId="ADAL" clId="{C8841580-1CE4-47B2-B524-4C27EBF10B99}" dt="2023-09-30T10:52:32.618" v="3496" actId="26606"/>
          <ac:graphicFrameMkLst>
            <pc:docMk/>
            <pc:sldMk cId="1934955589" sldId="268"/>
            <ac:graphicFrameMk id="11" creationId="{C35BCF26-1C9F-5273-C0B1-5F9154C4DD9F}"/>
          </ac:graphicFrameMkLst>
        </pc:graphicFrameChg>
        <pc:picChg chg="add del mod">
          <ac:chgData name="Miriam Molnárová" userId="5cf27e48-6df4-4c33-8e2d-3aa258d9a40e" providerId="ADAL" clId="{C8841580-1CE4-47B2-B524-4C27EBF10B99}" dt="2023-09-30T10:52:32.899" v="3497"/>
          <ac:picMkLst>
            <pc:docMk/>
            <pc:sldMk cId="1934955589" sldId="268"/>
            <ac:picMk id="5" creationId="{549DF5AE-4295-0820-9E8C-236327320502}"/>
          </ac:picMkLst>
        </pc:picChg>
        <pc:picChg chg="add mod">
          <ac:chgData name="Miriam Molnárová" userId="5cf27e48-6df4-4c33-8e2d-3aa258d9a40e" providerId="ADAL" clId="{C8841580-1CE4-47B2-B524-4C27EBF10B99}" dt="2023-09-30T10:53:28.242" v="3505" actId="1076"/>
          <ac:picMkLst>
            <pc:docMk/>
            <pc:sldMk cId="1934955589" sldId="268"/>
            <ac:picMk id="6" creationId="{CF1E91A3-900A-E2AF-A32D-5DA0E507CBAE}"/>
          </ac:picMkLst>
        </pc:picChg>
      </pc:sldChg>
      <pc:sldChg chg="new del">
        <pc:chgData name="Miriam Molnárová" userId="5cf27e48-6df4-4c33-8e2d-3aa258d9a40e" providerId="ADAL" clId="{C8841580-1CE4-47B2-B524-4C27EBF10B99}" dt="2023-09-30T10:55:33.474" v="3511" actId="47"/>
        <pc:sldMkLst>
          <pc:docMk/>
          <pc:sldMk cId="1493007264" sldId="269"/>
        </pc:sldMkLst>
      </pc:sldChg>
      <pc:sldChg chg="modSp add mod">
        <pc:chgData name="Miriam Molnárová" userId="5cf27e48-6df4-4c33-8e2d-3aa258d9a40e" providerId="ADAL" clId="{C8841580-1CE4-47B2-B524-4C27EBF10B99}" dt="2023-10-01T14:13:11.300" v="5151" actId="20577"/>
        <pc:sldMkLst>
          <pc:docMk/>
          <pc:sldMk cId="3578244333" sldId="269"/>
        </pc:sldMkLst>
        <pc:spChg chg="mod">
          <ac:chgData name="Miriam Molnárová" userId="5cf27e48-6df4-4c33-8e2d-3aa258d9a40e" providerId="ADAL" clId="{C8841580-1CE4-47B2-B524-4C27EBF10B99}" dt="2023-10-01T14:12:41.903" v="5078" actId="27636"/>
          <ac:spMkLst>
            <pc:docMk/>
            <pc:sldMk cId="3578244333" sldId="269"/>
            <ac:spMk id="3" creationId="{790C3875-9219-165C-222D-5D858F000948}"/>
          </ac:spMkLst>
        </pc:spChg>
        <pc:spChg chg="mod">
          <ac:chgData name="Miriam Molnárová" userId="5cf27e48-6df4-4c33-8e2d-3aa258d9a40e" providerId="ADAL" clId="{C8841580-1CE4-47B2-B524-4C27EBF10B99}" dt="2023-10-01T14:13:11.300" v="5151" actId="20577"/>
          <ac:spMkLst>
            <pc:docMk/>
            <pc:sldMk cId="3578244333" sldId="269"/>
            <ac:spMk id="4" creationId="{656A6A23-E8E4-1B0C-860B-A88CED99C954}"/>
          </ac:spMkLst>
        </pc:spChg>
      </pc:sldChg>
      <pc:sldChg chg="modSp add mod">
        <pc:chgData name="Miriam Molnárová" userId="5cf27e48-6df4-4c33-8e2d-3aa258d9a40e" providerId="ADAL" clId="{C8841580-1CE4-47B2-B524-4C27EBF10B99}" dt="2023-09-30T10:56:23.519" v="3517"/>
        <pc:sldMkLst>
          <pc:docMk/>
          <pc:sldMk cId="858466916" sldId="270"/>
        </pc:sldMkLst>
        <pc:spChg chg="mod">
          <ac:chgData name="Miriam Molnárová" userId="5cf27e48-6df4-4c33-8e2d-3aa258d9a40e" providerId="ADAL" clId="{C8841580-1CE4-47B2-B524-4C27EBF10B99}" dt="2023-09-30T10:56:23.519" v="3517"/>
          <ac:spMkLst>
            <pc:docMk/>
            <pc:sldMk cId="858466916" sldId="270"/>
            <ac:spMk id="2" creationId="{283C4986-F59F-B4E5-2309-4DD57CB3A5D3}"/>
          </ac:spMkLst>
        </pc:spChg>
        <pc:spChg chg="mod">
          <ac:chgData name="Miriam Molnárová" userId="5cf27e48-6df4-4c33-8e2d-3aa258d9a40e" providerId="ADAL" clId="{C8841580-1CE4-47B2-B524-4C27EBF10B99}" dt="2023-09-30T10:56:04.308" v="3515" actId="1076"/>
          <ac:spMkLst>
            <pc:docMk/>
            <pc:sldMk cId="858466916" sldId="270"/>
            <ac:spMk id="5" creationId="{EF95ED0B-F9E0-F169-4435-D868E10D6CCB}"/>
          </ac:spMkLst>
        </pc:spChg>
        <pc:spChg chg="mod">
          <ac:chgData name="Miriam Molnárová" userId="5cf27e48-6df4-4c33-8e2d-3aa258d9a40e" providerId="ADAL" clId="{C8841580-1CE4-47B2-B524-4C27EBF10B99}" dt="2023-09-30T10:56:10.440" v="3516" actId="1076"/>
          <ac:spMkLst>
            <pc:docMk/>
            <pc:sldMk cId="858466916" sldId="270"/>
            <ac:spMk id="7" creationId="{DA6557F7-5B52-F04D-F7DE-66172ABB88A3}"/>
          </ac:spMkLst>
        </pc:spChg>
        <pc:picChg chg="mod">
          <ac:chgData name="Miriam Molnárová" userId="5cf27e48-6df4-4c33-8e2d-3aa258d9a40e" providerId="ADAL" clId="{C8841580-1CE4-47B2-B524-4C27EBF10B99}" dt="2023-09-30T10:56:00.264" v="3514" actId="1076"/>
          <ac:picMkLst>
            <pc:docMk/>
            <pc:sldMk cId="858466916" sldId="270"/>
            <ac:picMk id="9" creationId="{D1099D22-8CC1-3903-69C9-90639D7C7F5D}"/>
          </ac:picMkLst>
        </pc:picChg>
      </pc:sldChg>
      <pc:sldChg chg="addSp delSp modSp add mod setBg delDesignElem">
        <pc:chgData name="Miriam Molnárová" userId="5cf27e48-6df4-4c33-8e2d-3aa258d9a40e" providerId="ADAL" clId="{C8841580-1CE4-47B2-B524-4C27EBF10B99}" dt="2023-09-30T10:56:58.769" v="3527" actId="255"/>
        <pc:sldMkLst>
          <pc:docMk/>
          <pc:sldMk cId="2636997178" sldId="271"/>
        </pc:sldMkLst>
        <pc:spChg chg="add mod">
          <ac:chgData name="Miriam Molnárová" userId="5cf27e48-6df4-4c33-8e2d-3aa258d9a40e" providerId="ADAL" clId="{C8841580-1CE4-47B2-B524-4C27EBF10B99}" dt="2023-09-30T10:56:58.769" v="3527" actId="255"/>
          <ac:spMkLst>
            <pc:docMk/>
            <pc:sldMk cId="2636997178" sldId="271"/>
            <ac:spMk id="3" creationId="{C4DE2018-C69C-69F1-3A6F-F1ED6DB2A13A}"/>
          </ac:spMkLst>
        </pc:spChg>
        <pc:spChg chg="del">
          <ac:chgData name="Miriam Molnárová" userId="5cf27e48-6df4-4c33-8e2d-3aa258d9a40e" providerId="ADAL" clId="{C8841580-1CE4-47B2-B524-4C27EBF10B99}" dt="2023-09-30T10:55:43.537" v="3513"/>
          <ac:spMkLst>
            <pc:docMk/>
            <pc:sldMk cId="2636997178" sldId="271"/>
            <ac:spMk id="38" creationId="{3CAF01F4-43BC-4C8D-B3E7-889AD234BB3D}"/>
          </ac:spMkLst>
        </pc:spChg>
        <pc:spChg chg="del">
          <ac:chgData name="Miriam Molnárová" userId="5cf27e48-6df4-4c33-8e2d-3aa258d9a40e" providerId="ADAL" clId="{C8841580-1CE4-47B2-B524-4C27EBF10B99}" dt="2023-09-30T10:55:43.537" v="3513"/>
          <ac:spMkLst>
            <pc:docMk/>
            <pc:sldMk cId="2636997178" sldId="271"/>
            <ac:spMk id="40" creationId="{06CA1EFD-9858-44D0-91BA-87238CF94A39}"/>
          </ac:spMkLst>
        </pc:spChg>
        <pc:spChg chg="del">
          <ac:chgData name="Miriam Molnárová" userId="5cf27e48-6df4-4c33-8e2d-3aa258d9a40e" providerId="ADAL" clId="{C8841580-1CE4-47B2-B524-4C27EBF10B99}" dt="2023-09-30T10:55:43.537" v="3513"/>
          <ac:spMkLst>
            <pc:docMk/>
            <pc:sldMk cId="2636997178" sldId="271"/>
            <ac:spMk id="44" creationId="{8075DF9C-FBFA-4852-9E97-463CCCDEE9DA}"/>
          </ac:spMkLst>
        </pc:spChg>
        <pc:spChg chg="del">
          <ac:chgData name="Miriam Molnárová" userId="5cf27e48-6df4-4c33-8e2d-3aa258d9a40e" providerId="ADAL" clId="{C8841580-1CE4-47B2-B524-4C27EBF10B99}" dt="2023-09-30T10:55:43.537" v="3513"/>
          <ac:spMkLst>
            <pc:docMk/>
            <pc:sldMk cId="2636997178" sldId="271"/>
            <ac:spMk id="46" creationId="{EE8C26B4-C16C-4C86-8146-C48FAC987F23}"/>
          </ac:spMkLst>
        </pc:spChg>
        <pc:cxnChg chg="del">
          <ac:chgData name="Miriam Molnárová" userId="5cf27e48-6df4-4c33-8e2d-3aa258d9a40e" providerId="ADAL" clId="{C8841580-1CE4-47B2-B524-4C27EBF10B99}" dt="2023-09-30T10:55:43.537" v="3513"/>
          <ac:cxnSpMkLst>
            <pc:docMk/>
            <pc:sldMk cId="2636997178" sldId="271"/>
            <ac:cxnSpMk id="42" creationId="{D35323DC-C2C7-41A7-92D3-2AF72E7E96DF}"/>
          </ac:cxnSpMkLst>
        </pc:cxnChg>
        <pc:cxnChg chg="del">
          <ac:chgData name="Miriam Molnárová" userId="5cf27e48-6df4-4c33-8e2d-3aa258d9a40e" providerId="ADAL" clId="{C8841580-1CE4-47B2-B524-4C27EBF10B99}" dt="2023-09-30T10:55:43.537" v="3513"/>
          <ac:cxnSpMkLst>
            <pc:docMk/>
            <pc:sldMk cId="2636997178" sldId="271"/>
            <ac:cxnSpMk id="48" creationId="{C7451CD4-E661-4A39-B545-79A6C6273666}"/>
          </ac:cxnSpMkLst>
        </pc:cxnChg>
      </pc:sldChg>
      <pc:sldChg chg="modSp add mod">
        <pc:chgData name="Miriam Molnárová" userId="5cf27e48-6df4-4c33-8e2d-3aa258d9a40e" providerId="ADAL" clId="{C8841580-1CE4-47B2-B524-4C27EBF10B99}" dt="2023-09-30T10:58:11.238" v="3546" actId="27636"/>
        <pc:sldMkLst>
          <pc:docMk/>
          <pc:sldMk cId="1036587752" sldId="272"/>
        </pc:sldMkLst>
        <pc:spChg chg="mod">
          <ac:chgData name="Miriam Molnárová" userId="5cf27e48-6df4-4c33-8e2d-3aa258d9a40e" providerId="ADAL" clId="{C8841580-1CE4-47B2-B524-4C27EBF10B99}" dt="2023-09-30T10:58:11.238" v="3546" actId="27636"/>
          <ac:spMkLst>
            <pc:docMk/>
            <pc:sldMk cId="1036587752" sldId="272"/>
            <ac:spMk id="3" creationId="{B4E8C732-DEC3-0254-CE5A-5C01D93C4E37}"/>
          </ac:spMkLst>
        </pc:spChg>
      </pc:sldChg>
      <pc:sldChg chg="delSp add setBg delDesignElem">
        <pc:chgData name="Miriam Molnárová" userId="5cf27e48-6df4-4c33-8e2d-3aa258d9a40e" providerId="ADAL" clId="{C8841580-1CE4-47B2-B524-4C27EBF10B99}" dt="2023-10-01T13:34:41.380" v="4205"/>
        <pc:sldMkLst>
          <pc:docMk/>
          <pc:sldMk cId="3657953530" sldId="273"/>
        </pc:sldMkLst>
        <pc:spChg chg="del">
          <ac:chgData name="Miriam Molnárová" userId="5cf27e48-6df4-4c33-8e2d-3aa258d9a40e" providerId="ADAL" clId="{C8841580-1CE4-47B2-B524-4C27EBF10B99}" dt="2023-10-01T13:34:41.380" v="4205"/>
          <ac:spMkLst>
            <pc:docMk/>
            <pc:sldMk cId="3657953530" sldId="273"/>
            <ac:spMk id="25" creationId="{CCB94245-4294-4093-892B-471C7DCF851E}"/>
          </ac:spMkLst>
        </pc:spChg>
        <pc:spChg chg="del">
          <ac:chgData name="Miriam Molnárová" userId="5cf27e48-6df4-4c33-8e2d-3aa258d9a40e" providerId="ADAL" clId="{C8841580-1CE4-47B2-B524-4C27EBF10B99}" dt="2023-10-01T13:34:41.380" v="4205"/>
          <ac:spMkLst>
            <pc:docMk/>
            <pc:sldMk cId="3657953530" sldId="273"/>
            <ac:spMk id="27" creationId="{1E9AD3F6-FD63-401A-A4E1-EA1BD8DAACD9}"/>
          </ac:spMkLst>
        </pc:spChg>
        <pc:spChg chg="del">
          <ac:chgData name="Miriam Molnárová" userId="5cf27e48-6df4-4c33-8e2d-3aa258d9a40e" providerId="ADAL" clId="{C8841580-1CE4-47B2-B524-4C27EBF10B99}" dt="2023-10-01T13:34:41.380" v="4205"/>
          <ac:spMkLst>
            <pc:docMk/>
            <pc:sldMk cId="3657953530" sldId="273"/>
            <ac:spMk id="29" creationId="{3A3B0C76-008F-4A81-9DE6-74703D49F864}"/>
          </ac:spMkLst>
        </pc:spChg>
        <pc:cxnChg chg="del">
          <ac:chgData name="Miriam Molnárová" userId="5cf27e48-6df4-4c33-8e2d-3aa258d9a40e" providerId="ADAL" clId="{C8841580-1CE4-47B2-B524-4C27EBF10B99}" dt="2023-10-01T13:34:41.380" v="4205"/>
          <ac:cxnSpMkLst>
            <pc:docMk/>
            <pc:sldMk cId="3657953530" sldId="273"/>
            <ac:cxnSpMk id="31" creationId="{330273C1-84B5-4410-8457-877CAEAB946F}"/>
          </ac:cxnSpMkLst>
        </pc:cxnChg>
      </pc:sldChg>
      <pc:sldChg chg="modSp new add del mod">
        <pc:chgData name="Miriam Molnárová" userId="5cf27e48-6df4-4c33-8e2d-3aa258d9a40e" providerId="ADAL" clId="{C8841580-1CE4-47B2-B524-4C27EBF10B99}" dt="2023-10-01T13:33:04.139" v="4180" actId="2696"/>
        <pc:sldMkLst>
          <pc:docMk/>
          <pc:sldMk cId="4257796412" sldId="273"/>
        </pc:sldMkLst>
        <pc:spChg chg="mod">
          <ac:chgData name="Miriam Molnárová" userId="5cf27e48-6df4-4c33-8e2d-3aa258d9a40e" providerId="ADAL" clId="{C8841580-1CE4-47B2-B524-4C27EBF10B99}" dt="2023-10-01T13:29:45.870" v="4158" actId="20577"/>
          <ac:spMkLst>
            <pc:docMk/>
            <pc:sldMk cId="4257796412" sldId="273"/>
            <ac:spMk id="2" creationId="{3C759409-9362-F29F-99F5-857BDD062769}"/>
          </ac:spMkLst>
        </pc:spChg>
      </pc:sldChg>
      <pc:sldChg chg="modSp add mod">
        <pc:chgData name="Miriam Molnárová" userId="5cf27e48-6df4-4c33-8e2d-3aa258d9a40e" providerId="ADAL" clId="{C8841580-1CE4-47B2-B524-4C27EBF10B99}" dt="2023-10-01T14:15:36.554" v="5264" actId="20577"/>
        <pc:sldMkLst>
          <pc:docMk/>
          <pc:sldMk cId="864320648" sldId="274"/>
        </pc:sldMkLst>
        <pc:spChg chg="mod">
          <ac:chgData name="Miriam Molnárová" userId="5cf27e48-6df4-4c33-8e2d-3aa258d9a40e" providerId="ADAL" clId="{C8841580-1CE4-47B2-B524-4C27EBF10B99}" dt="2023-10-01T14:13:41.506" v="5154" actId="20577"/>
          <ac:spMkLst>
            <pc:docMk/>
            <pc:sldMk cId="864320648" sldId="274"/>
            <ac:spMk id="3" creationId="{F48A6597-9AFB-3B5E-39A1-53EF79355C16}"/>
          </ac:spMkLst>
        </pc:spChg>
        <pc:spChg chg="mod">
          <ac:chgData name="Miriam Molnárová" userId="5cf27e48-6df4-4c33-8e2d-3aa258d9a40e" providerId="ADAL" clId="{C8841580-1CE4-47B2-B524-4C27EBF10B99}" dt="2023-10-01T14:15:36.554" v="5264" actId="20577"/>
          <ac:spMkLst>
            <pc:docMk/>
            <pc:sldMk cId="864320648" sldId="274"/>
            <ac:spMk id="4" creationId="{41D79511-4C40-2D02-BDD5-17EA6E83FCB3}"/>
          </ac:spMkLst>
        </pc:spChg>
        <pc:spChg chg="mod">
          <ac:chgData name="Miriam Molnárová" userId="5cf27e48-6df4-4c33-8e2d-3aa258d9a40e" providerId="ADAL" clId="{C8841580-1CE4-47B2-B524-4C27EBF10B99}" dt="2023-10-01T14:14:38.096" v="5161" actId="1076"/>
          <ac:spMkLst>
            <pc:docMk/>
            <pc:sldMk cId="864320648" sldId="274"/>
            <ac:spMk id="8" creationId="{A343535C-0787-D536-5511-21A3C3AA49F7}"/>
          </ac:spMkLst>
        </pc:spChg>
      </pc:sldChg>
      <pc:sldChg chg="modSp add del mod">
        <pc:chgData name="Miriam Molnárová" userId="5cf27e48-6df4-4c33-8e2d-3aa258d9a40e" providerId="ADAL" clId="{C8841580-1CE4-47B2-B524-4C27EBF10B99}" dt="2023-10-01T13:32:38.817" v="4175"/>
        <pc:sldMkLst>
          <pc:docMk/>
          <pc:sldMk cId="3641894839" sldId="274"/>
        </pc:sldMkLst>
        <pc:spChg chg="mod">
          <ac:chgData name="Miriam Molnárová" userId="5cf27e48-6df4-4c33-8e2d-3aa258d9a40e" providerId="ADAL" clId="{C8841580-1CE4-47B2-B524-4C27EBF10B99}" dt="2023-10-01T13:32:38.817" v="4175"/>
          <ac:spMkLst>
            <pc:docMk/>
            <pc:sldMk cId="3641894839" sldId="274"/>
            <ac:spMk id="3" creationId="{0AA6B45C-2F12-5B75-CAE7-1248B204CCBA}"/>
          </ac:spMkLst>
        </pc:spChg>
      </pc:sldChg>
      <pc:sldChg chg="addSp delSp modSp add mod setBg delDesignElem">
        <pc:chgData name="Miriam Molnárová" userId="5cf27e48-6df4-4c33-8e2d-3aa258d9a40e" providerId="ADAL" clId="{C8841580-1CE4-47B2-B524-4C27EBF10B99}" dt="2023-10-01T14:21:36.205" v="5270" actId="26606"/>
        <pc:sldMkLst>
          <pc:docMk/>
          <pc:sldMk cId="1748083554" sldId="275"/>
        </pc:sldMkLst>
        <pc:spChg chg="mod">
          <ac:chgData name="Miriam Molnárová" userId="5cf27e48-6df4-4c33-8e2d-3aa258d9a40e" providerId="ADAL" clId="{C8841580-1CE4-47B2-B524-4C27EBF10B99}" dt="2023-10-01T14:21:36.205" v="5270" actId="26606"/>
          <ac:spMkLst>
            <pc:docMk/>
            <pc:sldMk cId="1748083554" sldId="275"/>
            <ac:spMk id="2" creationId="{00387F0A-BBC1-B887-529A-43E7829DF06D}"/>
          </ac:spMkLst>
        </pc:spChg>
        <pc:spChg chg="mod">
          <ac:chgData name="Miriam Molnárová" userId="5cf27e48-6df4-4c33-8e2d-3aa258d9a40e" providerId="ADAL" clId="{C8841580-1CE4-47B2-B524-4C27EBF10B99}" dt="2023-10-01T14:21:36.205" v="5270" actId="26606"/>
          <ac:spMkLst>
            <pc:docMk/>
            <pc:sldMk cId="1748083554" sldId="275"/>
            <ac:spMk id="3" creationId="{DD618E12-FE8B-F785-968C-632D7E9CE1A3}"/>
          </ac:spMkLst>
        </pc:spChg>
        <pc:spChg chg="add">
          <ac:chgData name="Miriam Molnárová" userId="5cf27e48-6df4-4c33-8e2d-3aa258d9a40e" providerId="ADAL" clId="{C8841580-1CE4-47B2-B524-4C27EBF10B99}" dt="2023-10-01T14:21:36.205" v="5270" actId="26606"/>
          <ac:spMkLst>
            <pc:docMk/>
            <pc:sldMk cId="1748083554" sldId="275"/>
            <ac:spMk id="12" creationId="{94BFCCA4-109C-4B21-816E-144FE75C38EE}"/>
          </ac:spMkLst>
        </pc:spChg>
        <pc:spChg chg="add">
          <ac:chgData name="Miriam Molnárová" userId="5cf27e48-6df4-4c33-8e2d-3aa258d9a40e" providerId="ADAL" clId="{C8841580-1CE4-47B2-B524-4C27EBF10B99}" dt="2023-10-01T14:21:36.205" v="5270" actId="26606"/>
          <ac:spMkLst>
            <pc:docMk/>
            <pc:sldMk cId="1748083554" sldId="275"/>
            <ac:spMk id="13" creationId="{0059B5C0-FEC8-4370-AF45-02E3AEF6FA6D}"/>
          </ac:spMkLst>
        </pc:spChg>
        <pc:spChg chg="del">
          <ac:chgData name="Miriam Molnárová" userId="5cf27e48-6df4-4c33-8e2d-3aa258d9a40e" providerId="ADAL" clId="{C8841580-1CE4-47B2-B524-4C27EBF10B99}" dt="2023-10-01T13:33:18.051" v="4182"/>
          <ac:spMkLst>
            <pc:docMk/>
            <pc:sldMk cId="1748083554" sldId="275"/>
            <ac:spMk id="17" creationId="{A786B6DB-748F-4EA8-8C89-03456AE5CD53}"/>
          </ac:spMkLst>
        </pc:spChg>
        <pc:spChg chg="del">
          <ac:chgData name="Miriam Molnárová" userId="5cf27e48-6df4-4c33-8e2d-3aa258d9a40e" providerId="ADAL" clId="{C8841580-1CE4-47B2-B524-4C27EBF10B99}" dt="2023-10-01T13:33:18.051" v="4182"/>
          <ac:spMkLst>
            <pc:docMk/>
            <pc:sldMk cId="1748083554" sldId="275"/>
            <ac:spMk id="21" creationId="{CF2F396F-4319-4410-AA23-7B799C883219}"/>
          </ac:spMkLst>
        </pc:spChg>
        <pc:spChg chg="del">
          <ac:chgData name="Miriam Molnárová" userId="5cf27e48-6df4-4c33-8e2d-3aa258d9a40e" providerId="ADAL" clId="{C8841580-1CE4-47B2-B524-4C27EBF10B99}" dt="2023-10-01T13:33:18.051" v="4182"/>
          <ac:spMkLst>
            <pc:docMk/>
            <pc:sldMk cId="1748083554" sldId="275"/>
            <ac:spMk id="23" creationId="{A1914D44-35B2-4E7C-8062-04A7AB0FEA04}"/>
          </ac:spMkLst>
        </pc:spChg>
        <pc:spChg chg="del">
          <ac:chgData name="Miriam Molnárová" userId="5cf27e48-6df4-4c33-8e2d-3aa258d9a40e" providerId="ADAL" clId="{C8841580-1CE4-47B2-B524-4C27EBF10B99}" dt="2023-10-01T13:33:18.051" v="4182"/>
          <ac:spMkLst>
            <pc:docMk/>
            <pc:sldMk cId="1748083554" sldId="275"/>
            <ac:spMk id="25" creationId="{26132D74-70B7-4914-A984-6A7D22566464}"/>
          </ac:spMkLst>
        </pc:spChg>
        <pc:spChg chg="del">
          <ac:chgData name="Miriam Molnárová" userId="5cf27e48-6df4-4c33-8e2d-3aa258d9a40e" providerId="ADAL" clId="{C8841580-1CE4-47B2-B524-4C27EBF10B99}" dt="2023-10-01T13:33:18.051" v="4182"/>
          <ac:spMkLst>
            <pc:docMk/>
            <pc:sldMk cId="1748083554" sldId="275"/>
            <ac:spMk id="27" creationId="{732341C7-CBE7-4714-8A47-5CB05BBC7FDD}"/>
          </ac:spMkLst>
        </pc:spChg>
        <pc:picChg chg="mod">
          <ac:chgData name="Miriam Molnárová" userId="5cf27e48-6df4-4c33-8e2d-3aa258d9a40e" providerId="ADAL" clId="{C8841580-1CE4-47B2-B524-4C27EBF10B99}" dt="2023-10-01T14:21:36.205" v="5270" actId="26606"/>
          <ac:picMkLst>
            <pc:docMk/>
            <pc:sldMk cId="1748083554" sldId="275"/>
            <ac:picMk id="7" creationId="{E5BB324F-9A2E-6641-C42D-A7A670B08F68}"/>
          </ac:picMkLst>
        </pc:picChg>
        <pc:picChg chg="mod">
          <ac:chgData name="Miriam Molnárová" userId="5cf27e48-6df4-4c33-8e2d-3aa258d9a40e" providerId="ADAL" clId="{C8841580-1CE4-47B2-B524-4C27EBF10B99}" dt="2023-10-01T14:21:36.205" v="5270" actId="26606"/>
          <ac:picMkLst>
            <pc:docMk/>
            <pc:sldMk cId="1748083554" sldId="275"/>
            <ac:picMk id="8" creationId="{312671D0-D0C6-C5F9-9138-E7D9B8F6855F}"/>
          </ac:picMkLst>
        </pc:picChg>
        <pc:picChg chg="mod">
          <ac:chgData name="Miriam Molnárová" userId="5cf27e48-6df4-4c33-8e2d-3aa258d9a40e" providerId="ADAL" clId="{C8841580-1CE4-47B2-B524-4C27EBF10B99}" dt="2023-10-01T14:21:36.205" v="5270" actId="26606"/>
          <ac:picMkLst>
            <pc:docMk/>
            <pc:sldMk cId="1748083554" sldId="275"/>
            <ac:picMk id="9" creationId="{91DD3E6D-26EF-BECB-14DA-B6EBD458B6D2}"/>
          </ac:picMkLst>
        </pc:picChg>
        <pc:picChg chg="mod ord">
          <ac:chgData name="Miriam Molnárová" userId="5cf27e48-6df4-4c33-8e2d-3aa258d9a40e" providerId="ADAL" clId="{C8841580-1CE4-47B2-B524-4C27EBF10B99}" dt="2023-10-01T14:21:36.205" v="5270" actId="26606"/>
          <ac:picMkLst>
            <pc:docMk/>
            <pc:sldMk cId="1748083554" sldId="275"/>
            <ac:picMk id="10" creationId="{20FD923C-C960-C935-1302-148F32129C5F}"/>
          </ac:picMkLst>
        </pc:picChg>
        <pc:cxnChg chg="del">
          <ac:chgData name="Miriam Molnárová" userId="5cf27e48-6df4-4c33-8e2d-3aa258d9a40e" providerId="ADAL" clId="{C8841580-1CE4-47B2-B524-4C27EBF10B99}" dt="2023-10-01T13:33:18.051" v="4182"/>
          <ac:cxnSpMkLst>
            <pc:docMk/>
            <pc:sldMk cId="1748083554" sldId="275"/>
            <ac:cxnSpMk id="15" creationId="{2AC75469-4DB4-412B-82AD-7E1E21324C80}"/>
          </ac:cxnSpMkLst>
        </pc:cxnChg>
        <pc:cxnChg chg="del">
          <ac:chgData name="Miriam Molnárová" userId="5cf27e48-6df4-4c33-8e2d-3aa258d9a40e" providerId="ADAL" clId="{C8841580-1CE4-47B2-B524-4C27EBF10B99}" dt="2023-10-01T13:33:18.051" v="4182"/>
          <ac:cxnSpMkLst>
            <pc:docMk/>
            <pc:sldMk cId="1748083554" sldId="275"/>
            <ac:cxnSpMk id="19" creationId="{96FDDA62-16B8-4869-83E6-5B74119A4057}"/>
          </ac:cxnSpMkLst>
        </pc:cxnChg>
      </pc:sldChg>
      <pc:sldChg chg="add del">
        <pc:chgData name="Miriam Molnárová" userId="5cf27e48-6df4-4c33-8e2d-3aa258d9a40e" providerId="ADAL" clId="{C8841580-1CE4-47B2-B524-4C27EBF10B99}" dt="2023-10-01T13:32:38.817" v="4175"/>
        <pc:sldMkLst>
          <pc:docMk/>
          <pc:sldMk cId="2716826029" sldId="275"/>
        </pc:sldMkLst>
      </pc:sldChg>
      <pc:sldChg chg="addSp delSp modSp add del mod setBg delDesignElem">
        <pc:chgData name="Miriam Molnárová" userId="5cf27e48-6df4-4c33-8e2d-3aa258d9a40e" providerId="ADAL" clId="{C8841580-1CE4-47B2-B524-4C27EBF10B99}" dt="2023-10-01T13:32:38.817" v="4175"/>
        <pc:sldMkLst>
          <pc:docMk/>
          <pc:sldMk cId="1895898260" sldId="276"/>
        </pc:sldMkLst>
        <pc:spChg chg="mod">
          <ac:chgData name="Miriam Molnárová" userId="5cf27e48-6df4-4c33-8e2d-3aa258d9a40e" providerId="ADAL" clId="{C8841580-1CE4-47B2-B524-4C27EBF10B99}" dt="2023-10-01T13:32:38.817" v="4175"/>
          <ac:spMkLst>
            <pc:docMk/>
            <pc:sldMk cId="1895898260" sldId="276"/>
            <ac:spMk id="2" creationId="{437D1726-BA82-1F7B-11CD-367888DD9BBC}"/>
          </ac:spMkLst>
        </pc:spChg>
        <pc:spChg chg="mod">
          <ac:chgData name="Miriam Molnárová" userId="5cf27e48-6df4-4c33-8e2d-3aa258d9a40e" providerId="ADAL" clId="{C8841580-1CE4-47B2-B524-4C27EBF10B99}" dt="2023-10-01T13:32:38.817" v="4175"/>
          <ac:spMkLst>
            <pc:docMk/>
            <pc:sldMk cId="1895898260" sldId="276"/>
            <ac:spMk id="3" creationId="{50E69D3B-5677-A818-8737-338F62EA94EA}"/>
          </ac:spMkLst>
        </pc:spChg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1895898260" sldId="276"/>
            <ac:spMk id="9" creationId="{4038CB10-1F5C-4D54-9DF7-12586DE5B007}"/>
          </ac:spMkLst>
        </pc:spChg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1895898260" sldId="276"/>
            <ac:spMk id="11" creationId="{73ED6512-6858-4552-B699-9A97FE9A4EA2}"/>
          </ac:spMkLst>
        </pc:spChg>
      </pc:sldChg>
      <pc:sldChg chg="delSp modSp add mod setBg delDesignElem">
        <pc:chgData name="Miriam Molnárová" userId="5cf27e48-6df4-4c33-8e2d-3aa258d9a40e" providerId="ADAL" clId="{C8841580-1CE4-47B2-B524-4C27EBF10B99}" dt="2023-10-01T14:04:40.024" v="4540" actId="20577"/>
        <pc:sldMkLst>
          <pc:docMk/>
          <pc:sldMk cId="3346288070" sldId="276"/>
        </pc:sldMkLst>
        <pc:spChg chg="mod">
          <ac:chgData name="Miriam Molnárová" userId="5cf27e48-6df4-4c33-8e2d-3aa258d9a40e" providerId="ADAL" clId="{C8841580-1CE4-47B2-B524-4C27EBF10B99}" dt="2023-10-01T14:04:40.024" v="4540" actId="20577"/>
          <ac:spMkLst>
            <pc:docMk/>
            <pc:sldMk cId="3346288070" sldId="276"/>
            <ac:spMk id="3" creationId="{639B59D7-4FFF-E45D-1F1C-EEA8E2C5D8E3}"/>
          </ac:spMkLst>
        </pc:spChg>
        <pc:spChg chg="del">
          <ac:chgData name="Miriam Molnárová" userId="5cf27e48-6df4-4c33-8e2d-3aa258d9a40e" providerId="ADAL" clId="{C8841580-1CE4-47B2-B524-4C27EBF10B99}" dt="2023-10-01T13:33:37.003" v="4185"/>
          <ac:spMkLst>
            <pc:docMk/>
            <pc:sldMk cId="3346288070" sldId="276"/>
            <ac:spMk id="27" creationId="{B734343B-BB54-498F-B677-DB74690EF3AD}"/>
          </ac:spMkLst>
        </pc:spChg>
        <pc:cxnChg chg="del">
          <ac:chgData name="Miriam Molnárová" userId="5cf27e48-6df4-4c33-8e2d-3aa258d9a40e" providerId="ADAL" clId="{C8841580-1CE4-47B2-B524-4C27EBF10B99}" dt="2023-10-01T13:33:37.003" v="4185"/>
          <ac:cxnSpMkLst>
            <pc:docMk/>
            <pc:sldMk cId="3346288070" sldId="276"/>
            <ac:cxnSpMk id="25" creationId="{CEDA5F56-7306-4BF0-8E72-2DD4081A187E}"/>
          </ac:cxnSpMkLst>
        </pc:cxnChg>
      </pc:sldChg>
      <pc:sldChg chg="addSp delSp add del setBg delDesignElem">
        <pc:chgData name="Miriam Molnárová" userId="5cf27e48-6df4-4c33-8e2d-3aa258d9a40e" providerId="ADAL" clId="{C8841580-1CE4-47B2-B524-4C27EBF10B99}" dt="2023-10-01T13:32:38.817" v="4175"/>
        <pc:sldMkLst>
          <pc:docMk/>
          <pc:sldMk cId="3657953530" sldId="277"/>
        </pc:sldMkLst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3657953530" sldId="277"/>
            <ac:spMk id="25" creationId="{CCB94245-4294-4093-892B-471C7DCF851E}"/>
          </ac:spMkLst>
        </pc:spChg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3657953530" sldId="277"/>
            <ac:spMk id="27" creationId="{1E9AD3F6-FD63-401A-A4E1-EA1BD8DAACD9}"/>
          </ac:spMkLst>
        </pc:spChg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3657953530" sldId="277"/>
            <ac:spMk id="29" creationId="{3A3B0C76-008F-4A81-9DE6-74703D49F864}"/>
          </ac:spMkLst>
        </pc:spChg>
        <pc:cxnChg chg="add del">
          <ac:chgData name="Miriam Molnárová" userId="5cf27e48-6df4-4c33-8e2d-3aa258d9a40e" providerId="ADAL" clId="{C8841580-1CE4-47B2-B524-4C27EBF10B99}" dt="2023-10-01T13:32:38.817" v="4175"/>
          <ac:cxnSpMkLst>
            <pc:docMk/>
            <pc:sldMk cId="3657953530" sldId="277"/>
            <ac:cxnSpMk id="31" creationId="{330273C1-84B5-4410-8457-877CAEAB946F}"/>
          </ac:cxnSpMkLst>
        </pc:cxnChg>
      </pc:sldChg>
      <pc:sldChg chg="delSp add del setBg delDesignElem">
        <pc:chgData name="Miriam Molnárová" userId="5cf27e48-6df4-4c33-8e2d-3aa258d9a40e" providerId="ADAL" clId="{C8841580-1CE4-47B2-B524-4C27EBF10B99}" dt="2023-10-01T13:33:54.763" v="4190" actId="2696"/>
        <pc:sldMkLst>
          <pc:docMk/>
          <pc:sldMk cId="4168129403" sldId="277"/>
        </pc:sldMkLst>
        <pc:spChg chg="del">
          <ac:chgData name="Miriam Molnárová" userId="5cf27e48-6df4-4c33-8e2d-3aa258d9a40e" providerId="ADAL" clId="{C8841580-1CE4-47B2-B524-4C27EBF10B99}" dt="2023-10-01T13:33:42.014" v="4187"/>
          <ac:spMkLst>
            <pc:docMk/>
            <pc:sldMk cId="4168129403" sldId="277"/>
            <ac:spMk id="27" creationId="{B734343B-BB54-498F-B677-DB74690EF3AD}"/>
          </ac:spMkLst>
        </pc:spChg>
        <pc:cxnChg chg="del">
          <ac:chgData name="Miriam Molnárová" userId="5cf27e48-6df4-4c33-8e2d-3aa258d9a40e" providerId="ADAL" clId="{C8841580-1CE4-47B2-B524-4C27EBF10B99}" dt="2023-10-01T13:33:42.014" v="4187"/>
          <ac:cxnSpMkLst>
            <pc:docMk/>
            <pc:sldMk cId="4168129403" sldId="277"/>
            <ac:cxnSpMk id="25" creationId="{CEDA5F56-7306-4BF0-8E72-2DD4081A187E}"/>
          </ac:cxnSpMkLst>
        </pc:cxnChg>
      </pc:sldChg>
      <pc:sldChg chg="modSp add mod">
        <pc:chgData name="Miriam Molnárová" userId="5cf27e48-6df4-4c33-8e2d-3aa258d9a40e" providerId="ADAL" clId="{C8841580-1CE4-47B2-B524-4C27EBF10B99}" dt="2023-10-01T14:19:18.483" v="5269" actId="20577"/>
        <pc:sldMkLst>
          <pc:docMk/>
          <pc:sldMk cId="4229003521" sldId="277"/>
        </pc:sldMkLst>
        <pc:spChg chg="mod">
          <ac:chgData name="Miriam Molnárová" userId="5cf27e48-6df4-4c33-8e2d-3aa258d9a40e" providerId="ADAL" clId="{C8841580-1CE4-47B2-B524-4C27EBF10B99}" dt="2023-10-01T14:19:18.483" v="5269" actId="20577"/>
          <ac:spMkLst>
            <pc:docMk/>
            <pc:sldMk cId="4229003521" sldId="277"/>
            <ac:spMk id="3" creationId="{CCD27AD9-E5DD-D262-58A9-4AD155A0628C}"/>
          </ac:spMkLst>
        </pc:spChg>
      </pc:sldChg>
      <pc:sldChg chg="addSp delSp add del setBg delDesignElem">
        <pc:chgData name="Miriam Molnárová" userId="5cf27e48-6df4-4c33-8e2d-3aa258d9a40e" providerId="ADAL" clId="{C8841580-1CE4-47B2-B524-4C27EBF10B99}" dt="2023-10-01T13:32:38.817" v="4175"/>
        <pc:sldMkLst>
          <pc:docMk/>
          <pc:sldMk cId="825098" sldId="278"/>
        </pc:sldMkLst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825098" sldId="278"/>
            <ac:spMk id="11" creationId="{18BA4F77-F42F-4375-A0D0-D4EBDC1AAE36}"/>
          </ac:spMkLst>
        </pc:spChg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825098" sldId="278"/>
            <ac:spMk id="13" creationId="{769316F8-4E62-42EF-B6FC-38F6A4CC153A}"/>
          </ac:spMkLst>
        </pc:spChg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825098" sldId="278"/>
            <ac:spMk id="15" creationId="{5035D5AB-D344-47EB-99D2-9E735E921E6C}"/>
          </ac:spMkLst>
        </pc:spChg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825098" sldId="278"/>
            <ac:spMk id="17" creationId="{C344986E-673D-4D14-A796-4909A34B42A3}"/>
          </ac:spMkLst>
        </pc:spChg>
        <pc:cxnChg chg="add del">
          <ac:chgData name="Miriam Molnárová" userId="5cf27e48-6df4-4c33-8e2d-3aa258d9a40e" providerId="ADAL" clId="{C8841580-1CE4-47B2-B524-4C27EBF10B99}" dt="2023-10-01T13:32:38.817" v="4175"/>
          <ac:cxnSpMkLst>
            <pc:docMk/>
            <pc:sldMk cId="825098" sldId="278"/>
            <ac:cxnSpMk id="19" creationId="{CDE6461D-D2D6-41D5-A7B2-80B431C09481}"/>
          </ac:cxnSpMkLst>
        </pc:cxnChg>
      </pc:sldChg>
      <pc:sldChg chg="modSp add mod">
        <pc:chgData name="Miriam Molnárová" userId="5cf27e48-6df4-4c33-8e2d-3aa258d9a40e" providerId="ADAL" clId="{C8841580-1CE4-47B2-B524-4C27EBF10B99}" dt="2023-10-01T13:33:50.448" v="4189" actId="27636"/>
        <pc:sldMkLst>
          <pc:docMk/>
          <pc:sldMk cId="1495374982" sldId="278"/>
        </pc:sldMkLst>
        <pc:spChg chg="mod">
          <ac:chgData name="Miriam Molnárová" userId="5cf27e48-6df4-4c33-8e2d-3aa258d9a40e" providerId="ADAL" clId="{C8841580-1CE4-47B2-B524-4C27EBF10B99}" dt="2023-10-01T13:33:50.448" v="4189" actId="27636"/>
          <ac:spMkLst>
            <pc:docMk/>
            <pc:sldMk cId="1495374982" sldId="278"/>
            <ac:spMk id="3" creationId="{122A9B58-8AE6-3B96-4D01-41E6D0F08A03}"/>
          </ac:spMkLst>
        </pc:spChg>
      </pc:sldChg>
      <pc:sldChg chg="modSp add mod">
        <pc:chgData name="Miriam Molnárová" userId="5cf27e48-6df4-4c33-8e2d-3aa258d9a40e" providerId="ADAL" clId="{C8841580-1CE4-47B2-B524-4C27EBF10B99}" dt="2023-10-01T14:06:42.106" v="4599" actId="114"/>
        <pc:sldMkLst>
          <pc:docMk/>
          <pc:sldMk cId="3641894839" sldId="279"/>
        </pc:sldMkLst>
        <pc:spChg chg="mod">
          <ac:chgData name="Miriam Molnárová" userId="5cf27e48-6df4-4c33-8e2d-3aa258d9a40e" providerId="ADAL" clId="{C8841580-1CE4-47B2-B524-4C27EBF10B99}" dt="2023-10-01T14:06:42.106" v="4599" actId="114"/>
          <ac:spMkLst>
            <pc:docMk/>
            <pc:sldMk cId="3641894839" sldId="279"/>
            <ac:spMk id="3" creationId="{0AA6B45C-2F12-5B75-CAE7-1248B204CCBA}"/>
          </ac:spMkLst>
        </pc:spChg>
      </pc:sldChg>
      <pc:sldChg chg="add del setBg">
        <pc:chgData name="Miriam Molnárová" userId="5cf27e48-6df4-4c33-8e2d-3aa258d9a40e" providerId="ADAL" clId="{C8841580-1CE4-47B2-B524-4C27EBF10B99}" dt="2023-10-01T13:32:38.817" v="4175"/>
        <pc:sldMkLst>
          <pc:docMk/>
          <pc:sldMk cId="4177769132" sldId="279"/>
        </pc:sldMkLst>
      </pc:sldChg>
      <pc:sldChg chg="add del">
        <pc:chgData name="Miriam Molnárová" userId="5cf27e48-6df4-4c33-8e2d-3aa258d9a40e" providerId="ADAL" clId="{C8841580-1CE4-47B2-B524-4C27EBF10B99}" dt="2023-10-01T13:32:38.817" v="4175"/>
        <pc:sldMkLst>
          <pc:docMk/>
          <pc:sldMk cId="2151897648" sldId="280"/>
        </pc:sldMkLst>
      </pc:sldChg>
      <pc:sldChg chg="addSp delSp modSp add mod">
        <pc:chgData name="Miriam Molnárová" userId="5cf27e48-6df4-4c33-8e2d-3aa258d9a40e" providerId="ADAL" clId="{C8841580-1CE4-47B2-B524-4C27EBF10B99}" dt="2023-10-01T14:01:37.585" v="4479" actId="1076"/>
        <pc:sldMkLst>
          <pc:docMk/>
          <pc:sldMk cId="2716826029" sldId="280"/>
        </pc:sldMkLst>
        <pc:picChg chg="del mod">
          <ac:chgData name="Miriam Molnárová" userId="5cf27e48-6df4-4c33-8e2d-3aa258d9a40e" providerId="ADAL" clId="{C8841580-1CE4-47B2-B524-4C27EBF10B99}" dt="2023-10-01T13:34:18.109" v="4198" actId="478"/>
          <ac:picMkLst>
            <pc:docMk/>
            <pc:sldMk cId="2716826029" sldId="280"/>
            <ac:picMk id="9" creationId="{7B209163-F6AC-7882-FD32-E019A5B50C7C}"/>
          </ac:picMkLst>
        </pc:picChg>
        <pc:picChg chg="add mod">
          <ac:chgData name="Miriam Molnárová" userId="5cf27e48-6df4-4c33-8e2d-3aa258d9a40e" providerId="ADAL" clId="{C8841580-1CE4-47B2-B524-4C27EBF10B99}" dt="2023-10-01T14:01:37.585" v="4479" actId="1076"/>
          <ac:picMkLst>
            <pc:docMk/>
            <pc:sldMk cId="2716826029" sldId="280"/>
            <ac:picMk id="1026" creationId="{EE03EA2B-1A24-D7E6-2294-71C8210EC8C1}"/>
          </ac:picMkLst>
        </pc:picChg>
      </pc:sldChg>
      <pc:sldChg chg="delSp modSp add mod setBg delDesignElem">
        <pc:chgData name="Miriam Molnárová" userId="5cf27e48-6df4-4c33-8e2d-3aa258d9a40e" providerId="ADAL" clId="{C8841580-1CE4-47B2-B524-4C27EBF10B99}" dt="2023-10-01T14:01:57.126" v="4481" actId="1076"/>
        <pc:sldMkLst>
          <pc:docMk/>
          <pc:sldMk cId="1895898260" sldId="281"/>
        </pc:sldMkLst>
        <pc:spChg chg="mod">
          <ac:chgData name="Miriam Molnárová" userId="5cf27e48-6df4-4c33-8e2d-3aa258d9a40e" providerId="ADAL" clId="{C8841580-1CE4-47B2-B524-4C27EBF10B99}" dt="2023-10-01T13:34:32.926" v="4203" actId="207"/>
          <ac:spMkLst>
            <pc:docMk/>
            <pc:sldMk cId="1895898260" sldId="281"/>
            <ac:spMk id="2" creationId="{437D1726-BA82-1F7B-11CD-367888DD9BBC}"/>
          </ac:spMkLst>
        </pc:spChg>
        <pc:spChg chg="mod">
          <ac:chgData name="Miriam Molnárová" userId="5cf27e48-6df4-4c33-8e2d-3aa258d9a40e" providerId="ADAL" clId="{C8841580-1CE4-47B2-B524-4C27EBF10B99}" dt="2023-10-01T13:34:32.926" v="4203" actId="207"/>
          <ac:spMkLst>
            <pc:docMk/>
            <pc:sldMk cId="1895898260" sldId="281"/>
            <ac:spMk id="3" creationId="{50E69D3B-5677-A818-8737-338F62EA94EA}"/>
          </ac:spMkLst>
        </pc:spChg>
        <pc:spChg chg="del">
          <ac:chgData name="Miriam Molnárová" userId="5cf27e48-6df4-4c33-8e2d-3aa258d9a40e" providerId="ADAL" clId="{C8841580-1CE4-47B2-B524-4C27EBF10B99}" dt="2023-10-01T13:34:28.279" v="4200"/>
          <ac:spMkLst>
            <pc:docMk/>
            <pc:sldMk cId="1895898260" sldId="281"/>
            <ac:spMk id="9" creationId="{4038CB10-1F5C-4D54-9DF7-12586DE5B007}"/>
          </ac:spMkLst>
        </pc:spChg>
        <pc:spChg chg="del">
          <ac:chgData name="Miriam Molnárová" userId="5cf27e48-6df4-4c33-8e2d-3aa258d9a40e" providerId="ADAL" clId="{C8841580-1CE4-47B2-B524-4C27EBF10B99}" dt="2023-10-01T13:34:28.279" v="4200"/>
          <ac:spMkLst>
            <pc:docMk/>
            <pc:sldMk cId="1895898260" sldId="281"/>
            <ac:spMk id="11" creationId="{73ED6512-6858-4552-B699-9A97FE9A4EA2}"/>
          </ac:spMkLst>
        </pc:spChg>
        <pc:picChg chg="mod">
          <ac:chgData name="Miriam Molnárová" userId="5cf27e48-6df4-4c33-8e2d-3aa258d9a40e" providerId="ADAL" clId="{C8841580-1CE4-47B2-B524-4C27EBF10B99}" dt="2023-10-01T14:01:57.126" v="4481" actId="1076"/>
          <ac:picMkLst>
            <pc:docMk/>
            <pc:sldMk cId="1895898260" sldId="281"/>
            <ac:picMk id="4" creationId="{CB82D99B-771A-3927-7C16-E3B6BADFD339}"/>
          </ac:picMkLst>
        </pc:picChg>
      </pc:sldChg>
      <pc:sldChg chg="modSp add del mod">
        <pc:chgData name="Miriam Molnárová" userId="5cf27e48-6df4-4c33-8e2d-3aa258d9a40e" providerId="ADAL" clId="{C8841580-1CE4-47B2-B524-4C27EBF10B99}" dt="2023-10-01T13:32:38.817" v="4175"/>
        <pc:sldMkLst>
          <pc:docMk/>
          <pc:sldMk cId="4229003521" sldId="281"/>
        </pc:sldMkLst>
        <pc:spChg chg="mod">
          <ac:chgData name="Miriam Molnárová" userId="5cf27e48-6df4-4c33-8e2d-3aa258d9a40e" providerId="ADAL" clId="{C8841580-1CE4-47B2-B524-4C27EBF10B99}" dt="2023-10-01T13:32:38.817" v="4175"/>
          <ac:spMkLst>
            <pc:docMk/>
            <pc:sldMk cId="4229003521" sldId="281"/>
            <ac:spMk id="3" creationId="{CCD27AD9-E5DD-D262-58A9-4AD155A0628C}"/>
          </ac:spMkLst>
        </pc:spChg>
      </pc:sldChg>
      <pc:sldChg chg="delSp modSp add setBg delDesignElem">
        <pc:chgData name="Miriam Molnárová" userId="5cf27e48-6df4-4c33-8e2d-3aa258d9a40e" providerId="ADAL" clId="{C8841580-1CE4-47B2-B524-4C27EBF10B99}" dt="2023-10-01T13:34:54.917" v="4208" actId="207"/>
        <pc:sldMkLst>
          <pc:docMk/>
          <pc:sldMk cId="825098" sldId="282"/>
        </pc:sldMkLst>
        <pc:spChg chg="mod">
          <ac:chgData name="Miriam Molnárová" userId="5cf27e48-6df4-4c33-8e2d-3aa258d9a40e" providerId="ADAL" clId="{C8841580-1CE4-47B2-B524-4C27EBF10B99}" dt="2023-10-01T13:34:54.917" v="4208" actId="207"/>
          <ac:spMkLst>
            <pc:docMk/>
            <pc:sldMk cId="825098" sldId="282"/>
            <ac:spMk id="2" creationId="{3ADCFFE4-4313-0EF7-7EFF-DF0DEFAB944D}"/>
          </ac:spMkLst>
        </pc:spChg>
        <pc:spChg chg="mod">
          <ac:chgData name="Miriam Molnárová" userId="5cf27e48-6df4-4c33-8e2d-3aa258d9a40e" providerId="ADAL" clId="{C8841580-1CE4-47B2-B524-4C27EBF10B99}" dt="2023-10-01T13:34:54.917" v="4208" actId="207"/>
          <ac:spMkLst>
            <pc:docMk/>
            <pc:sldMk cId="825098" sldId="282"/>
            <ac:spMk id="3" creationId="{B6D758E4-CF82-EBC3-11F8-625C97F51ACA}"/>
          </ac:spMkLst>
        </pc:spChg>
        <pc:spChg chg="mod">
          <ac:chgData name="Miriam Molnárová" userId="5cf27e48-6df4-4c33-8e2d-3aa258d9a40e" providerId="ADAL" clId="{C8841580-1CE4-47B2-B524-4C27EBF10B99}" dt="2023-10-01T13:34:54.917" v="4208" actId="207"/>
          <ac:spMkLst>
            <pc:docMk/>
            <pc:sldMk cId="825098" sldId="282"/>
            <ac:spMk id="7" creationId="{3E5B7989-BC28-E170-1C42-F1E1F7768378}"/>
          </ac:spMkLst>
        </pc:spChg>
        <pc:spChg chg="del">
          <ac:chgData name="Miriam Molnárová" userId="5cf27e48-6df4-4c33-8e2d-3aa258d9a40e" providerId="ADAL" clId="{C8841580-1CE4-47B2-B524-4C27EBF10B99}" dt="2023-10-01T13:34:48.052" v="4207"/>
          <ac:spMkLst>
            <pc:docMk/>
            <pc:sldMk cId="825098" sldId="282"/>
            <ac:spMk id="11" creationId="{18BA4F77-F42F-4375-A0D0-D4EBDC1AAE36}"/>
          </ac:spMkLst>
        </pc:spChg>
        <pc:spChg chg="del">
          <ac:chgData name="Miriam Molnárová" userId="5cf27e48-6df4-4c33-8e2d-3aa258d9a40e" providerId="ADAL" clId="{C8841580-1CE4-47B2-B524-4C27EBF10B99}" dt="2023-10-01T13:34:48.052" v="4207"/>
          <ac:spMkLst>
            <pc:docMk/>
            <pc:sldMk cId="825098" sldId="282"/>
            <ac:spMk id="13" creationId="{769316F8-4E62-42EF-B6FC-38F6A4CC153A}"/>
          </ac:spMkLst>
        </pc:spChg>
        <pc:spChg chg="del">
          <ac:chgData name="Miriam Molnárová" userId="5cf27e48-6df4-4c33-8e2d-3aa258d9a40e" providerId="ADAL" clId="{C8841580-1CE4-47B2-B524-4C27EBF10B99}" dt="2023-10-01T13:34:48.052" v="4207"/>
          <ac:spMkLst>
            <pc:docMk/>
            <pc:sldMk cId="825098" sldId="282"/>
            <ac:spMk id="15" creationId="{5035D5AB-D344-47EB-99D2-9E735E921E6C}"/>
          </ac:spMkLst>
        </pc:spChg>
        <pc:spChg chg="del">
          <ac:chgData name="Miriam Molnárová" userId="5cf27e48-6df4-4c33-8e2d-3aa258d9a40e" providerId="ADAL" clId="{C8841580-1CE4-47B2-B524-4C27EBF10B99}" dt="2023-10-01T13:34:48.052" v="4207"/>
          <ac:spMkLst>
            <pc:docMk/>
            <pc:sldMk cId="825098" sldId="282"/>
            <ac:spMk id="17" creationId="{C344986E-673D-4D14-A796-4909A34B42A3}"/>
          </ac:spMkLst>
        </pc:spChg>
        <pc:picChg chg="mod">
          <ac:chgData name="Miriam Molnárová" userId="5cf27e48-6df4-4c33-8e2d-3aa258d9a40e" providerId="ADAL" clId="{C8841580-1CE4-47B2-B524-4C27EBF10B99}" dt="2023-10-01T13:34:54.917" v="4208" actId="207"/>
          <ac:picMkLst>
            <pc:docMk/>
            <pc:sldMk cId="825098" sldId="282"/>
            <ac:picMk id="4" creationId="{3B4E72AA-25B5-4F8E-86FC-1B35A9577626}"/>
          </ac:picMkLst>
        </pc:picChg>
        <pc:picChg chg="mod">
          <ac:chgData name="Miriam Molnárová" userId="5cf27e48-6df4-4c33-8e2d-3aa258d9a40e" providerId="ADAL" clId="{C8841580-1CE4-47B2-B524-4C27EBF10B99}" dt="2023-10-01T13:34:54.917" v="4208" actId="207"/>
          <ac:picMkLst>
            <pc:docMk/>
            <pc:sldMk cId="825098" sldId="282"/>
            <ac:picMk id="5" creationId="{6C235182-6D29-BE53-71DD-A92A322E123F}"/>
          </ac:picMkLst>
        </pc:picChg>
        <pc:picChg chg="mod">
          <ac:chgData name="Miriam Molnárová" userId="5cf27e48-6df4-4c33-8e2d-3aa258d9a40e" providerId="ADAL" clId="{C8841580-1CE4-47B2-B524-4C27EBF10B99}" dt="2023-10-01T13:34:54.917" v="4208" actId="207"/>
          <ac:picMkLst>
            <pc:docMk/>
            <pc:sldMk cId="825098" sldId="282"/>
            <ac:picMk id="6" creationId="{F4994D07-CE45-D826-7824-6D5AC030929E}"/>
          </ac:picMkLst>
        </pc:picChg>
        <pc:picChg chg="mod">
          <ac:chgData name="Miriam Molnárová" userId="5cf27e48-6df4-4c33-8e2d-3aa258d9a40e" providerId="ADAL" clId="{C8841580-1CE4-47B2-B524-4C27EBF10B99}" dt="2023-10-01T13:34:54.917" v="4208" actId="207"/>
          <ac:picMkLst>
            <pc:docMk/>
            <pc:sldMk cId="825098" sldId="282"/>
            <ac:picMk id="8" creationId="{2BD4289A-8AF6-20F1-DC89-7735392B3F31}"/>
          </ac:picMkLst>
        </pc:picChg>
        <pc:cxnChg chg="del">
          <ac:chgData name="Miriam Molnárová" userId="5cf27e48-6df4-4c33-8e2d-3aa258d9a40e" providerId="ADAL" clId="{C8841580-1CE4-47B2-B524-4C27EBF10B99}" dt="2023-10-01T13:34:48.052" v="4207"/>
          <ac:cxnSpMkLst>
            <pc:docMk/>
            <pc:sldMk cId="825098" sldId="282"/>
            <ac:cxnSpMk id="19" creationId="{CDE6461D-D2D6-41D5-A7B2-80B431C09481}"/>
          </ac:cxnSpMkLst>
        </pc:cxnChg>
      </pc:sldChg>
      <pc:sldChg chg="addSp delSp add del setBg delDesignElem">
        <pc:chgData name="Miriam Molnárová" userId="5cf27e48-6df4-4c33-8e2d-3aa258d9a40e" providerId="ADAL" clId="{C8841580-1CE4-47B2-B524-4C27EBF10B99}" dt="2023-10-01T13:32:38.817" v="4175"/>
        <pc:sldMkLst>
          <pc:docMk/>
          <pc:sldMk cId="3733956690" sldId="282"/>
        </pc:sldMkLst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3733956690" sldId="282"/>
            <ac:spMk id="14" creationId="{18BA4F77-F42F-4375-A0D0-D4EBDC1AAE36}"/>
          </ac:spMkLst>
        </pc:spChg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3733956690" sldId="282"/>
            <ac:spMk id="16" creationId="{769316F8-4E62-42EF-B6FC-38F6A4CC153A}"/>
          </ac:spMkLst>
        </pc:spChg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3733956690" sldId="282"/>
            <ac:spMk id="18" creationId="{5035D5AB-D344-47EB-99D2-9E735E921E6C}"/>
          </ac:spMkLst>
        </pc:spChg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3733956690" sldId="282"/>
            <ac:spMk id="20" creationId="{C344986E-673D-4D14-A796-4909A34B42A3}"/>
          </ac:spMkLst>
        </pc:spChg>
        <pc:cxnChg chg="add del">
          <ac:chgData name="Miriam Molnárová" userId="5cf27e48-6df4-4c33-8e2d-3aa258d9a40e" providerId="ADAL" clId="{C8841580-1CE4-47B2-B524-4C27EBF10B99}" dt="2023-10-01T13:32:38.817" v="4175"/>
          <ac:cxnSpMkLst>
            <pc:docMk/>
            <pc:sldMk cId="3733956690" sldId="282"/>
            <ac:cxnSpMk id="22" creationId="{CDE6461D-D2D6-41D5-A7B2-80B431C09481}"/>
          </ac:cxnSpMkLst>
        </pc:cxnChg>
      </pc:sldChg>
      <pc:sldChg chg="addSp delSp add del setBg delDesignElem">
        <pc:chgData name="Miriam Molnárová" userId="5cf27e48-6df4-4c33-8e2d-3aa258d9a40e" providerId="ADAL" clId="{C8841580-1CE4-47B2-B524-4C27EBF10B99}" dt="2023-10-01T13:32:38.817" v="4175"/>
        <pc:sldMkLst>
          <pc:docMk/>
          <pc:sldMk cId="3480880899" sldId="283"/>
        </pc:sldMkLst>
        <pc:spChg chg="add del">
          <ac:chgData name="Miriam Molnárová" userId="5cf27e48-6df4-4c33-8e2d-3aa258d9a40e" providerId="ADAL" clId="{C8841580-1CE4-47B2-B524-4C27EBF10B99}" dt="2023-10-01T13:32:38.817" v="4175"/>
          <ac:spMkLst>
            <pc:docMk/>
            <pc:sldMk cId="3480880899" sldId="283"/>
            <ac:spMk id="9" creationId="{6109556B-EAE9-4435-B409-0519F2CBDB14}"/>
          </ac:spMkLst>
        </pc:spChg>
        <pc:cxnChg chg="add del">
          <ac:chgData name="Miriam Molnárová" userId="5cf27e48-6df4-4c33-8e2d-3aa258d9a40e" providerId="ADAL" clId="{C8841580-1CE4-47B2-B524-4C27EBF10B99}" dt="2023-10-01T13:32:38.817" v="4175"/>
          <ac:cxnSpMkLst>
            <pc:docMk/>
            <pc:sldMk cId="3480880899" sldId="283"/>
            <ac:cxnSpMk id="11" creationId="{5814CCBE-423E-41B2-A9F3-82679F490EF4}"/>
          </ac:cxnSpMkLst>
        </pc:cxnChg>
      </pc:sldChg>
      <pc:sldChg chg="add setBg">
        <pc:chgData name="Miriam Molnárová" userId="5cf27e48-6df4-4c33-8e2d-3aa258d9a40e" providerId="ADAL" clId="{C8841580-1CE4-47B2-B524-4C27EBF10B99}" dt="2023-10-01T13:35:00.591" v="4209"/>
        <pc:sldMkLst>
          <pc:docMk/>
          <pc:sldMk cId="4177769132" sldId="283"/>
        </pc:sldMkLst>
      </pc:sldChg>
      <pc:sldChg chg="modSp add del mod">
        <pc:chgData name="Miriam Molnárová" userId="5cf27e48-6df4-4c33-8e2d-3aa258d9a40e" providerId="ADAL" clId="{C8841580-1CE4-47B2-B524-4C27EBF10B99}" dt="2023-10-01T13:32:38.817" v="4175"/>
        <pc:sldMkLst>
          <pc:docMk/>
          <pc:sldMk cId="561965916" sldId="284"/>
        </pc:sldMkLst>
        <pc:spChg chg="mod">
          <ac:chgData name="Miriam Molnárová" userId="5cf27e48-6df4-4c33-8e2d-3aa258d9a40e" providerId="ADAL" clId="{C8841580-1CE4-47B2-B524-4C27EBF10B99}" dt="2023-10-01T13:32:38.817" v="4175"/>
          <ac:spMkLst>
            <pc:docMk/>
            <pc:sldMk cId="561965916" sldId="284"/>
            <ac:spMk id="3" creationId="{35C27B0B-D738-67EC-0902-9F59E31D5E93}"/>
          </ac:spMkLst>
        </pc:spChg>
      </pc:sldChg>
      <pc:sldChg chg="add">
        <pc:chgData name="Miriam Molnárová" userId="5cf27e48-6df4-4c33-8e2d-3aa258d9a40e" providerId="ADAL" clId="{C8841580-1CE4-47B2-B524-4C27EBF10B99}" dt="2023-10-01T13:35:09.899" v="4210"/>
        <pc:sldMkLst>
          <pc:docMk/>
          <pc:sldMk cId="2151897648" sldId="284"/>
        </pc:sldMkLst>
      </pc:sldChg>
      <pc:sldChg chg="modSp add del mod">
        <pc:chgData name="Miriam Molnárová" userId="5cf27e48-6df4-4c33-8e2d-3aa258d9a40e" providerId="ADAL" clId="{C8841580-1CE4-47B2-B524-4C27EBF10B99}" dt="2023-10-01T13:32:38.817" v="4175"/>
        <pc:sldMkLst>
          <pc:docMk/>
          <pc:sldMk cId="2012269233" sldId="285"/>
        </pc:sldMkLst>
        <pc:spChg chg="mod">
          <ac:chgData name="Miriam Molnárová" userId="5cf27e48-6df4-4c33-8e2d-3aa258d9a40e" providerId="ADAL" clId="{C8841580-1CE4-47B2-B524-4C27EBF10B99}" dt="2023-10-01T13:32:38.817" v="4175"/>
          <ac:spMkLst>
            <pc:docMk/>
            <pc:sldMk cId="2012269233" sldId="285"/>
            <ac:spMk id="6" creationId="{F3D81991-C6CE-8006-C7D5-F28FDBE23015}"/>
          </ac:spMkLst>
        </pc:spChg>
        <pc:spChg chg="mod">
          <ac:chgData name="Miriam Molnárová" userId="5cf27e48-6df4-4c33-8e2d-3aa258d9a40e" providerId="ADAL" clId="{C8841580-1CE4-47B2-B524-4C27EBF10B99}" dt="2023-10-01T13:32:38.817" v="4175"/>
          <ac:spMkLst>
            <pc:docMk/>
            <pc:sldMk cId="2012269233" sldId="285"/>
            <ac:spMk id="8" creationId="{5537DA33-B379-E250-DCF2-D7B617FFBD54}"/>
          </ac:spMkLst>
        </pc:spChg>
      </pc:sldChg>
      <pc:sldChg chg="delSp modSp add mod setBg delDesignElem">
        <pc:chgData name="Miriam Molnárová" userId="5cf27e48-6df4-4c33-8e2d-3aa258d9a40e" providerId="ADAL" clId="{C8841580-1CE4-47B2-B524-4C27EBF10B99}" dt="2023-10-01T13:35:27.305" v="4215" actId="207"/>
        <pc:sldMkLst>
          <pc:docMk/>
          <pc:sldMk cId="3733956690" sldId="285"/>
        </pc:sldMkLst>
        <pc:spChg chg="mod">
          <ac:chgData name="Miriam Molnárová" userId="5cf27e48-6df4-4c33-8e2d-3aa258d9a40e" providerId="ADAL" clId="{C8841580-1CE4-47B2-B524-4C27EBF10B99}" dt="2023-10-01T13:35:27.305" v="4215" actId="207"/>
          <ac:spMkLst>
            <pc:docMk/>
            <pc:sldMk cId="3733956690" sldId="285"/>
            <ac:spMk id="2" creationId="{05B9D48B-115D-76F0-09D2-51E4A4393E9E}"/>
          </ac:spMkLst>
        </pc:spChg>
        <pc:spChg chg="mod">
          <ac:chgData name="Miriam Molnárová" userId="5cf27e48-6df4-4c33-8e2d-3aa258d9a40e" providerId="ADAL" clId="{C8841580-1CE4-47B2-B524-4C27EBF10B99}" dt="2023-10-01T13:35:27.305" v="4215" actId="207"/>
          <ac:spMkLst>
            <pc:docMk/>
            <pc:sldMk cId="3733956690" sldId="285"/>
            <ac:spMk id="3" creationId="{8928516A-B561-8F86-1603-743090AFF9BB}"/>
          </ac:spMkLst>
        </pc:spChg>
        <pc:spChg chg="mod">
          <ac:chgData name="Miriam Molnárová" userId="5cf27e48-6df4-4c33-8e2d-3aa258d9a40e" providerId="ADAL" clId="{C8841580-1CE4-47B2-B524-4C27EBF10B99}" dt="2023-10-01T13:35:27.305" v="4215" actId="207"/>
          <ac:spMkLst>
            <pc:docMk/>
            <pc:sldMk cId="3733956690" sldId="285"/>
            <ac:spMk id="10" creationId="{21FDD362-D160-1557-A3C8-5D1D20969AE8}"/>
          </ac:spMkLst>
        </pc:spChg>
        <pc:spChg chg="del">
          <ac:chgData name="Miriam Molnárová" userId="5cf27e48-6df4-4c33-8e2d-3aa258d9a40e" providerId="ADAL" clId="{C8841580-1CE4-47B2-B524-4C27EBF10B99}" dt="2023-10-01T13:35:23.559" v="4214"/>
          <ac:spMkLst>
            <pc:docMk/>
            <pc:sldMk cId="3733956690" sldId="285"/>
            <ac:spMk id="14" creationId="{18BA4F77-F42F-4375-A0D0-D4EBDC1AAE36}"/>
          </ac:spMkLst>
        </pc:spChg>
        <pc:spChg chg="del">
          <ac:chgData name="Miriam Molnárová" userId="5cf27e48-6df4-4c33-8e2d-3aa258d9a40e" providerId="ADAL" clId="{C8841580-1CE4-47B2-B524-4C27EBF10B99}" dt="2023-10-01T13:35:23.559" v="4214"/>
          <ac:spMkLst>
            <pc:docMk/>
            <pc:sldMk cId="3733956690" sldId="285"/>
            <ac:spMk id="16" creationId="{769316F8-4E62-42EF-B6FC-38F6A4CC153A}"/>
          </ac:spMkLst>
        </pc:spChg>
        <pc:spChg chg="del">
          <ac:chgData name="Miriam Molnárová" userId="5cf27e48-6df4-4c33-8e2d-3aa258d9a40e" providerId="ADAL" clId="{C8841580-1CE4-47B2-B524-4C27EBF10B99}" dt="2023-10-01T13:35:23.559" v="4214"/>
          <ac:spMkLst>
            <pc:docMk/>
            <pc:sldMk cId="3733956690" sldId="285"/>
            <ac:spMk id="18" creationId="{5035D5AB-D344-47EB-99D2-9E735E921E6C}"/>
          </ac:spMkLst>
        </pc:spChg>
        <pc:spChg chg="del">
          <ac:chgData name="Miriam Molnárová" userId="5cf27e48-6df4-4c33-8e2d-3aa258d9a40e" providerId="ADAL" clId="{C8841580-1CE4-47B2-B524-4C27EBF10B99}" dt="2023-10-01T13:35:23.559" v="4214"/>
          <ac:spMkLst>
            <pc:docMk/>
            <pc:sldMk cId="3733956690" sldId="285"/>
            <ac:spMk id="20" creationId="{C344986E-673D-4D14-A796-4909A34B42A3}"/>
          </ac:spMkLst>
        </pc:spChg>
        <pc:cxnChg chg="del">
          <ac:chgData name="Miriam Molnárová" userId="5cf27e48-6df4-4c33-8e2d-3aa258d9a40e" providerId="ADAL" clId="{C8841580-1CE4-47B2-B524-4C27EBF10B99}" dt="2023-10-01T13:35:23.559" v="4214"/>
          <ac:cxnSpMkLst>
            <pc:docMk/>
            <pc:sldMk cId="3733956690" sldId="285"/>
            <ac:cxnSpMk id="22" creationId="{CDE6461D-D2D6-41D5-A7B2-80B431C09481}"/>
          </ac:cxnSpMkLst>
        </pc:cxnChg>
      </pc:sldChg>
      <pc:sldChg chg="delSp modSp add setBg delDesignElem">
        <pc:chgData name="Miriam Molnárová" userId="5cf27e48-6df4-4c33-8e2d-3aa258d9a40e" providerId="ADAL" clId="{C8841580-1CE4-47B2-B524-4C27EBF10B99}" dt="2023-10-01T13:35:38.345" v="4218" actId="207"/>
        <pc:sldMkLst>
          <pc:docMk/>
          <pc:sldMk cId="3480880899" sldId="286"/>
        </pc:sldMkLst>
        <pc:spChg chg="mod">
          <ac:chgData name="Miriam Molnárová" userId="5cf27e48-6df4-4c33-8e2d-3aa258d9a40e" providerId="ADAL" clId="{C8841580-1CE4-47B2-B524-4C27EBF10B99}" dt="2023-10-01T13:35:38.345" v="4218" actId="207"/>
          <ac:spMkLst>
            <pc:docMk/>
            <pc:sldMk cId="3480880899" sldId="286"/>
            <ac:spMk id="2" creationId="{82225515-8A93-4BBB-4628-0C690AEE2503}"/>
          </ac:spMkLst>
        </pc:spChg>
        <pc:spChg chg="mod">
          <ac:chgData name="Miriam Molnárová" userId="5cf27e48-6df4-4c33-8e2d-3aa258d9a40e" providerId="ADAL" clId="{C8841580-1CE4-47B2-B524-4C27EBF10B99}" dt="2023-10-01T13:35:38.345" v="4218" actId="207"/>
          <ac:spMkLst>
            <pc:docMk/>
            <pc:sldMk cId="3480880899" sldId="286"/>
            <ac:spMk id="3" creationId="{A2BC693F-03BA-ADFF-26D2-23086300E529}"/>
          </ac:spMkLst>
        </pc:spChg>
        <pc:spChg chg="del">
          <ac:chgData name="Miriam Molnárová" userId="5cf27e48-6df4-4c33-8e2d-3aa258d9a40e" providerId="ADAL" clId="{C8841580-1CE4-47B2-B524-4C27EBF10B99}" dt="2023-10-01T13:35:35.252" v="4217"/>
          <ac:spMkLst>
            <pc:docMk/>
            <pc:sldMk cId="3480880899" sldId="286"/>
            <ac:spMk id="9" creationId="{6109556B-EAE9-4435-B409-0519F2CBDB14}"/>
          </ac:spMkLst>
        </pc:spChg>
        <pc:picChg chg="mod">
          <ac:chgData name="Miriam Molnárová" userId="5cf27e48-6df4-4c33-8e2d-3aa258d9a40e" providerId="ADAL" clId="{C8841580-1CE4-47B2-B524-4C27EBF10B99}" dt="2023-10-01T13:35:38.345" v="4218" actId="207"/>
          <ac:picMkLst>
            <pc:docMk/>
            <pc:sldMk cId="3480880899" sldId="286"/>
            <ac:picMk id="4" creationId="{9DC22E20-F2CD-C081-7C6A-287EF07BA8E9}"/>
          </ac:picMkLst>
        </pc:picChg>
        <pc:cxnChg chg="del">
          <ac:chgData name="Miriam Molnárová" userId="5cf27e48-6df4-4c33-8e2d-3aa258d9a40e" providerId="ADAL" clId="{C8841580-1CE4-47B2-B524-4C27EBF10B99}" dt="2023-10-01T13:35:35.252" v="4217"/>
          <ac:cxnSpMkLst>
            <pc:docMk/>
            <pc:sldMk cId="3480880899" sldId="286"/>
            <ac:cxnSpMk id="11" creationId="{5814CCBE-423E-41B2-A9F3-82679F490EF4}"/>
          </ac:cxnSpMkLst>
        </pc:cxnChg>
      </pc:sldChg>
      <pc:sldChg chg="modSp add mod">
        <pc:chgData name="Miriam Molnárová" userId="5cf27e48-6df4-4c33-8e2d-3aa258d9a40e" providerId="ADAL" clId="{C8841580-1CE4-47B2-B524-4C27EBF10B99}" dt="2023-10-01T13:35:50.661" v="4220" actId="27636"/>
        <pc:sldMkLst>
          <pc:docMk/>
          <pc:sldMk cId="561965916" sldId="287"/>
        </pc:sldMkLst>
        <pc:spChg chg="mod">
          <ac:chgData name="Miriam Molnárová" userId="5cf27e48-6df4-4c33-8e2d-3aa258d9a40e" providerId="ADAL" clId="{C8841580-1CE4-47B2-B524-4C27EBF10B99}" dt="2023-10-01T13:35:50.661" v="4220" actId="27636"/>
          <ac:spMkLst>
            <pc:docMk/>
            <pc:sldMk cId="561965916" sldId="287"/>
            <ac:spMk id="3" creationId="{35C27B0B-D738-67EC-0902-9F59E31D5E93}"/>
          </ac:spMkLst>
        </pc:spChg>
      </pc:sldChg>
      <pc:sldChg chg="modSp add mod">
        <pc:chgData name="Miriam Molnárová" userId="5cf27e48-6df4-4c33-8e2d-3aa258d9a40e" providerId="ADAL" clId="{C8841580-1CE4-47B2-B524-4C27EBF10B99}" dt="2023-10-01T13:36:11.343" v="4225" actId="1076"/>
        <pc:sldMkLst>
          <pc:docMk/>
          <pc:sldMk cId="2012269233" sldId="288"/>
        </pc:sldMkLst>
        <pc:spChg chg="mod">
          <ac:chgData name="Miriam Molnárová" userId="5cf27e48-6df4-4c33-8e2d-3aa258d9a40e" providerId="ADAL" clId="{C8841580-1CE4-47B2-B524-4C27EBF10B99}" dt="2023-10-01T13:36:04.706" v="4224" actId="1076"/>
          <ac:spMkLst>
            <pc:docMk/>
            <pc:sldMk cId="2012269233" sldId="288"/>
            <ac:spMk id="5" creationId="{1BE63CE6-DF97-2C5E-4AB6-105EC644AA50}"/>
          </ac:spMkLst>
        </pc:spChg>
        <pc:spChg chg="mod">
          <ac:chgData name="Miriam Molnárová" userId="5cf27e48-6df4-4c33-8e2d-3aa258d9a40e" providerId="ADAL" clId="{C8841580-1CE4-47B2-B524-4C27EBF10B99}" dt="2023-10-01T13:35:58.929" v="4222" actId="27636"/>
          <ac:spMkLst>
            <pc:docMk/>
            <pc:sldMk cId="2012269233" sldId="288"/>
            <ac:spMk id="6" creationId="{F3D81991-C6CE-8006-C7D5-F28FDBE23015}"/>
          </ac:spMkLst>
        </pc:spChg>
        <pc:spChg chg="mod">
          <ac:chgData name="Miriam Molnárová" userId="5cf27e48-6df4-4c33-8e2d-3aa258d9a40e" providerId="ADAL" clId="{C8841580-1CE4-47B2-B524-4C27EBF10B99}" dt="2023-10-01T13:36:11.343" v="4225" actId="1076"/>
          <ac:spMkLst>
            <pc:docMk/>
            <pc:sldMk cId="2012269233" sldId="288"/>
            <ac:spMk id="7" creationId="{397C77D5-D20E-51E3-6157-59CDF0B76C9B}"/>
          </ac:spMkLst>
        </pc:spChg>
        <pc:spChg chg="mod">
          <ac:chgData name="Miriam Molnárová" userId="5cf27e48-6df4-4c33-8e2d-3aa258d9a40e" providerId="ADAL" clId="{C8841580-1CE4-47B2-B524-4C27EBF10B99}" dt="2023-10-01T13:35:58.936" v="4223" actId="27636"/>
          <ac:spMkLst>
            <pc:docMk/>
            <pc:sldMk cId="2012269233" sldId="288"/>
            <ac:spMk id="8" creationId="{5537DA33-B379-E250-DCF2-D7B617FFBD54}"/>
          </ac:spMkLst>
        </pc:spChg>
      </pc:sldChg>
      <pc:sldChg chg="modSp add mod setBg">
        <pc:chgData name="Miriam Molnárová" userId="5cf27e48-6df4-4c33-8e2d-3aa258d9a40e" providerId="ADAL" clId="{C8841580-1CE4-47B2-B524-4C27EBF10B99}" dt="2023-10-01T13:37:54.631" v="4301" actId="27636"/>
        <pc:sldMkLst>
          <pc:docMk/>
          <pc:sldMk cId="3587854391" sldId="316"/>
        </pc:sldMkLst>
        <pc:spChg chg="mod">
          <ac:chgData name="Miriam Molnárová" userId="5cf27e48-6df4-4c33-8e2d-3aa258d9a40e" providerId="ADAL" clId="{C8841580-1CE4-47B2-B524-4C27EBF10B99}" dt="2023-10-01T13:37:54.631" v="4301" actId="27636"/>
          <ac:spMkLst>
            <pc:docMk/>
            <pc:sldMk cId="3587854391" sldId="316"/>
            <ac:spMk id="3" creationId="{CE540DCE-4C25-199B-00E1-74543BF4E7AF}"/>
          </ac:spMkLst>
        </pc:spChg>
      </pc:sldChg>
      <pc:sldChg chg="add">
        <pc:chgData name="Miriam Molnárová" userId="5cf27e48-6df4-4c33-8e2d-3aa258d9a40e" providerId="ADAL" clId="{C8841580-1CE4-47B2-B524-4C27EBF10B99}" dt="2023-10-01T13:36:31.079" v="4226"/>
        <pc:sldMkLst>
          <pc:docMk/>
          <pc:sldMk cId="2140191838" sldId="317"/>
        </pc:sldMkLst>
      </pc:sldChg>
      <pc:sldChg chg="add">
        <pc:chgData name="Miriam Molnárová" userId="5cf27e48-6df4-4c33-8e2d-3aa258d9a40e" providerId="ADAL" clId="{C8841580-1CE4-47B2-B524-4C27EBF10B99}" dt="2023-10-01T13:36:38.688" v="4227"/>
        <pc:sldMkLst>
          <pc:docMk/>
          <pc:sldMk cId="1012241094" sldId="318"/>
        </pc:sldMkLst>
      </pc:sldChg>
      <pc:sldChg chg="add">
        <pc:chgData name="Miriam Molnárová" userId="5cf27e48-6df4-4c33-8e2d-3aa258d9a40e" providerId="ADAL" clId="{C8841580-1CE4-47B2-B524-4C27EBF10B99}" dt="2023-10-01T13:36:51.377" v="4228"/>
        <pc:sldMkLst>
          <pc:docMk/>
          <pc:sldMk cId="2573777246" sldId="319"/>
        </pc:sldMkLst>
      </pc:sldChg>
      <pc:sldChg chg="addSp modSp new mod ord modClrScheme chgLayout">
        <pc:chgData name="Miriam Molnárová" userId="5cf27e48-6df4-4c33-8e2d-3aa258d9a40e" providerId="ADAL" clId="{C8841580-1CE4-47B2-B524-4C27EBF10B99}" dt="2023-10-01T14:37:39.034" v="5787" actId="20577"/>
        <pc:sldMkLst>
          <pc:docMk/>
          <pc:sldMk cId="1720542289" sldId="320"/>
        </pc:sldMkLst>
        <pc:spChg chg="add mod">
          <ac:chgData name="Miriam Molnárová" userId="5cf27e48-6df4-4c33-8e2d-3aa258d9a40e" providerId="ADAL" clId="{C8841580-1CE4-47B2-B524-4C27EBF10B99}" dt="2023-10-01T14:23:17.923" v="5279" actId="20577"/>
          <ac:spMkLst>
            <pc:docMk/>
            <pc:sldMk cId="1720542289" sldId="320"/>
            <ac:spMk id="2" creationId="{1D58981F-F664-0456-D22B-C6F75D27E1A6}"/>
          </ac:spMkLst>
        </pc:spChg>
        <pc:spChg chg="add mod">
          <ac:chgData name="Miriam Molnárová" userId="5cf27e48-6df4-4c33-8e2d-3aa258d9a40e" providerId="ADAL" clId="{C8841580-1CE4-47B2-B524-4C27EBF10B99}" dt="2023-10-01T14:37:39.034" v="5787" actId="20577"/>
          <ac:spMkLst>
            <pc:docMk/>
            <pc:sldMk cId="1720542289" sldId="320"/>
            <ac:spMk id="3" creationId="{B7FA8838-1C05-2A37-8861-7F8BFEC8A42C}"/>
          </ac:spMkLst>
        </pc:spChg>
      </pc:sldChg>
    </pc:docChg>
  </pc:docChgLst>
  <pc:docChgLst>
    <pc:chgData name="Miriam Molnárová" userId="S::428633@muni.cz::5cf27e48-6df4-4c33-8e2d-3aa258d9a40e" providerId="AD" clId="Web-{17FE04CD-835D-4DD2-B971-E61F56F16BED}"/>
    <pc:docChg chg="modSld">
      <pc:chgData name="Miriam Molnárová" userId="S::428633@muni.cz::5cf27e48-6df4-4c33-8e2d-3aa258d9a40e" providerId="AD" clId="Web-{17FE04CD-835D-4DD2-B971-E61F56F16BED}" dt="2023-10-09T09:24:52.418" v="2" actId="20577"/>
      <pc:docMkLst>
        <pc:docMk/>
      </pc:docMkLst>
      <pc:sldChg chg="modSp">
        <pc:chgData name="Miriam Molnárová" userId="S::428633@muni.cz::5cf27e48-6df4-4c33-8e2d-3aa258d9a40e" providerId="AD" clId="Web-{17FE04CD-835D-4DD2-B971-E61F56F16BED}" dt="2023-10-09T09:24:52.418" v="2" actId="20577"/>
        <pc:sldMkLst>
          <pc:docMk/>
          <pc:sldMk cId="1720542289" sldId="320"/>
        </pc:sldMkLst>
        <pc:spChg chg="mod">
          <ac:chgData name="Miriam Molnárová" userId="S::428633@muni.cz::5cf27e48-6df4-4c33-8e2d-3aa258d9a40e" providerId="AD" clId="Web-{17FE04CD-835D-4DD2-B971-E61F56F16BED}" dt="2023-10-09T09:24:52.418" v="2" actId="20577"/>
          <ac:spMkLst>
            <pc:docMk/>
            <pc:sldMk cId="1720542289" sldId="320"/>
            <ac:spMk id="3" creationId="{B7FA8838-1C05-2A37-8861-7F8BFEC8A42C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2T15:41:56.0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24575,'4'0'0,"0"0"0,0 1 0,-1 0 0,1 0 0,0 0 0,0 0 0,-1 1 0,1-1 0,-1 1 0,1 0 0,-1 0 0,0 0 0,0 1 0,0-1 0,5 6 0,4 5 0,-1 0 0,13 20 0,-7-10 0,-7-10 0,45 58 0,61 105 0,-112-167 0,0-1 0,-1 1 0,0-1 0,2 16 0,-3-15 0,1 0 0,-1 0 0,1 0 0,5 9 0,24 41-1365,-21-45-5461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2T15:42:03.2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866 729 24575,'-4'-1'0,"0"-1"0,1 0 0,-1 1 0,1-1 0,-1 0 0,1-1 0,0 1 0,0-1 0,0 1 0,0-1 0,0 0 0,1 0 0,-1 0 0,-3-6 0,-7-6 0,-8-7 0,-82-73 0,93 87 0,-1 0 0,0 0 0,0 2 0,0-1 0,-1 1 0,0 1 0,-1 0 0,-15-4 0,27 9 0,1 0 0,-1 0 0,1-1 0,-1 1 0,1 0 0,-1 0 0,0 0 0,1 0 0,-1 0 0,1 0 0,-1 0 0,1 0 0,-1 0 0,0 0 0,1 0 0,-1 0 0,1 0 0,-1 0 0,1 1 0,-1-1 0,0 0 0,1 0 0,-1 1 0,1-1 0,-1 0 0,1 1 0,0-1 0,-1 0 0,1 1 0,-1-1 0,1 1 0,0-1 0,-1 1 0,1-1 0,0 1 0,-1-1 0,1 2 0,0-1 0,0 0 0,0 0 0,0 0 0,0 0 0,0 0 0,1 0 0,-1 0 0,0 0 0,1-1 0,-1 1 0,1 0 0,-1 0 0,1 0 0,-1 0 0,1 0 0,0-1 0,-1 1 0,1 0 0,0-1 0,0 1 0,-1 0 0,3 0 0,23 14 0,1-1 0,0-1 0,31 10 0,-40-16 0,52 12 0,-52-15 0,0 0 0,26 11 0,-43-14 0,0-1 0,0 0 0,0 1 0,0-1 0,1 1 0,-1 0 0,0-1 0,0 1 0,0 0 0,0-1 0,-1 1 0,1 0 0,0 0 0,0 0 0,0 0 0,-1 0 0,1 0 0,0 0 0,-1 0 0,2 3 0,-3-3 0,1 0 0,0 0 0,0 0 0,0 0 0,0-1 0,-1 1 0,1 0 0,0 0 0,-1 0 0,1 0 0,-1 0 0,1 0 0,-1 0 0,0-1 0,1 1 0,-1 0 0,0 0 0,1-1 0,-3 2 0,-5 4 0,-1 0 0,0-1 0,-18 9 0,17-10 0,-20 8 0,-1 0 0,0-2 0,-44 7 0,35-8 0,-52 19 0,90-28 0,0 1 0,1-1 0,-1 1 0,1 0 0,-1 0 0,1-1 0,-1 1 0,1 0 0,0 0 0,0 0 0,-1 1 0,1-1 0,0 0 0,-1 2 0,1-2 0,1-1 0,0 1 0,0-1 0,0 1 0,0-1 0,0 1 0,0-1 0,0 1 0,0 0 0,0-1 0,0 1 0,0-1 0,0 1 0,0-1 0,0 1 0,1-1 0,-1 1 0,0-1 0,0 1 0,1-1 0,-1 1 0,0-1 0,1 1 0,-1-1 0,0 0 0,1 1 0,-1-1 0,1 1 0,3 2 0,0 0 0,0-1 0,1 1 0,-1-1 0,1 0 0,-1 0 0,1-1 0,6 2 0,55 11 0,0-2 0,87 3 0,135-10 0,-199-5 0,-78 0 0,38 0 0,1-1 0,54-9 0,-81 2 0,-23 8 0,0 0 0,0-1 0,0 1 0,0 0 0,0 0 0,0-1 0,0 1 0,0 0 0,0 0 0,0-1 0,0 1 0,0 0 0,0 0 0,0-1 0,0 1 0,0 0 0,-1 0 0,1-1 0,0 1 0,0 0 0,0 0 0,0-1 0,0 1 0,-1 0 0,1 0 0,0 0 0,0 0 0,0-1 0,-1 1 0,1 0 0,0 0 0,0 0 0,0 0 0,-1 0 0,1 0 0,0-1 0,0 1 0,-1 0 0,1 0 0,-1 0 0,-41-12 0,-137-29 0,-65-10 0,211 47 0,1 1 0,-47 3 0,236 0 0,-54 2 0,-42 0 0,-35-1 0,-1 0 0,1-2 0,0 0 0,26-6 0,-51 7 0,-1 0 0,1 0 0,0 0 0,0-1 0,0 1 0,0 0 0,0-1 0,0 1 0,0 0 0,-1-1 0,1 1 0,0-1 0,0 1 0,-1-1 0,1 1 0,0-1 0,0-1 0,-9-5 0,-30-3 0,35 10 0,-118-21 0,-1 5 0,-240-1 0,761-10 0,-316 16 0,-1-3 0,154-50 0,-202 49 0,-23 4 0,-11 11 0,0-1 0,0 1 0,0-1 0,0 1 0,0 0 0,-1-1 0,1 1 0,0 0 0,0-1 0,0 1 0,0-1 0,0 1 0,-1 0 0,1-1 0,0 1 0,0 0 0,-1-1 0,1 1 0,0 0 0,-1 0 0,1-1 0,0 1 0,0 0 0,-1 0 0,1-1 0,-1 1 0,1 0 0,0 0 0,-1 0 0,1 0 0,0 0 0,-1-1 0,1 1 0,-1 0 0,-18-4 0,0 0 0,0 1 0,0 1 0,0 1 0,-1 1 0,-22 2 0,-6-1 0,-38-1 0,17-2 0,1 3 0,-136 19 0,203-20 0,0 0 0,0 0 0,1 1 0,-1-1 0,0 0 0,0 0 0,0 0 0,1 0 0,-1 1 0,0-1 0,1 0 0,-1 1 0,0-1 0,0 1 0,1-1 0,-1 1 0,1-1 0,-1 1 0,0-1 0,1 1 0,-1 0 0,11 8 0,27 2 0,26-5 0,66-2 0,-155-4 0,-156 5 0,159-3 0,1 2 0,0 0 0,0 2 0,1 0 0,0 1 0,-26 13 0,24-9 0,-39 21 0,56-29 0,1 1 0,-1 0 0,1-1 0,0 2 0,0-1 0,1 1 0,-8 8 0,12-12 0,-1-1 0,1 0 0,0 1 0,0-1 0,-1 1 0,1-1 0,0 1 0,0-1 0,-1 1 0,1-1 0,0 1 0,0-1 0,0 1 0,0-1 0,0 1 0,0-1 0,0 1 0,0-1 0,0 1 0,0-1 0,0 1 0,0-1 0,0 1 0,0-1 0,1 1 0,-1-1 0,0 1 0,0-1 0,1 1 0,-1 0 0,17 7 0,28-4 0,-40-4 0,494-9 0,-496 9 0,44-3 0,1-1 0,-1-3 0,82-22 0,-128 29 0,0 0 0,0-1 0,0 1 0,0 0 0,0-1 0,0 1 0,-1-1 0,1 1 0,0-1 0,0 1 0,0-1 0,-1 1 0,1-1 0,0 0 0,0 0 0,-1 1 0,2-3 0,-2 3 0,0 0 0,0-1 0,-1 1 0,1-1 0,0 1 0,0 0 0,0-1 0,0 1 0,0 0 0,-1-1 0,1 1 0,0-1 0,0 1 0,-1 0 0,1 0 0,0-1 0,-1 1 0,1 0 0,0-1 0,-1 1 0,1 0 0,0 0 0,-1 0 0,1-1 0,0 1 0,-1 0 0,0 0 0,-37-10 0,-265 4 0,216 8 0,54-4 0,24-3 0,9 4 0,0 1 0,0-1 0,0 1 0,1-1 0,-1 1 0,0-1 0,1 1 0,-1-1 0,0 1 0,1-1 0,-1 1 0,1 0 0,-1-1 0,0 1 0,1-1 0,-1 1 0,1 0 0,-1 0 0,1-1 0,-1 1 0,1 0 0,0 0 0,0 0 0,53-25 0,2 4 0,61-16 0,69-27 0,-163 54 0,14-6 0,38-22 0,-74 38 0,-1 0 0,1 0 0,0-1 0,-1 1 0,1 0 0,0-1 0,0 1 0,-1-1 0,1 1 0,-1-1 0,1 1 0,0-1 0,-1 1 0,1-1 0,-1 1 0,1-1 0,-1 0 0,0 1 0,1-1 0,-1 0 0,0 1 0,1-1 0,-1 0 0,0 0 0,1 0 0,-2 0 0,0 0 0,0 0 0,-1 1 0,1-1 0,0 1 0,0-1 0,0 1 0,0-1 0,0 1 0,-1 0 0,1 0 0,0 0 0,0-1 0,0 1 0,-1 0 0,-1 1 0,-293 1 0,262-1 0,-308 36 0,227-21 0,96-13 0,24-1 0,34-2 0,-32 0 0,6 0 0,134-1 0,152-21 0,-299 22 0,1 0 0,0 0 0,-1 0 0,1 0 0,0 0 0,-1 0 0,1 0 0,0 0 0,-1 0 0,1 0 0,-1 0 0,1-1 0,0 1 0,-1 0 0,1 0 0,-1-1 0,1 1 0,-1 0 0,1-1 0,-1 1 0,1 0 0,-1-1 0,1 1 0,-1-1 0,1 1 0,-1-1 0,1 0 0,-16-6 0,-33-3 0,-37-4 0,-110-31 0,151 34 0,0 2 0,-1 2 0,0 2 0,0 2 0,-74 5 0,286-3 0,21-1 0,160-42 0,-346 44 0,40-10 0,-40 9 0,-1 1 0,1 0 0,-1-1 0,1 0 0,-1 1 0,1-1 0,-1 0 0,0 0 0,1 0 0,-1 0 0,0 0 0,0 0 0,0 0 0,1 0 0,-1-1 0,-1 1 0,1 0 0,0-1 0,0 1 0,0 0 0,1-4 0,-3 4 0,1 0 0,0 0 0,-1 0 0,1 0 0,0-1 0,-1 1 0,1 0 0,-1 0 0,0 0 0,1 0 0,-1 0 0,0 0 0,0 1 0,1-1 0,-1 0 0,0 0 0,0 0 0,0 1 0,0-1 0,0 0 0,0 1 0,0-1 0,0 1 0,0-1 0,-1 1 0,0-1 0,-35-10 0,36 11 0,-39-8 0,0 2 0,-63-2 0,-83 11 0,589-4 0,-233 3 0,-278-4 0,-130 4 0,209 1 0,0 0 0,0 2 0,0 1 0,1 2 0,-54 21 0,72-25 0,0 1 0,1 1 0,-17 11 0,25-15 0,-1-1 0,1 0 0,-1 1 0,1-1 0,0 1 0,0-1 0,-1 1 0,1-1 0,0 1 0,1 0 0,-1 0 0,-1 2 0,2-3 0,0 0 0,0 0 0,0 0 0,0 0 0,0 0 0,0 0 0,0 0 0,1 0 0,-1 0 0,0 0 0,1 0 0,-1 0 0,0 0 0,1 0 0,-1-1 0,1 1 0,-1 0 0,1 0 0,0 0 0,-1-1 0,1 1 0,0 0 0,0-1 0,-1 1 0,1-1 0,2 2 0,5 2 0,0 0 0,1 0 0,-1 0 0,1-1 0,0-1 0,0 1 0,0-2 0,16 2 0,83 1 0,-76-4 0,269-3 0,-528-11 0,-21 0 0,1019 15 0,-892-2 0,-194 5 0,252 1 0,1 2 0,1 3 0,-63 18 0,93-20 0,18-5 0,0 0 0,0 1 0,1 0 0,0 1 0,-1 1 0,-13 8 0,26-14 0,0 0 0,-1 0 0,1 0 0,0 0 0,0 0 0,0 0 0,0 1 0,0-1 0,-1 0 0,1 0 0,0 0 0,0 0 0,0 0 0,0 0 0,0 1 0,0-1 0,0 0 0,-1 0 0,1 0 0,0 0 0,0 1 0,0-1 0,0 0 0,0 0 0,0 0 0,0 0 0,0 1 0,0-1 0,0 0 0,0 0 0,0 0 0,0 1 0,0-1 0,0 0 0,0 0 0,0 0 0,0 0 0,1 1 0,-1-1 0,0 0 0,0 0 0,9 5 0,16 1 0,-22-6 0,58 9 0,0-2 0,120-5 0,120-27 0,-358 29 0,-23 18 0,-85 37 0,56-19 0,-779 331 0,884-370 0,-21 10 0,17-9 0,1 1 0,0 0 0,0 0 0,0 1 0,0 0 0,1 0 0,0 0 0,-1 1 0,-6 7 0,14-8 0,11-5 0,37-13 0,0-3 0,46-22 0,-14 5 0,68-25 0,-3-7 0,262-163 0,-395 221 0,-7 5 0,0-1 0,-1 0 0,1 0 0,-1 0 0,0 0 0,0-1 0,0 0 0,-1 0 0,7-9 0,-11 13 0,0 1 0,0-1 0,1 1 0,-1 0 0,0-1 0,0 1 0,0-1 0,0 1 0,0-1 0,0 1 0,0 0 0,0-1 0,0 1 0,0-1 0,0 1 0,0-1 0,0 1 0,0-1 0,0 1 0,-1 0 0,1-1 0,0 1 0,0-1 0,0 1 0,-1 0 0,1-1 0,0 1 0,0 0 0,-1-1 0,1 1 0,-1-1 0,-16-5 0,-24 3 0,37 3 0,-38 1 0,0 1 0,0 2 0,0 2 0,1 2 0,-75 23 0,114-30 0,-26 8 0,18-10 0,10 1 0,-1 0 0,1 0 0,0-1 0,0 1 0,0 0 0,0 0 0,0 0 0,-1-1 0,1 1 0,0 0 0,0-1 0,0 1 0,0 0 0,0 0 0,0-1 0,0 1 0,0 0 0,0 0 0,0-1 0,0 1 0,0 0 0,0 0 0,0-1 0,1 1 0,-1 0 0,0 0 0,0-1 0,0 1 0,0 0 0,0 0 0,0 0 0,1-1 0,-1 1 0,0 0 0,161-256 0,-147 231 0,-14 25 0,0 0 0,0 0 0,0 0 0,0 0 0,-1 0 0,1 0 0,0 0 0,0 0 0,0 0 0,0 0 0,-1 0 0,1 0 0,0 0 0,0 0 0,0 0 0,0 0 0,0-1 0,-1 1 0,1 0 0,0 0 0,0 0 0,0 0 0,0 0 0,0 0 0,0 0 0,-1 0 0,1-1 0,0 1 0,0 0 0,0 0 0,0 0 0,0 0 0,0 0 0,0 0 0,0-1 0,0 1 0,0 0 0,0 0 0,0 0 0,0 0 0,0-1 0,0 1 0,0 0 0,0 0 0,0 0 0,0 0 0,0-1 0,0 1 0,0 0 0,0 0 0,0 0 0,0-1 0,-17 15 0,12-10 0,-275 229 0,216-186 0,-227 155 0,281-196 0,-23 12 0,32-17 0,0 0 0,-1-1 0,1 1 0,-1 0 0,1-1 0,0 1 0,-1-1 0,1 0 0,-1 0 0,1 1 0,-1-1 0,0 0 0,1 0 0,-1-1 0,1 1 0,-3 0 0,4-1 0,-1 1 0,1-1 0,-1 1 0,1-1 0,0 1 0,-1-1 0,1 0 0,0 1 0,0-1 0,-1 1 0,1-1 0,0 0 0,0 1 0,0-1 0,0 1 0,0-1 0,0 0 0,0 1 0,0-1 0,0 0 0,0 1 0,0-1 0,0 1 0,0-1 0,1 0 0,-1 1 0,0-1 0,0 1 0,1-2 0,4-10 0,1 0 0,0 0 0,0 1 0,1 0 0,17-21 0,-9 12 0,254-330 0,-109 145 0,-149 189 0,-9 12 0,0 1 0,1-1 0,-1 1 0,1-1 0,-1 1 0,1 0 0,0 0 0,1 0 0,-1 1 0,0-1 0,1 1 0,5-3 0,-9 5 0,1 0 0,-1 0 0,1 0 0,-1 0 0,1 0 0,-1 0 0,0 0 0,1 0 0,-1 0 0,1 1 0,-1-1 0,1 0 0,-1 0 0,0 0 0,1 1 0,-1-1 0,0 0 0,1 0 0,-1 1 0,0-1 0,1 0 0,-1 1 0,0-1 0,1 0 0,-1 1 0,0-1 0,0 1 0,0-1 0,1 0 0,-1 1 0,0-1 0,0 1 0,0-1 0,0 1 0,0-1 0,0 1 0,0-1 0,0 0 0,0 1 0,0 0 0,1 23 0,-2-22 0,-4 50 0,-3 1 0,-2-1 0,-2 0 0,-31 80 0,39-123 0,3-5 0,0 0 0,0 0 0,-1 0 0,0 0 0,0 0 0,0-1 0,0 1 0,-1-1 0,1 1 0,-1-1 0,-3 4 0,6-7 0,-1 0 0,1 0 0,0 0 0,-1 0 0,1 0 0,0 1 0,0-1 0,-1 0 0,1 0 0,0 0 0,-1 0 0,1 0 0,0 0 0,-1 0 0,1 0 0,0 0 0,-1-1 0,1 1 0,0 0 0,0 0 0,-1 0 0,1 0 0,0 0 0,0 0 0,-1-1 0,1 1 0,0 0 0,0 0 0,-1 0 0,1-1 0,0 1 0,0 0 0,0 0 0,-1-1 0,1 1 0,0 0 0,0 0 0,0-1 0,0 1 0,0 0 0,0-1 0,-1 1 0,1 0 0,0 0 0,0-1 0,0 0 0,-3-17 0,3 17 0,-2-15 0,0 0 0,2 1 0,0-1 0,1 0 0,0 1 0,1-1 0,6-23 0,-8 38 3,0 1 0,0-1 0,0 1-1,1-1 1,-1 1 0,0-1 0,0 1-1,0 0 1,0-1 0,0 1 0,1-1-1,-1 1 1,0-1 0,0 1 0,1-1-1,-1 1 1,0 0 0,0-1 0,1 1-1,-1 0 1,1-1 0,-1 1 0,0 0-1,1-1 1,-1 1 0,1 0 0,-1 0 0,1-1-1,-1 1 1,1 0 0,0 0 0,5 14-1457,-3 2-5372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2T15:42:16.81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311 0,'1'63,"4"1,22 116,56 114,-55-222,-26-66,1-1,0 1,0-1,1 0,-1 0,1 0,1 0,-1-1,8 7,-11-11,-1 1,0-1,1 0,-1 1,1-1,-1 0,1 0,-1 1,1-1,-1 0,1 0,-1 0,1 0,-1 0,1 1,-1-1,1 0,-1 0,1-1,0 1,-1 0,1 0,-1 0,1 0,-1 0,1 0,-1-1,1 1,-1 0,1 0,-1-1,1 1,8-19,-4-30,-5 45,-1-264,-1 155,4 300,-4 173,2-354,0 0,0-1,0 1,-1-1,1 1,-1-1,0 0,0 1,-1-1,0 0,0 0,-3 6,5-10,0-1,-1 0,1 0,0 0,-1 1,1-1,0 0,-1 0,1 0,-1 1,1-1,0 0,-1 0,1 0,-1 0,1 0,0 0,-1 0,1 0,-1 0,1 0,0 0,-1 0,1 0,0-1,-1 1,1 0,-1 0,1 0,0 0,-1-1,1 1,0 0,-1 0,1-1,-1 1,-10-14,9 12,-32-45,23 30,-1 0,-1 1,-26-26,39 42,-1 0,1-1,-1 1,1 0,0-1,-1 1,1 0,0-1,-1 1,1-1,0 1,-1-1,1 1,0 0,0-1,0 1,0-1,-1 1,1-1,0 1,0-1,0 1,0-1,0 1,0-1,0 1,0-1,0 1,1-1,-1 0,15-11,36-5,-38 13,2 0,-4 1,0 0,1-1,-1-1,0 0,-1 0,17-11,-27 16,1-1,0 1,-1-1,1 1,-1-1,1 1,-1-1,1 1,-1-1,1 0,-1 1,1-1,-1 0,0 1,1-1,-1 0,0 0,0 1,0-1,1 0,-1 0,0 1,0-1,0 0,0 0,0 1,-1-2,1 0,-1 1,0 0,0 0,0 0,1 0,-1 0,0 0,-1 0,1 0,0 0,0 0,0 0,-2 0,-5-3,1 1,-1 0,0 0,-8-1,-11 0,-1 0,-40 1,106 4,89 1,-114-3,0 0,0 0,1-2,-1 1,-1-2,1 0,19-8,-32 12,0 0,1 0,-1 0,0 0,1 0,-1 0,0 0,1 0,-1-1,0 1,1 0,-1 0,0 0,0 0,1-1,-1 1,0 0,0 0,1-1,-1 1,0 0,0 0,0-1,1 1,-1 0,0-1,0 1,0 0,0-1,0 1,0 0,0 0,0-1,0 1,0 0,0-1,0 1,0 0,0-1,0 1,0 0,0-1,0 1,0 0,0-1,0 1,-1-1,-19-7,-30 1,-154 6,97 2,158 0,146-3,-192 2,0 0,-1 0,1-1,-1 0,1 0,-1 0,1-1,4-1,-9 3,0-1,0 1,1 0,-1 0,0 0,0 0,0 0,0 0,0 0,0-1,0 1,1 0,-1 0,0 0,0 0,0 0,0-1,0 1,0 0,0 0,0 0,0 0,0-1,0 1,0 0,0 0,0 0,0 0,0-1,0 1,0 0,0 0,0 0,0 0,0 0,0-1,0 1,-1 0,1 0,0 0,0 0,0 0,0 0,0-1,0 1,0 0,-1 0,1 0,0 0,0 0,-13-8,-16-2,-227-39,2 0,223 37,31 12,-1 0,1 0,0 0,0 0,0 0,-1-1,1 1,0 0,0 0,0 0,-1 0,1-1,0 1,0 0,0 0,0-1,0 1,0 0,-1 0,1 0,0-1,0 1,0 0,0 0,0-1,0 1,0 0,0 0,0-1,0 1,0 0,0 0,0-1,0 1,16-6,37 0,-1 3,75 5,-40 0,97-1,-248 0,-178-7,203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2T15:42:17.73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0 162,'9'29,"-3"1,5 32,-1 1,12 46,87 406,-86-407,-21-106,-2-12,-1-21,-28-643,28 640,-21-290,22 318,4 24,4 16,73 230,17 67,-84-277,15 84,-28-103,-1-34,0 0,0 0,0 0,0 0,-1 0,1-1,0 1,0 0,-1 0,1 0,0 0,-1 0,1-1,-1 1,1 0,-1 0,1-1,-1 1,0 0,1-1,-1 1,0-1,0 1,1-1,-1 1,0-1,0 1,0-1,0 0,1 0,-1 1,-1-1,-9-2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2T15:42:27.5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1325 140 24575,'1'7'0,"0"-1"0,1 0 0,0 0 0,0 1 0,0-1 0,1 0 0,0-1 0,4 8 0,7 14 0,32 84 0,52 115 0,-85-202 0,-7-13 0,-8-13 0,-107-187 0,44 73 0,16 38 0,20 33 0,-26-55 0,54 100 0,1-1 0,-1 0 0,1 0 0,-1 0 0,1 1 0,0-1 0,-1 0 0,1 0 0,0 0 0,0 0 0,0 1 0,0-1 0,-1 0 0,1 0 0,0 0 0,1 0 0,-1 0 0,0 0 0,0 1 0,0-1 0,0 0 0,1 0 0,0-1 0,-1 1 0,1 1 0,0-1 0,0 1 0,0-1 0,-1 1 0,1 0 0,0 0 0,0-1 0,0 1 0,0 0 0,-1 0 0,1 0 0,0 0 0,0 0 0,0 0 0,0 0 0,0 0 0,-1 0 0,2 1 0,6 0 0,-1 1 0,0 1 0,0-1 0,9 5 0,6 6 0,-1 0 0,0 1 0,-1 1 0,-1 1 0,31 31 0,-23-17 0,-1 2 0,39 62 0,-59-85 0,0 1 0,-1-1 0,0 1 0,0 1 0,-2-1 0,6 19 0,-9-26 0,1-1 0,-1 1 0,0 0 0,0-1 0,0 1 0,0 0 0,-1 0 0,1-1 0,-1 1 0,0 0 0,1-1 0,-1 1 0,0-1 0,0 1 0,-1-1 0,1 1 0,-1-1 0,1 0 0,-1 1 0,0-1 0,1 0 0,-1 0 0,0-1 0,0 1 0,-1 0 0,1-1 0,0 1 0,0-1 0,-1 1 0,1-1 0,-1 0 0,-3 1 0,-17 7 0,0 0 0,1 2 0,0 1 0,1 1 0,0 0 0,1 2 0,1 0 0,-26 26 0,42-38 0,0 1 0,1 0 0,-1 0 0,1 0 0,-1 1 0,1-1 0,1 1 0,-1-1 0,1 1 0,-1-1 0,1 1 0,0 6 0,1-9 0,-1 1 0,1-1 0,1 1 0,-1-1 0,0 0 0,1 1 0,-1-1 0,1 0 0,0 1 0,-1-1 0,1 0 0,0 0 0,0 0 0,1 0 0,-1 0 0,0 0 0,1 0 0,-1 0 0,1 0 0,0 0 0,0-1 0,-1 1 0,1-1 0,0 0 0,0 1 0,3 0 0,13 6 0,0-1 0,0-1 0,1 0 0,28 3 0,-142-49 0,65 23 0,26 7 0,4 9 0,0 0 0,1 0 0,-1 1 0,1-1 0,-1 1 0,1-1 0,0 0 0,-1 1 0,1-1 0,0 1 0,-1-1 0,1 1 0,0-1 0,-1 1 0,1 0 0,0-1 0,0 1 0,1 0 0,151-57 0,-127 48 0,0 1 0,0 1 0,1 1 0,42-4 0,-43 7 0,0-1 0,0-1 0,0-1 0,31-12 0,-56 17 0,1 1 0,-1-1 0,1 0 0,0 1 0,-1-1 0,1 0 0,-1 0 0,0 0 0,1 0 0,-1 0 0,0-1 0,0 1 0,2-2 0,-3 2 0,0 1 0,0 0 0,0-1 0,0 1 0,0-1 0,0 1 0,0 0 0,0-1 0,0 1 0,0 0 0,0-1 0,0 1 0,-1-1 0,1 1 0,0 0 0,0-1 0,0 1 0,-1 0 0,1-1 0,0 1 0,0 0 0,-1-1 0,1 1 0,0 0 0,-1 0 0,1-1 0,0 1 0,-1 0 0,1 0 0,0 0 0,-1 0 0,1-1 0,-1 1 0,-7-3 0,0 1 0,0-1 0,-16-1 0,16 3 0,-77-11 0,-1 5 0,-124 4 0,204 4 0,1-1 0,-1 0 0,1 0 0,-1-1 0,0 1 0,1-1 0,-1-1 0,1 1 0,0-1 0,-1 0 0,1 0 0,-6-3 0,19 4 0,0 0 0,0 1 0,0 1 0,9 0 0,390 16 0,-382-19 0,-16-2 0,-9 4 0,0 0 0,1 0 0,-1-1 0,0 1 0,0 0 0,0 0 0,0 0 0,0-1 0,0 1 0,0 0 0,0 0 0,0-1 0,0 1 0,0 0 0,0 0 0,0 0 0,0-1 0,0 1 0,-1 0 0,1 0 0,0 0 0,0-1 0,0 1 0,0 0 0,0 0 0,0 0 0,0 0 0,-1-1 0,1 1 0,0 0 0,0 0 0,0 0 0,0 0 0,-1 0 0,1-1 0,0 1 0,0 0 0,0 0 0,-1 0 0,-26-16 0,0 0 0,-1 2 0,-54-19 0,44 18 0,-109-39 0,-2 7 0,-2 6 0,-205-28 0,279 61 0,61 6 0,13 2 0,5 0 0,511 3 0,-342-3 0,-137-2 0,-22-2 0,-12 4 0,0 0 0,0 0 0,0 0 0,0 0 0,0-1 0,1 1 0,-1 0 0,0 0 0,0 0 0,0-1 0,0 1 0,0 0 0,-1 0 0,1 0 0,0 0 0,0-1 0,0 1 0,0 0 0,0 0 0,0 0 0,0-1 0,0 1 0,0 0 0,0 0 0,0 0 0,-1 0 0,1 0 0,0-1 0,0 1 0,0 0 0,0 0 0,0 0 0,-1 0 0,1 0 0,0 0 0,0 0 0,0 0 0,0 0 0,-1-1 0,1 1 0,0 0 0,0 0 0,0 0 0,0 0 0,-1 0 0,1 0 0,0 0 0,0 0 0,-1 0 0,-23-9 0,0 1 0,-1 1 0,-47-7 0,38 8 0,-666-96 0,289 67 0,392 34 0,38 2 0,201 26 0,222 54 0,-437-79 0,-1-2 0,0 1 0,0 0 0,1 0 0,-1 0 0,0 1 0,-1-1 0,1 1 0,0 0 0,3 2 0,-7-3 0,0-1 0,1 0 0,-1 0 0,0 0 0,0 1 0,0-1 0,0 0 0,0 0 0,0 0 0,0 1 0,0-1 0,0 0 0,0 0 0,0 0 0,0 1 0,0-1 0,0 0 0,0 0 0,0 1 0,0-1 0,0 0 0,0 0 0,0 0 0,0 1 0,0-1 0,-1 0 0,1 0 0,0 0 0,0 0 0,0 1 0,0-1 0,0 0 0,-1 0 0,1 0 0,0 0 0,0 1 0,0-1 0,0 0 0,-1 0 0,1 0 0,0 0 0,0 0 0,0 0 0,-1 0 0,1 0 0,0 0 0,0 0 0,-1 0 0,1 0 0,0 0 0,0 0 0,0 0 0,-1 0 0,1 0 0,0 0 0,-17 3 0,-59 1 0,0-3 0,0-4 0,-88-14 0,50 5 0,47 5 0,-193-12 0,346 23 0,89 16 0,-99-10 0,435 82 0,-470-80-1365,-13-1-5461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69D74-3044-4B17-4C02-F092CE100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97503C5-04D1-C493-CD6E-BB718DC4F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2DC094-5CDB-DC88-3A99-738B79B8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DBAC3D-0BD0-4AA0-642D-4B92338E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E142E8-7F5A-02D5-F2E7-8DE5D0ED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02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D5551-8F99-75B8-13FE-36970A652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18C902-53CB-3F03-AB69-74AB5C73B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5B9391-0F97-1520-A529-E2C0CBBE9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7C483E-8207-C335-F709-CDDF8CD76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894933-973C-3805-FAB0-EFA8DC67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831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AEF8BF3-4892-0F1A-C353-92D5E1D9E2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23EDFEF-75B7-AB4D-7F37-89146624D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669E87-8136-90F9-7C05-9C68FF93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B60DB4-D6CD-1A73-EBF8-055FDA00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D9282E-AAB1-760F-3E0A-32D80FA7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22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98DDD-BDBD-F474-991A-C87660404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C0D0A3-B378-7BBB-7D0E-E3745191E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FF8DD8-059C-43DD-FD44-AAD51CAE9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7E6445-4CF7-2F41-060E-D50CD1C66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8FE0C1-6011-4656-7C51-C61DBB84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49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B0EC5-6EAA-4A3D-B9B7-AAA873BD2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AF66E6-C91C-0D14-7F22-7865A0F4B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D4920B-4937-E317-499D-C5FA4616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A4C275-C990-F9BD-96DD-4B9568277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79E18E-867F-EAD8-4F3D-221ED439A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99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B87E2-779F-9088-BE4D-BBC4684E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E1BEB7-EC77-37C7-EDAF-884EFB55F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6F26DC7-403D-A96F-D700-BE3AAA1E1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4DF884-8C65-3F9D-CB93-AB526B38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6C1CC6-E2DC-4F4B-D3C5-96423D790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028665-E019-98FD-3118-8484B52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44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521822-7C44-AFCC-1E6C-280E6132C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FEB209-0829-E191-3528-8F562C893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B1AA9E3-E1D1-C649-E42C-0B930952F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4C5E7A5-A9AA-FBFB-2328-D6E0FA2C1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BB3415C-E9CF-6212-799C-56254F8486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6C143EB-C6FE-F36C-E4F2-BEE5A892F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71F48BA-FC29-87B9-0C04-57E1392C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9D0CEDC-7239-D3E2-65BC-3C36B662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96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4614E-C9ED-A09E-01B7-FE23A992C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DD81B38-AC28-1564-80B8-EFE844911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5ACA4D-FA1E-C9F5-21E5-CCB86C945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D35193-21D0-A2BA-7B7F-423A2F1C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65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511ACC7-1011-3AA6-DDAF-3AD6704A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4B5D50A-1DDA-BC3A-2367-FB3AD655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D6E192E-CB36-50A3-7316-FE829C6D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51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CD5DE3-1FFD-3CD6-31B3-F25DD960F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721250-F33B-9B35-6DE2-16FEAAB1B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D3EF7A-A40F-AB73-1A44-6EC4DFFA2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DB075C-BB03-746D-4145-3B61628E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6BAAB6-4567-9A7D-F254-668E474B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0B5E80-E213-0A16-B74A-3708326E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29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BBBAD1-06A3-1C5B-F560-3114888F8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1CEACC4-0A5F-0B1E-AA9C-FA42B3219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D5F49C-9B5A-B062-46F3-6104F7E8D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E8E8E4-DC4D-C75F-7D7E-537820F2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691EC5-5380-D9E6-D70F-969EDCC8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580782-F812-9C04-807B-4366F1CF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573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3F3E5D2-7826-FB0E-3D4C-4FA46A20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22C707-D3F4-FA61-FEEC-B19669100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6BEA96-72ED-361E-2B95-3791CA0FE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0A58C-0ABC-451D-B951-8B6CE4091AB9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A596FD-E329-D533-279B-F2D7286BA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1999AA-2EBD-0BB7-DF06-0AB15207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E7460-416E-4BCE-841A-9EAE2BA413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25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5.xml"/><Relationship Id="rId3" Type="http://schemas.openxmlformats.org/officeDocument/2006/relationships/image" Target="../media/image41.png"/><Relationship Id="rId7" Type="http://schemas.openxmlformats.org/officeDocument/2006/relationships/customXml" Target="../ink/ink2.xml"/><Relationship Id="rId12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31.png"/><Relationship Id="rId4" Type="http://schemas.openxmlformats.org/officeDocument/2006/relationships/image" Target="../media/image42.jpeg"/><Relationship Id="rId9" Type="http://schemas.openxmlformats.org/officeDocument/2006/relationships/customXml" Target="../ink/ink3.xml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emf"/><Relationship Id="rId4" Type="http://schemas.openxmlformats.org/officeDocument/2006/relationships/image" Target="../media/image6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https://www.khanacademy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bsah obrázku mapa, diagram, atlas, text&#10;&#10;Popis byl vytvořen automaticky">
            <a:extLst>
              <a:ext uri="{FF2B5EF4-FFF2-40B4-BE49-F238E27FC236}">
                <a16:creationId xmlns:a16="http://schemas.microsoft.com/office/drawing/2014/main" id="{C3ECF110-E143-B2DE-86F2-A33C41B07AFF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7"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4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0F7B49-4490-81FE-A0A7-A6228ED4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sk-SK" sz="4100" u="sng"/>
              <a:t>Chronológia a terminológia</a:t>
            </a:r>
            <a:br>
              <a:rPr lang="sk-SK" sz="4100"/>
            </a:br>
            <a:r>
              <a:rPr lang="sk-SK" sz="4100" i="1"/>
              <a:t>Doba železná a Archaické obdobie</a:t>
            </a:r>
            <a:br>
              <a:rPr lang="cs-CZ" sz="4100"/>
            </a:br>
            <a:endParaRPr lang="cs-CZ" sz="41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64D7E3F-3792-1F63-381D-407913157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sk-SK" sz="2000"/>
              <a:t>Greek Art I. </a:t>
            </a:r>
          </a:p>
          <a:p>
            <a:pPr algn="l"/>
            <a:r>
              <a:rPr lang="sk-SK" sz="2000"/>
              <a:t>PS2023</a:t>
            </a:r>
          </a:p>
          <a:p>
            <a:pPr algn="l"/>
            <a:endParaRPr lang="cs-CZ" sz="2000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638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BF3C9-291F-F843-8732-75F3C518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526972" cy="1402470"/>
          </a:xfrm>
        </p:spPr>
        <p:txBody>
          <a:bodyPr anchor="t">
            <a:normAutofit/>
          </a:bodyPr>
          <a:lstStyle/>
          <a:p>
            <a:r>
              <a:rPr lang="sk-SK" sz="3200"/>
              <a:t>Plastika</a:t>
            </a:r>
            <a:endParaRPr lang="cs-CZ" sz="3200"/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470D9B-57E8-6E97-F2E8-99745C656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526973" cy="3591207"/>
          </a:xfrm>
        </p:spPr>
        <p:txBody>
          <a:bodyPr>
            <a:normAutofit fontScale="92500" lnSpcReduction="20000"/>
          </a:bodyPr>
          <a:lstStyle/>
          <a:p>
            <a:r>
              <a:rPr lang="sk-SK" sz="2000" dirty="0" err="1"/>
              <a:t>Náväznosť</a:t>
            </a:r>
            <a:r>
              <a:rPr lang="sk-SK" sz="2000" dirty="0"/>
              <a:t> na predošlé obdobia </a:t>
            </a:r>
            <a:r>
              <a:rPr lang="sk-SK" sz="2000" dirty="0" err="1"/>
              <a:t>Mykén</a:t>
            </a:r>
            <a:r>
              <a:rPr lang="sk-SK" sz="2000" dirty="0"/>
              <a:t> a Kréty</a:t>
            </a:r>
          </a:p>
          <a:p>
            <a:r>
              <a:rPr lang="sk-SK" sz="2000" dirty="0"/>
              <a:t>Ženské idoly bohýň</a:t>
            </a:r>
          </a:p>
          <a:p>
            <a:r>
              <a:rPr lang="sk-SK" sz="2000" dirty="0"/>
              <a:t>Busty bojovníkov s helmou z kančích klov</a:t>
            </a:r>
          </a:p>
          <a:p>
            <a:r>
              <a:rPr lang="sk-SK" sz="2000" dirty="0"/>
              <a:t>Zvieracie figúrky</a:t>
            </a:r>
          </a:p>
          <a:p>
            <a:r>
              <a:rPr lang="sk-SK" sz="2000" dirty="0"/>
              <a:t>Prelom </a:t>
            </a:r>
            <a:r>
              <a:rPr lang="sk-SK" sz="2000" dirty="0" err="1"/>
              <a:t>SubMyk</a:t>
            </a:r>
            <a:r>
              <a:rPr lang="sk-SK" sz="2000" dirty="0"/>
              <a:t> / PG - </a:t>
            </a:r>
            <a:r>
              <a:rPr lang="sk-SK" sz="2000" i="1" dirty="0" err="1"/>
              <a:t>Xoana</a:t>
            </a:r>
            <a:endParaRPr lang="sk-SK" sz="2000" i="1" dirty="0"/>
          </a:p>
          <a:p>
            <a:pPr lvl="1"/>
            <a:r>
              <a:rPr lang="sk-SK" sz="1600" dirty="0"/>
              <a:t>Rozšírenie drobnej votívnej (chrámovej) plastiky (</a:t>
            </a:r>
            <a:r>
              <a:rPr lang="sk-SK" sz="1600" i="1" dirty="0"/>
              <a:t>drevenej</a:t>
            </a:r>
            <a:r>
              <a:rPr lang="sk-SK" sz="1600" dirty="0"/>
              <a:t>, hlinenej, občas bronzovej)</a:t>
            </a:r>
          </a:p>
          <a:p>
            <a:pPr lvl="1"/>
            <a:r>
              <a:rPr lang="sk-SK" sz="1600" dirty="0"/>
              <a:t>Pripomínajú kmene stromov s nahrubo otesanými </a:t>
            </a:r>
            <a:r>
              <a:rPr lang="sk-SK" sz="1600" dirty="0" err="1"/>
              <a:t>pahýlmi</a:t>
            </a:r>
            <a:r>
              <a:rPr lang="sk-SK" sz="1600" dirty="0"/>
              <a:t> miesto končatín</a:t>
            </a:r>
          </a:p>
          <a:p>
            <a:pPr lvl="1"/>
            <a:r>
              <a:rPr lang="sk-SK" sz="1600" dirty="0"/>
              <a:t>Predobraz archaických sôch slúžiacich čisto k frontálnemu pohľadu</a:t>
            </a:r>
          </a:p>
          <a:p>
            <a:pPr lvl="1"/>
            <a:r>
              <a:rPr lang="cs-CZ" sz="1600" dirty="0" err="1"/>
              <a:t>Materiálne</a:t>
            </a:r>
            <a:r>
              <a:rPr lang="cs-CZ" sz="1600" dirty="0"/>
              <a:t> prakticky nedochované – </a:t>
            </a:r>
            <a:r>
              <a:rPr lang="cs-CZ" sz="1600" dirty="0" err="1"/>
              <a:t>literárne</a:t>
            </a:r>
            <a:r>
              <a:rPr lang="cs-CZ" sz="1600" dirty="0"/>
              <a:t> zdroje (</a:t>
            </a:r>
            <a:r>
              <a:rPr lang="cs-CZ" sz="1600" dirty="0" err="1"/>
              <a:t>Pausaniás</a:t>
            </a:r>
            <a:r>
              <a:rPr lang="cs-CZ" sz="1600" dirty="0"/>
              <a:t> 9.40.3; </a:t>
            </a:r>
            <a:r>
              <a:rPr lang="cs-CZ" sz="1600" dirty="0" err="1"/>
              <a:t>Strabón</a:t>
            </a:r>
            <a:r>
              <a:rPr lang="cs-CZ" sz="1600" dirty="0"/>
              <a:t> 4.1)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B851AC-131B-954E-3DA8-34B8944D4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88" r="3" b="14271"/>
          <a:stretch/>
        </p:blipFill>
        <p:spPr>
          <a:xfrm>
            <a:off x="5438266" y="5"/>
            <a:ext cx="3336765" cy="3429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69CEDA2-319D-1DAE-5332-CFDBB0B4A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16472"/>
          <a:stretch/>
        </p:blipFill>
        <p:spPr>
          <a:xfrm>
            <a:off x="8855235" y="10"/>
            <a:ext cx="3336765" cy="34289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D594553-FB6A-BBBB-3188-D163BA9A9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00" r="3" b="13252"/>
          <a:stretch/>
        </p:blipFill>
        <p:spPr>
          <a:xfrm>
            <a:off x="9143997" y="3429000"/>
            <a:ext cx="3048000" cy="3429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64D4529-82D0-49CD-32B3-C2A0344DD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274" y="3428999"/>
            <a:ext cx="370571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48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27E608-1F9F-40AA-4431-DAB981C3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Protogeometrické</a:t>
            </a:r>
            <a:r>
              <a:rPr lang="sk-SK" dirty="0"/>
              <a:t> obdobie 11. – 9. st.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5EE89B-DDEB-50F4-5810-197A24A8C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Prvá polovica 11. st. – obdobie </a:t>
            </a:r>
            <a:r>
              <a:rPr lang="sk-SK" dirty="0" err="1"/>
              <a:t>nahlbšieho</a:t>
            </a:r>
            <a:r>
              <a:rPr lang="sk-SK" dirty="0"/>
              <a:t> „úpadku“</a:t>
            </a:r>
          </a:p>
          <a:p>
            <a:r>
              <a:rPr lang="sk-SK" dirty="0"/>
              <a:t>Druhá polovica 11. st. – konsolidácia situácie</a:t>
            </a:r>
          </a:p>
          <a:p>
            <a:r>
              <a:rPr lang="sk-SK" dirty="0"/>
              <a:t>Dokončenie procesu sťahovania – dórskeho i iónskeho</a:t>
            </a:r>
          </a:p>
          <a:p>
            <a:r>
              <a:rPr lang="sk-SK" dirty="0" err="1"/>
              <a:t>Atika</a:t>
            </a:r>
            <a:r>
              <a:rPr lang="sk-SK" dirty="0"/>
              <a:t> (2/2 11. </a:t>
            </a:r>
            <a:r>
              <a:rPr lang="sk-SK" dirty="0" err="1"/>
              <a:t>st</a:t>
            </a:r>
            <a:r>
              <a:rPr lang="sk-SK" dirty="0"/>
              <a:t>) – </a:t>
            </a:r>
            <a:r>
              <a:rPr lang="sk-SK" u="sng" dirty="0" err="1"/>
              <a:t>protogeometrický</a:t>
            </a:r>
            <a:r>
              <a:rPr lang="sk-SK" u="sng" dirty="0"/>
              <a:t> štýl</a:t>
            </a:r>
            <a:r>
              <a:rPr lang="sk-SK" dirty="0"/>
              <a:t> </a:t>
            </a:r>
          </a:p>
          <a:p>
            <a:r>
              <a:rPr lang="sk-SK" dirty="0"/>
              <a:t>Postupná transformácia výzdobných motívov zo </a:t>
            </a:r>
            <a:r>
              <a:rPr lang="sk-SK" dirty="0" err="1"/>
              <a:t>submykénskeho</a:t>
            </a:r>
            <a:r>
              <a:rPr lang="sk-SK" dirty="0"/>
              <a:t> štýlu</a:t>
            </a:r>
          </a:p>
        </p:txBody>
      </p:sp>
    </p:spTree>
    <p:extLst>
      <p:ext uri="{BB962C8B-B14F-4D97-AF65-F5344CB8AC3E}">
        <p14:creationId xmlns:p14="http://schemas.microsoft.com/office/powerpoint/2010/main" val="3115191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C1C10A-2A1F-CF19-EE73-60EDB7C4A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83" y="118534"/>
            <a:ext cx="4668539" cy="1277129"/>
          </a:xfrm>
        </p:spPr>
        <p:txBody>
          <a:bodyPr anchor="b">
            <a:normAutofit/>
          </a:bodyPr>
          <a:lstStyle/>
          <a:p>
            <a:r>
              <a:rPr lang="sk-SK" sz="4000" dirty="0"/>
              <a:t>4 hl. regióny</a:t>
            </a:r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B0150643-7535-9A5E-7ED8-4ABCF5A68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941095"/>
            <a:ext cx="4243589" cy="4364767"/>
          </a:xfrm>
        </p:spPr>
        <p:txBody>
          <a:bodyPr>
            <a:normAutofit/>
          </a:bodyPr>
          <a:lstStyle/>
          <a:p>
            <a:pPr lvl="1"/>
            <a:r>
              <a:rPr lang="sk-SK" sz="2800" dirty="0" err="1"/>
              <a:t>Attika</a:t>
            </a:r>
            <a:r>
              <a:rPr lang="sk-SK" sz="2800" dirty="0"/>
              <a:t> (+ </a:t>
            </a:r>
            <a:r>
              <a:rPr lang="sk-SK" sz="2800" dirty="0" err="1"/>
              <a:t>Eubója</a:t>
            </a:r>
            <a:r>
              <a:rPr lang="sk-SK" sz="2800" dirty="0"/>
              <a:t>), východný Peloponéz</a:t>
            </a:r>
          </a:p>
          <a:p>
            <a:pPr lvl="1"/>
            <a:r>
              <a:rPr lang="sk-SK" sz="2800" dirty="0" err="1"/>
              <a:t>Kyklady</a:t>
            </a:r>
            <a:r>
              <a:rPr lang="sk-SK" sz="2800" dirty="0"/>
              <a:t>, </a:t>
            </a:r>
            <a:r>
              <a:rPr lang="sk-SK" sz="2800" dirty="0" err="1"/>
              <a:t>Thesália</a:t>
            </a:r>
            <a:r>
              <a:rPr lang="sk-SK" sz="2800" dirty="0"/>
              <a:t> a Macedónia</a:t>
            </a:r>
          </a:p>
          <a:p>
            <a:pPr lvl="1"/>
            <a:r>
              <a:rPr lang="sk-SK" sz="2800" dirty="0"/>
              <a:t>Kréta</a:t>
            </a:r>
          </a:p>
          <a:p>
            <a:pPr lvl="1"/>
            <a:r>
              <a:rPr lang="sk-SK" sz="2800" dirty="0"/>
              <a:t>Južný a západný Peloponéz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6589DC-3F52-06D1-6C00-31A0D9A66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2" r="2351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220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B1E702-16EC-0134-F038-1697A57C2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Protogeometrické</a:t>
            </a:r>
            <a:r>
              <a:rPr lang="sk-SK" dirty="0"/>
              <a:t> obdobie 11. – 9. st.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98E3DA-F0F2-E87E-0636-CB0622A5E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707105" cy="4351338"/>
          </a:xfrm>
        </p:spPr>
        <p:txBody>
          <a:bodyPr>
            <a:noAutofit/>
          </a:bodyPr>
          <a:lstStyle/>
          <a:p>
            <a:r>
              <a:rPr lang="sk-SK" sz="1400" dirty="0"/>
              <a:t>„literárny“ zdroj – Homér</a:t>
            </a:r>
          </a:p>
          <a:p>
            <a:r>
              <a:rPr lang="sk-SK" sz="1400" u="sng" dirty="0"/>
              <a:t>Novinkou je žiarový typ pochovávania </a:t>
            </a:r>
            <a:r>
              <a:rPr lang="sk-SK" sz="1400" dirty="0"/>
              <a:t>(nie všade)</a:t>
            </a:r>
            <a:endParaRPr lang="sk-SK" sz="1400" u="sng" dirty="0"/>
          </a:p>
          <a:p>
            <a:pPr lvl="1"/>
            <a:r>
              <a:rPr lang="sk-SK" sz="1400" dirty="0"/>
              <a:t>Nálezy hl. z </a:t>
            </a:r>
            <a:r>
              <a:rPr lang="sk-SK" sz="1400" dirty="0" err="1"/>
              <a:t>Kerameiku</a:t>
            </a:r>
            <a:endParaRPr lang="sk-SK" sz="1400" dirty="0"/>
          </a:p>
          <a:p>
            <a:pPr lvl="1"/>
            <a:r>
              <a:rPr lang="sk-SK" sz="1400" dirty="0"/>
              <a:t>Ostatky uložené do amfory</a:t>
            </a:r>
          </a:p>
          <a:p>
            <a:pPr lvl="1"/>
            <a:r>
              <a:rPr lang="sk-SK" sz="1400" dirty="0"/>
              <a:t>Od konca PG sa nad hrob stavia nad hrob otvorený </a:t>
            </a:r>
            <a:r>
              <a:rPr lang="sk-SK" sz="1400" dirty="0" err="1"/>
              <a:t>kratér</a:t>
            </a:r>
            <a:endParaRPr lang="sk-SK" sz="1400" dirty="0"/>
          </a:p>
          <a:p>
            <a:r>
              <a:rPr lang="cs-CZ" sz="1400" dirty="0"/>
              <a:t>Keramika</a:t>
            </a:r>
          </a:p>
          <a:p>
            <a:pPr lvl="1"/>
            <a:r>
              <a:rPr lang="cs-CZ" sz="1400" dirty="0" err="1"/>
              <a:t>Svetlý</a:t>
            </a:r>
            <a:r>
              <a:rPr lang="cs-CZ" sz="1400" dirty="0"/>
              <a:t> </a:t>
            </a:r>
            <a:r>
              <a:rPr lang="cs-CZ" sz="1400" dirty="0" err="1"/>
              <a:t>nezalistrovaný</a:t>
            </a:r>
            <a:r>
              <a:rPr lang="cs-CZ" sz="1400" dirty="0"/>
              <a:t> povrch -&gt; </a:t>
            </a:r>
            <a:r>
              <a:rPr lang="cs-CZ" sz="1400" dirty="0" err="1"/>
              <a:t>fáza</a:t>
            </a:r>
            <a:r>
              <a:rPr lang="cs-CZ" sz="1400" dirty="0"/>
              <a:t> v </a:t>
            </a:r>
            <a:r>
              <a:rPr lang="cs-CZ" sz="1400" dirty="0" err="1"/>
              <a:t>ktorej</a:t>
            </a:r>
            <a:r>
              <a:rPr lang="cs-CZ" sz="1400" dirty="0"/>
              <a:t> sú </a:t>
            </a:r>
            <a:r>
              <a:rPr lang="cs-CZ" sz="1400" dirty="0" err="1"/>
              <a:t>takmer</a:t>
            </a:r>
            <a:r>
              <a:rPr lang="cs-CZ" sz="1400" dirty="0"/>
              <a:t> celé nádoby </a:t>
            </a:r>
            <a:r>
              <a:rPr lang="cs-CZ" sz="1400" dirty="0" err="1"/>
              <a:t>pretreté</a:t>
            </a:r>
            <a:r>
              <a:rPr lang="cs-CZ" sz="1400" dirty="0"/>
              <a:t> </a:t>
            </a:r>
            <a:r>
              <a:rPr lang="cs-CZ" sz="1400" dirty="0" err="1"/>
              <a:t>čiernym</a:t>
            </a:r>
            <a:r>
              <a:rPr lang="cs-CZ" sz="1400" dirty="0"/>
              <a:t> </a:t>
            </a:r>
            <a:r>
              <a:rPr lang="cs-CZ" sz="1400" dirty="0" err="1"/>
              <a:t>listrom</a:t>
            </a:r>
            <a:endParaRPr lang="cs-CZ" sz="1400" dirty="0"/>
          </a:p>
          <a:p>
            <a:r>
              <a:rPr lang="cs-CZ" sz="1400" dirty="0" err="1"/>
              <a:t>Rozdelenie</a:t>
            </a:r>
            <a:endParaRPr lang="cs-CZ" sz="1400" dirty="0"/>
          </a:p>
          <a:p>
            <a:r>
              <a:rPr lang="sk-SK" sz="1400" dirty="0"/>
              <a:t>EPG: 1070/40 – 1000</a:t>
            </a:r>
          </a:p>
          <a:p>
            <a:r>
              <a:rPr lang="sk-SK" sz="1400" dirty="0"/>
              <a:t>MPG: 1000 – 950</a:t>
            </a:r>
          </a:p>
          <a:p>
            <a:r>
              <a:rPr lang="sk-SK" sz="1400" dirty="0"/>
              <a:t>LPG: 950 - 900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FCA0AA-718D-C120-CBEF-614C824D1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3800" y="1825625"/>
            <a:ext cx="2971800" cy="4351338"/>
          </a:xfrm>
        </p:spPr>
        <p:txBody>
          <a:bodyPr>
            <a:normAutofit fontScale="55000" lnSpcReduction="20000"/>
          </a:bodyPr>
          <a:lstStyle/>
          <a:p>
            <a:r>
              <a:rPr lang="sk-SK" sz="3400" dirty="0"/>
              <a:t>Motívy:</a:t>
            </a:r>
          </a:p>
          <a:p>
            <a:pPr lvl="1"/>
            <a:r>
              <a:rPr lang="sk-SK" sz="2900" dirty="0"/>
              <a:t>Lineárne</a:t>
            </a:r>
          </a:p>
          <a:p>
            <a:pPr lvl="1"/>
            <a:r>
              <a:rPr lang="sk-SK" sz="2900" dirty="0" err="1"/>
              <a:t>Klikatka</a:t>
            </a:r>
            <a:endParaRPr lang="sk-SK" sz="2900" dirty="0"/>
          </a:p>
          <a:p>
            <a:pPr lvl="1"/>
            <a:r>
              <a:rPr lang="sk-SK" sz="2900" dirty="0"/>
              <a:t>KRUŽNICE + </a:t>
            </a:r>
            <a:r>
              <a:rPr lang="sk-SK" sz="2900" dirty="0" err="1"/>
              <a:t>polkružnice</a:t>
            </a:r>
            <a:endParaRPr lang="sk-SK" sz="2900" dirty="0"/>
          </a:p>
          <a:p>
            <a:pPr lvl="1"/>
            <a:r>
              <a:rPr lang="sk-SK" sz="2900" dirty="0"/>
              <a:t>KOMPAS</a:t>
            </a:r>
          </a:p>
          <a:p>
            <a:pPr lvl="1"/>
            <a:endParaRPr lang="sk-SK" sz="2900" dirty="0"/>
          </a:p>
          <a:p>
            <a:pPr marL="128016" lvl="1" indent="0">
              <a:buNone/>
            </a:pPr>
            <a:r>
              <a:rPr lang="sk-SK" sz="3400" dirty="0"/>
              <a:t>Tvary</a:t>
            </a:r>
            <a:r>
              <a:rPr lang="sk-SK" sz="2900" dirty="0"/>
              <a:t>:</a:t>
            </a:r>
          </a:p>
          <a:p>
            <a:pPr lvl="1"/>
            <a:r>
              <a:rPr lang="sk-SK" sz="2900" dirty="0" err="1"/>
              <a:t>Amphora</a:t>
            </a:r>
            <a:r>
              <a:rPr lang="sk-SK" sz="2900" dirty="0"/>
              <a:t> - </a:t>
            </a:r>
            <a:r>
              <a:rPr lang="sk-SK" sz="2900" dirty="0" err="1"/>
              <a:t>amphoriskos</a:t>
            </a:r>
            <a:endParaRPr lang="sk-SK" sz="2900" dirty="0"/>
          </a:p>
          <a:p>
            <a:pPr lvl="1"/>
            <a:r>
              <a:rPr lang="sk-SK" sz="2900" dirty="0" err="1"/>
              <a:t>Lékhytos</a:t>
            </a:r>
            <a:endParaRPr lang="sk-SK" sz="2900" dirty="0"/>
          </a:p>
          <a:p>
            <a:pPr lvl="1"/>
            <a:r>
              <a:rPr lang="sk-SK" sz="2900" dirty="0" err="1"/>
              <a:t>Skyphos</a:t>
            </a:r>
            <a:endParaRPr lang="sk-SK" sz="2900" dirty="0"/>
          </a:p>
          <a:p>
            <a:pPr lvl="1"/>
            <a:r>
              <a:rPr lang="sk-SK" sz="2900" dirty="0" err="1"/>
              <a:t>Oinochoe</a:t>
            </a:r>
            <a:endParaRPr lang="sk-SK" sz="2900" dirty="0"/>
          </a:p>
          <a:p>
            <a:pPr lvl="1"/>
            <a:r>
              <a:rPr lang="sk-SK" sz="2900" dirty="0" err="1"/>
              <a:t>Pyxidy</a:t>
            </a:r>
            <a:endParaRPr lang="sk-SK" sz="2900" dirty="0"/>
          </a:p>
          <a:p>
            <a:pPr lvl="1"/>
            <a:r>
              <a:rPr lang="sk-SK" sz="2900" dirty="0" err="1"/>
              <a:t>Kantharos</a:t>
            </a:r>
            <a:r>
              <a:rPr lang="sk-SK" sz="2900" dirty="0"/>
              <a:t> (s kónickou </a:t>
            </a:r>
            <a:r>
              <a:rPr lang="sk-SK" sz="2900" dirty="0" err="1"/>
              <a:t>nožkou</a:t>
            </a:r>
            <a:r>
              <a:rPr lang="sk-SK" sz="2900" dirty="0"/>
              <a:t>)</a:t>
            </a:r>
          </a:p>
          <a:p>
            <a:pPr lvl="1"/>
            <a:r>
              <a:rPr lang="sk-SK" sz="2900" dirty="0" err="1"/>
              <a:t>Cratéry</a:t>
            </a:r>
            <a:endParaRPr lang="sk-SK" sz="2900" dirty="0"/>
          </a:p>
          <a:p>
            <a:pPr lvl="1"/>
            <a:r>
              <a:rPr lang="sk-SK" sz="2900" dirty="0"/>
              <a:t>Raritne </a:t>
            </a:r>
            <a:r>
              <a:rPr lang="sk-SK" sz="2900" dirty="0" err="1"/>
              <a:t>hydrie</a:t>
            </a:r>
            <a:endParaRPr lang="sk-SK" sz="2900" dirty="0"/>
          </a:p>
          <a:p>
            <a:pPr lvl="1"/>
            <a:r>
              <a:rPr lang="sk-SK" sz="2900" b="1" dirty="0" err="1"/>
              <a:t>Strirrup</a:t>
            </a:r>
            <a:r>
              <a:rPr lang="sk-SK" sz="2900" b="1" dirty="0"/>
              <a:t> Jar (</a:t>
            </a:r>
            <a:r>
              <a:rPr lang="sk-SK" sz="2900" b="1" dirty="0" err="1"/>
              <a:t>Třmínková</a:t>
            </a:r>
            <a:r>
              <a:rPr lang="sk-SK" sz="2900" b="1" dirty="0"/>
              <a:t> váza)– už iba na Kréte!</a:t>
            </a:r>
          </a:p>
          <a:p>
            <a:endParaRPr lang="cs-CZ" dirty="0"/>
          </a:p>
        </p:txBody>
      </p:sp>
      <p:pic>
        <p:nvPicPr>
          <p:cNvPr id="6" name="Picture 2" descr="C:\Users\HP\Desktop\řecké vázy.jpg">
            <a:extLst>
              <a:ext uri="{FF2B5EF4-FFF2-40B4-BE49-F238E27FC236}">
                <a16:creationId xmlns:a16="http://schemas.microsoft.com/office/drawing/2014/main" id="{CF1E91A3-900A-E2AF-A32D-5DA0E507C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97369"/>
            <a:ext cx="5465932" cy="271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955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C4986-F59F-B4E5-2309-4DD57CB3A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Protogeometrické</a:t>
            </a:r>
            <a:r>
              <a:rPr lang="sk-SK" dirty="0"/>
              <a:t> obdobie 11. – 9. st.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F95ED0B-F9E0-F169-4435-D868E10D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789" y="1409039"/>
            <a:ext cx="4754880" cy="822960"/>
          </a:xfrm>
        </p:spPr>
        <p:txBody>
          <a:bodyPr/>
          <a:lstStyle/>
          <a:p>
            <a:r>
              <a:rPr lang="sk-SK" dirty="0" err="1"/>
              <a:t>Submykénske</a:t>
            </a:r>
            <a:endParaRPr lang="sk-SK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A6557F7-5B52-F04D-F7DE-66172ABB8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42648" y="1378648"/>
            <a:ext cx="4754880" cy="822960"/>
          </a:xfrm>
        </p:spPr>
        <p:txBody>
          <a:bodyPr/>
          <a:lstStyle/>
          <a:p>
            <a:r>
              <a:rPr lang="sk-SK" dirty="0" err="1"/>
              <a:t>Protogeometrické</a:t>
            </a:r>
            <a:endParaRPr lang="sk-SK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1099D22-8CC1-3903-69C9-90639D7C7F5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9" y="2278885"/>
            <a:ext cx="2500307" cy="39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B8498FD-5F6A-0083-D18B-F712CA17F71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68" y="2262390"/>
            <a:ext cx="4754880" cy="399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12250F3-1F4C-869C-7A55-F8AC66B3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2344079"/>
            <a:ext cx="3750763" cy="383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466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CE968-84DC-D792-5C0B-5B0A103ECB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640080"/>
            <a:ext cx="3185917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sk-SK" sz="4400" spc="200" dirty="0">
                <a:solidFill>
                  <a:srgbClr val="FFFFFF"/>
                </a:solidFill>
              </a:rPr>
              <a:t>Vývoj</a:t>
            </a:r>
            <a:endParaRPr lang="en-US" sz="4400" spc="200" dirty="0">
              <a:solidFill>
                <a:srgbClr val="FFFFFF"/>
              </a:solidFill>
            </a:endParaRPr>
          </a:p>
        </p:txBody>
      </p:sp>
      <p:pic>
        <p:nvPicPr>
          <p:cNvPr id="9" name="Picture 3" descr="C:\Users\HP\Desktop\kerameikos\ker 1.png">
            <a:extLst>
              <a:ext uri="{FF2B5EF4-FFF2-40B4-BE49-F238E27FC236}">
                <a16:creationId xmlns:a16="http://schemas.microsoft.com/office/drawing/2014/main" id="{21BA27B6-BE1A-876F-77CB-5BF6BDD4C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4342" y="3006033"/>
            <a:ext cx="2705254" cy="360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\Desktop\protogeometric 1.jpg">
            <a:extLst>
              <a:ext uri="{FF2B5EF4-FFF2-40B4-BE49-F238E27FC236}">
                <a16:creationId xmlns:a16="http://schemas.microsoft.com/office/drawing/2014/main" id="{BBFBA201-0797-7573-5DA7-CF2C5BCF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4439" y="59420"/>
            <a:ext cx="2515455" cy="33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HP\Desktop\kerameikos\ker 5.jpg">
            <a:extLst>
              <a:ext uri="{FF2B5EF4-FFF2-40B4-BE49-F238E27FC236}">
                <a16:creationId xmlns:a16="http://schemas.microsoft.com/office/drawing/2014/main" id="{FA324229-4D41-BBD6-DB11-54CA6FF2E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6969" y="3429000"/>
            <a:ext cx="3538060" cy="321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\Desktop\kerameikos\1.jpg">
            <a:extLst>
              <a:ext uri="{FF2B5EF4-FFF2-40B4-BE49-F238E27FC236}">
                <a16:creationId xmlns:a16="http://schemas.microsoft.com/office/drawing/2014/main" id="{CA5BC1EE-EA12-FDBC-C9B8-645EAFA86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865029" y="334529"/>
            <a:ext cx="3983881" cy="261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5FD0BAC3-26A9-32F1-B3FA-532BB131E0F3}"/>
              </a:ext>
            </a:extLst>
          </p:cNvPr>
          <p:cNvSpPr txBox="1"/>
          <p:nvPr/>
        </p:nvSpPr>
        <p:spPr>
          <a:xfrm>
            <a:off x="768749" y="3865420"/>
            <a:ext cx="2834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*</a:t>
            </a:r>
            <a:r>
              <a:rPr lang="sk-SK" dirty="0" err="1"/>
              <a:t>Bouzek</a:t>
            </a:r>
            <a:r>
              <a:rPr lang="sk-SK" dirty="0"/>
              <a:t> – typologické rozdelenie tvarov mužskej a ženskej hrobovej výbavy (ženské = oblejšie tvary s kružnicami; mužské – štíhlejšie tvary s trojuholníkmi)</a:t>
            </a:r>
          </a:p>
          <a:p>
            <a:r>
              <a:rPr lang="sk-SK" dirty="0"/>
              <a:t>Výzdoba vo forme textilných vzorov a imitácií „</a:t>
            </a:r>
            <a:r>
              <a:rPr lang="sk-SK" dirty="0" err="1"/>
              <a:t>prutených</a:t>
            </a:r>
            <a:r>
              <a:rPr lang="sk-SK" dirty="0"/>
              <a:t> košíkov“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4DE2018-C69C-69F1-3A6F-F1ED6DB2A13A}"/>
              </a:ext>
            </a:extLst>
          </p:cNvPr>
          <p:cNvSpPr txBox="1"/>
          <p:nvPr/>
        </p:nvSpPr>
        <p:spPr>
          <a:xfrm flipH="1">
            <a:off x="733985" y="3246959"/>
            <a:ext cx="2282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Vývoj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636997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015C1-7B57-038F-9A93-97EA7792D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PG Kréta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E8C732-DEC3-0254-CE5A-5C01D93C4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90" y="1459832"/>
            <a:ext cx="2844398" cy="4849528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Rozdiel vo vývoji – lokálne zvyky ovplyvnené minojskou tradíciou</a:t>
            </a:r>
          </a:p>
          <a:p>
            <a:r>
              <a:rPr lang="sk-SK" dirty="0" err="1"/>
              <a:t>Stirrup</a:t>
            </a:r>
            <a:r>
              <a:rPr lang="sk-SK" dirty="0"/>
              <a:t> </a:t>
            </a:r>
            <a:r>
              <a:rPr lang="sk-SK" dirty="0" err="1"/>
              <a:t>Jars</a:t>
            </a:r>
            <a:r>
              <a:rPr lang="sk-SK" dirty="0"/>
              <a:t>!</a:t>
            </a:r>
          </a:p>
          <a:p>
            <a:r>
              <a:rPr lang="sk-SK" dirty="0" err="1"/>
              <a:t>Florálne</a:t>
            </a:r>
            <a:r>
              <a:rPr lang="sk-SK" dirty="0"/>
              <a:t> motívy!</a:t>
            </a:r>
          </a:p>
          <a:p>
            <a:r>
              <a:rPr lang="sk-SK" dirty="0"/>
              <a:t>Figurálne motívy!</a:t>
            </a:r>
          </a:p>
          <a:p>
            <a:r>
              <a:rPr lang="sk-SK" dirty="0"/>
              <a:t>Mytologické / </a:t>
            </a:r>
            <a:r>
              <a:rPr lang="sk-SK" dirty="0" err="1"/>
              <a:t>fantasktné</a:t>
            </a:r>
            <a:r>
              <a:rPr lang="sk-SK" dirty="0"/>
              <a:t> motívy! </a:t>
            </a:r>
          </a:p>
          <a:p>
            <a:pPr lvl="1"/>
            <a:r>
              <a:rPr lang="sk-SK" dirty="0"/>
              <a:t>tie na pevnine až v </a:t>
            </a:r>
            <a:r>
              <a:rPr lang="sk-SK" dirty="0" err="1"/>
              <a:t>orientalizujúcom</a:t>
            </a:r>
            <a:r>
              <a:rPr lang="sk-SK" dirty="0"/>
              <a:t> období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8FCBCB5-7018-8AF4-3726-DD7D16AC7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54" y="190272"/>
            <a:ext cx="4038600" cy="25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ok 5" descr="Obrázok, na ktorom je nádoba, staré, riad, keramický riad&#10;&#10;Automaticky generovaný popis">
            <a:extLst>
              <a:ext uri="{FF2B5EF4-FFF2-40B4-BE49-F238E27FC236}">
                <a16:creationId xmlns:a16="http://schemas.microsoft.com/office/drawing/2014/main" id="{477B8211-2B74-2166-9E05-0596BAC0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00" y="2396631"/>
            <a:ext cx="2090577" cy="2217104"/>
          </a:xfrm>
          <a:prstGeom prst="rect">
            <a:avLst/>
          </a:prstGeom>
        </p:spPr>
      </p:pic>
      <p:pic>
        <p:nvPicPr>
          <p:cNvPr id="8" name="Obrázok 7" descr="Obrázok, na ktorom je nádoba, keramický riad, zavárací pohár, šálka&#10;&#10;Automaticky generovaný popis">
            <a:extLst>
              <a:ext uri="{FF2B5EF4-FFF2-40B4-BE49-F238E27FC236}">
                <a16:creationId xmlns:a16="http://schemas.microsoft.com/office/drawing/2014/main" id="{2BCDFDDF-1C28-8235-DFA0-D51AB229C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57" y="191581"/>
            <a:ext cx="2205520" cy="234336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9CBE214-760D-C992-A853-2A8272699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44" y="4604004"/>
            <a:ext cx="4718304" cy="1895856"/>
          </a:xfrm>
          <a:prstGeom prst="rect">
            <a:avLst/>
          </a:prstGeom>
        </p:spPr>
      </p:pic>
      <p:pic>
        <p:nvPicPr>
          <p:cNvPr id="14" name="Obrázok 13" descr="Obrázok, na ktorom je kniha, text&#10;&#10;Automaticky generovaný popis">
            <a:extLst>
              <a:ext uri="{FF2B5EF4-FFF2-40B4-BE49-F238E27FC236}">
                <a16:creationId xmlns:a16="http://schemas.microsoft.com/office/drawing/2014/main" id="{C28F7AA7-FECB-6C71-0D2C-B696C4F66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63" y="3830508"/>
            <a:ext cx="3011424" cy="246888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1443B13-66BC-E18C-A1CE-13B7EC96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11" y="341179"/>
            <a:ext cx="2301403" cy="388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587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C982F-1E1D-7E0F-5D8B-3C9C4FA81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95" y="462260"/>
            <a:ext cx="4960573" cy="1499616"/>
          </a:xfrm>
        </p:spPr>
        <p:txBody>
          <a:bodyPr/>
          <a:lstStyle/>
          <a:p>
            <a:r>
              <a:rPr lang="sk-SK" dirty="0"/>
              <a:t>Geometrické obdobie 900 - 700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8A6597-9AFB-3B5E-39A1-53EF79355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5369" y="1991060"/>
            <a:ext cx="2584835" cy="4717914"/>
          </a:xfrm>
        </p:spPr>
        <p:txBody>
          <a:bodyPr>
            <a:normAutofit fontScale="85000" lnSpcReduction="20000"/>
          </a:bodyPr>
          <a:lstStyle/>
          <a:p>
            <a:r>
              <a:rPr lang="sk-SK" sz="2600" dirty="0"/>
              <a:t>Členenie:</a:t>
            </a:r>
          </a:p>
          <a:p>
            <a:pPr lvl="1"/>
            <a:r>
              <a:rPr lang="sk-SK" sz="1900" dirty="0" err="1"/>
              <a:t>Early</a:t>
            </a:r>
            <a:r>
              <a:rPr lang="sk-SK" sz="1900" dirty="0"/>
              <a:t> (EG)</a:t>
            </a:r>
          </a:p>
          <a:p>
            <a:pPr lvl="2"/>
            <a:r>
              <a:rPr lang="sk-SK" sz="1500" dirty="0"/>
              <a:t>Rané 9st EG I</a:t>
            </a:r>
          </a:p>
          <a:p>
            <a:pPr lvl="2"/>
            <a:r>
              <a:rPr lang="sk-SK" sz="1500" dirty="0"/>
              <a:t>Stredné 9st EG II</a:t>
            </a:r>
          </a:p>
          <a:p>
            <a:pPr lvl="1"/>
            <a:r>
              <a:rPr lang="sk-SK" sz="1900" dirty="0" err="1"/>
              <a:t>Middle</a:t>
            </a:r>
            <a:r>
              <a:rPr lang="sk-SK" sz="1900" dirty="0"/>
              <a:t> (MG) neskoré 9st  – 770/760</a:t>
            </a:r>
          </a:p>
          <a:p>
            <a:pPr lvl="1"/>
            <a:r>
              <a:rPr lang="sk-SK" sz="1900" dirty="0"/>
              <a:t>Late (LG) 770/760 – 700</a:t>
            </a:r>
          </a:p>
          <a:p>
            <a:pPr lvl="1"/>
            <a:endParaRPr lang="sk-SK" sz="1900" dirty="0"/>
          </a:p>
          <a:p>
            <a:pPr marL="470916" lvl="1" indent="-342900"/>
            <a:r>
              <a:rPr lang="sk-SK" sz="1900" dirty="0"/>
              <a:t>Zrod v </a:t>
            </a:r>
            <a:r>
              <a:rPr lang="sk-SK" sz="1900" b="1" dirty="0"/>
              <a:t>Aténach</a:t>
            </a:r>
            <a:r>
              <a:rPr lang="sk-SK" sz="1900" dirty="0"/>
              <a:t> (</a:t>
            </a:r>
            <a:r>
              <a:rPr lang="sk-SK" sz="1900" dirty="0" err="1"/>
              <a:t>Atike</a:t>
            </a:r>
            <a:r>
              <a:rPr lang="sk-SK" sz="1900" dirty="0"/>
              <a:t>) – odtiaľ rozšírenie do ďalších oblastí (Korint, </a:t>
            </a:r>
            <a:r>
              <a:rPr lang="sk-SK" sz="1900" dirty="0" err="1"/>
              <a:t>Argolida</a:t>
            </a:r>
            <a:r>
              <a:rPr lang="sk-SK" sz="1900" dirty="0"/>
              <a:t>)</a:t>
            </a:r>
          </a:p>
          <a:p>
            <a:pPr marL="470916" lvl="1" indent="-342900"/>
            <a:r>
              <a:rPr lang="sk-SK" sz="1900" dirty="0"/>
              <a:t>Regionálna variabilita</a:t>
            </a:r>
          </a:p>
          <a:p>
            <a:pPr marL="470916" lvl="1" indent="-342900"/>
            <a:r>
              <a:rPr lang="sk-SK" sz="1900" dirty="0"/>
              <a:t>Nálezy hl. z pohrebísk</a:t>
            </a:r>
          </a:p>
          <a:p>
            <a:pPr marL="470916" lvl="1" indent="-342900"/>
            <a:r>
              <a:rPr lang="sk-SK" sz="1900" dirty="0"/>
              <a:t>Povrch nádob stále celý </a:t>
            </a:r>
            <a:r>
              <a:rPr lang="sk-SK" sz="1900" dirty="0" err="1"/>
              <a:t>černy</a:t>
            </a:r>
            <a:r>
              <a:rPr lang="sk-SK" sz="1900" dirty="0"/>
              <a:t> (červený – podľa výpalu a stupňa oxidácie) s výzdobnými oknami</a:t>
            </a:r>
          </a:p>
          <a:p>
            <a:pPr marL="128016" lvl="1" indent="0">
              <a:buNone/>
            </a:pPr>
            <a:endParaRPr lang="sk-SK" sz="1900" dirty="0"/>
          </a:p>
          <a:p>
            <a:pPr marL="128016" lvl="1" indent="0">
              <a:buNone/>
            </a:pP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1D79511-4C40-2D02-BDD5-17EA6E83F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0204" y="1906622"/>
            <a:ext cx="3134497" cy="4717914"/>
          </a:xfrm>
        </p:spPr>
        <p:txBody>
          <a:bodyPr>
            <a:normAutofit fontScale="85000" lnSpcReduction="20000"/>
          </a:bodyPr>
          <a:lstStyle/>
          <a:p>
            <a:r>
              <a:rPr lang="sk-SK" sz="1600" dirty="0"/>
              <a:t>Tvar:</a:t>
            </a:r>
          </a:p>
          <a:p>
            <a:pPr lvl="1"/>
            <a:r>
              <a:rPr lang="sk-SK" sz="1600" dirty="0"/>
              <a:t>Vývoj z PG keramiky</a:t>
            </a:r>
          </a:p>
          <a:p>
            <a:pPr lvl="1"/>
            <a:r>
              <a:rPr lang="sk-SK" sz="1600" dirty="0"/>
              <a:t>Menej oblé – „štíhlejšie a vyššie“</a:t>
            </a:r>
          </a:p>
          <a:p>
            <a:pPr lvl="1"/>
            <a:r>
              <a:rPr lang="sk-SK" sz="1600" dirty="0"/>
              <a:t>Ornamentálne zóny / Výzdobné okno</a:t>
            </a:r>
          </a:p>
          <a:p>
            <a:pPr lvl="1"/>
            <a:endParaRPr lang="sk-SK" sz="1600" dirty="0"/>
          </a:p>
          <a:p>
            <a:pPr marL="413766" lvl="1" indent="-285750"/>
            <a:r>
              <a:rPr lang="sk-SK" sz="1600" dirty="0" err="1"/>
              <a:t>Kurvilinearita</a:t>
            </a:r>
            <a:r>
              <a:rPr lang="sk-SK" sz="1600" dirty="0"/>
              <a:t>           </a:t>
            </a:r>
            <a:r>
              <a:rPr lang="sk-SK" sz="1600" dirty="0" err="1"/>
              <a:t>rektilinearita</a:t>
            </a:r>
            <a:endParaRPr lang="sk-SK" sz="1600" dirty="0"/>
          </a:p>
          <a:p>
            <a:pPr marL="870966" lvl="2" indent="-285750"/>
            <a:r>
              <a:rPr lang="sk-SK" sz="1200" dirty="0"/>
              <a:t>Znak rozvoja abstrakcie a dosiahnutie ďalšej úrovne nielen na poli výzdoby či umenia</a:t>
            </a:r>
          </a:p>
          <a:p>
            <a:pPr marL="413766" lvl="1" indent="-285750"/>
            <a:r>
              <a:rPr lang="sk-SK" sz="1600" dirty="0"/>
              <a:t>Kružnice, </a:t>
            </a:r>
            <a:r>
              <a:rPr lang="sk-SK" sz="1600" dirty="0" err="1"/>
              <a:t>polkružnice</a:t>
            </a:r>
            <a:r>
              <a:rPr lang="sk-SK" sz="1600" dirty="0"/>
              <a:t> a „kompas“ ustupujú / miznú / sú regionálnym motívom (</a:t>
            </a:r>
            <a:r>
              <a:rPr lang="sk-SK" sz="1600" dirty="0" err="1"/>
              <a:t>Boiótia</a:t>
            </a:r>
            <a:r>
              <a:rPr lang="sk-SK" sz="1600" dirty="0"/>
              <a:t>, </a:t>
            </a:r>
            <a:r>
              <a:rPr lang="sk-SK" sz="1600" dirty="0" err="1"/>
              <a:t>Eubója</a:t>
            </a:r>
            <a:r>
              <a:rPr lang="sk-SK" sz="1600" dirty="0"/>
              <a:t>, </a:t>
            </a:r>
            <a:r>
              <a:rPr lang="sk-SK" sz="1600" dirty="0" err="1"/>
              <a:t>Kyklady</a:t>
            </a:r>
            <a:r>
              <a:rPr lang="sk-SK" sz="1600" dirty="0"/>
              <a:t>)</a:t>
            </a:r>
          </a:p>
          <a:p>
            <a:pPr marL="128016" lvl="1" indent="0">
              <a:buNone/>
            </a:pPr>
            <a:endParaRPr lang="sk-SK" sz="1600" dirty="0"/>
          </a:p>
          <a:p>
            <a:pPr marL="413766" lvl="1" indent="-285750"/>
            <a:r>
              <a:rPr lang="sk-SK" sz="1600" dirty="0"/>
              <a:t>Nový výzdobný motív, kt. sa stane príznačným pre nasledujúce obdobia – </a:t>
            </a:r>
            <a:r>
              <a:rPr lang="sk-SK" sz="1600" b="1" dirty="0"/>
              <a:t>Meander</a:t>
            </a:r>
          </a:p>
        </p:txBody>
      </p:sp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A343535C-0787-D536-5511-21A3C3AA49F7}"/>
              </a:ext>
            </a:extLst>
          </p:cNvPr>
          <p:cNvSpPr/>
          <p:nvPr/>
        </p:nvSpPr>
        <p:spPr>
          <a:xfrm>
            <a:off x="4398291" y="3323729"/>
            <a:ext cx="292582" cy="93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35D25611-243E-4821-9461-3724588E4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34" y="217192"/>
            <a:ext cx="5079525" cy="64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20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387F0A-BBC1-B887-529A-43E7829DF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8466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Early Geometric  I &amp; II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D618E12-FE8B-F785-968C-632D7E9CE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167"/>
            <a:ext cx="3895522" cy="33863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Hrdlo nádoby / horná časť tela – ústredná výzdobná zóna</a:t>
            </a:r>
          </a:p>
          <a:p>
            <a:r>
              <a:rPr lang="en-US" sz="2200"/>
              <a:t>Tmavé pozadie + „ornamentálna zóna“</a:t>
            </a:r>
          </a:p>
          <a:p>
            <a:r>
              <a:rPr lang="en-US" sz="2200"/>
              <a:t>„Granaries“ (sýpky, zásobnice) – asociované s hrobmi aristokracie</a:t>
            </a:r>
          </a:p>
          <a:p>
            <a:r>
              <a:rPr lang="en-US" sz="2200"/>
              <a:t>Okraj hrdla býva členený do triglyfov a metop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12671D0-D0C6-C5F9-9138-E7D9B8F68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/>
          <a:stretch/>
        </p:blipFill>
        <p:spPr bwMode="auto">
          <a:xfrm>
            <a:off x="5578914" y="164592"/>
            <a:ext cx="1927236" cy="345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1DD3E6D-26EF-BECB-14DA-B6EBD458B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7888" y="255554"/>
            <a:ext cx="3785616" cy="24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FD923C-C960-C935-1302-148F32129C5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6574" y="3795522"/>
            <a:ext cx="2671915" cy="23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5BB324F-9A2E-6641-C42D-A7A670B08F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2208" y="2971759"/>
            <a:ext cx="1916975" cy="322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083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FE6598-C114-04ED-328C-5A2492786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224897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Middle geometric period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9B59D7-4FFF-E45D-1F1C-EEA8E2C5D8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3547872" cy="402336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sz="1800" dirty="0" err="1"/>
              <a:t>Lepšie</a:t>
            </a:r>
            <a:r>
              <a:rPr lang="en-US" sz="1800" dirty="0"/>
              <a:t> </a:t>
            </a:r>
            <a:r>
              <a:rPr lang="en-US" sz="1800" dirty="0" err="1"/>
              <a:t>prevedenie</a:t>
            </a:r>
            <a:r>
              <a:rPr lang="en-US" sz="1800" dirty="0"/>
              <a:t> </a:t>
            </a:r>
            <a:r>
              <a:rPr lang="en-US" sz="1800" dirty="0" err="1"/>
              <a:t>cirkulárnej</a:t>
            </a:r>
            <a:r>
              <a:rPr lang="en-US" sz="1800" dirty="0"/>
              <a:t> </a:t>
            </a:r>
            <a:r>
              <a:rPr lang="en-US" sz="1800" dirty="0" err="1"/>
              <a:t>výzdoby</a:t>
            </a:r>
            <a:endParaRPr lang="en-US" sz="1800" dirty="0"/>
          </a:p>
          <a:p>
            <a:r>
              <a:rPr lang="en-US" sz="1800" dirty="0"/>
              <a:t>Meander – </a:t>
            </a:r>
            <a:r>
              <a:rPr lang="en-US" sz="1800" dirty="0" err="1"/>
              <a:t>dominantný</a:t>
            </a:r>
            <a:r>
              <a:rPr lang="en-US" sz="1800" dirty="0"/>
              <a:t> </a:t>
            </a:r>
            <a:r>
              <a:rPr lang="en-US" sz="1800" dirty="0" err="1"/>
              <a:t>motív</a:t>
            </a:r>
            <a:endParaRPr lang="en-US" sz="1800" dirty="0"/>
          </a:p>
          <a:p>
            <a:r>
              <a:rPr lang="en-US" sz="1800" dirty="0" err="1"/>
              <a:t>Formovanie</a:t>
            </a:r>
            <a:r>
              <a:rPr lang="en-US" sz="1800" dirty="0"/>
              <a:t> „</a:t>
            </a:r>
            <a:r>
              <a:rPr lang="en-US" sz="1800" dirty="0" err="1"/>
              <a:t>výzdobného</a:t>
            </a:r>
            <a:r>
              <a:rPr lang="en-US" sz="1800" dirty="0"/>
              <a:t> </a:t>
            </a:r>
            <a:r>
              <a:rPr lang="en-US" sz="1800" dirty="0" err="1"/>
              <a:t>okna</a:t>
            </a:r>
            <a:r>
              <a:rPr lang="en-US" sz="1800" dirty="0"/>
              <a:t>“ s </a:t>
            </a:r>
            <a:r>
              <a:rPr lang="en-US" sz="1800" dirty="0" err="1"/>
              <a:t>figurálnou</a:t>
            </a:r>
            <a:r>
              <a:rPr lang="en-US" sz="1800" dirty="0"/>
              <a:t> </a:t>
            </a:r>
            <a:r>
              <a:rPr lang="en-US" sz="1800" dirty="0" err="1"/>
              <a:t>dekoráciou</a:t>
            </a:r>
            <a:r>
              <a:rPr lang="en-US" sz="1800" dirty="0"/>
              <a:t> (</a:t>
            </a:r>
            <a:r>
              <a:rPr lang="en-US" sz="1800" dirty="0" err="1"/>
              <a:t>ľudia</a:t>
            </a:r>
            <a:r>
              <a:rPr lang="en-US" sz="1800" dirty="0"/>
              <a:t>, </a:t>
            </a:r>
            <a:r>
              <a:rPr lang="en-US" sz="1800" dirty="0" err="1"/>
              <a:t>zvieratá</a:t>
            </a:r>
            <a:r>
              <a:rPr lang="en-US" sz="1800" dirty="0"/>
              <a:t>)</a:t>
            </a:r>
            <a:endParaRPr lang="sk-SK" sz="1800" dirty="0"/>
          </a:p>
          <a:p>
            <a:r>
              <a:rPr lang="sk-SK" sz="1800" dirty="0"/>
              <a:t>Nové tvary – </a:t>
            </a:r>
            <a:r>
              <a:rPr lang="sk-SK" sz="1800" dirty="0" err="1"/>
              <a:t>kantharos</a:t>
            </a:r>
            <a:r>
              <a:rPr lang="sk-SK" sz="1800" dirty="0"/>
              <a:t>, </a:t>
            </a:r>
            <a:r>
              <a:rPr lang="sk-SK" sz="1800" dirty="0" err="1"/>
              <a:t>antropomorfné</a:t>
            </a:r>
            <a:r>
              <a:rPr lang="sk-SK" sz="1800" dirty="0"/>
              <a:t> </a:t>
            </a:r>
            <a:r>
              <a:rPr lang="sk-SK" sz="1800" dirty="0" err="1"/>
              <a:t>pyxidy</a:t>
            </a:r>
            <a:endParaRPr lang="en-US" sz="1800" dirty="0"/>
          </a:p>
          <a:p>
            <a:r>
              <a:rPr lang="en-US" sz="1800" dirty="0" err="1"/>
              <a:t>Častý</a:t>
            </a:r>
            <a:r>
              <a:rPr lang="en-US" sz="1800" dirty="0"/>
              <a:t> </a:t>
            </a:r>
            <a:r>
              <a:rPr lang="en-US" sz="1800" dirty="0" err="1"/>
              <a:t>výskyt</a:t>
            </a:r>
            <a:r>
              <a:rPr lang="en-US" sz="1800" dirty="0"/>
              <a:t> </a:t>
            </a:r>
            <a:r>
              <a:rPr lang="en-US" sz="1800" dirty="0" err="1"/>
              <a:t>plochých</a:t>
            </a:r>
            <a:r>
              <a:rPr lang="en-US" sz="1800" dirty="0"/>
              <a:t> </a:t>
            </a:r>
            <a:r>
              <a:rPr lang="en-US" sz="1800" dirty="0" err="1"/>
              <a:t>okrúhlych</a:t>
            </a:r>
            <a:r>
              <a:rPr lang="en-US" sz="1800" dirty="0"/>
              <a:t> </a:t>
            </a:r>
            <a:r>
              <a:rPr lang="en-US" sz="1800" dirty="0" err="1"/>
              <a:t>pyxid</a:t>
            </a:r>
            <a:r>
              <a:rPr lang="en-US" sz="1800" dirty="0"/>
              <a:t> s </a:t>
            </a:r>
            <a:r>
              <a:rPr lang="en-US" sz="1800" dirty="0" err="1"/>
              <a:t>plastickou</a:t>
            </a:r>
            <a:r>
              <a:rPr lang="en-US" sz="1800" dirty="0"/>
              <a:t> </a:t>
            </a:r>
            <a:r>
              <a:rPr lang="en-US" sz="1800" dirty="0" err="1"/>
              <a:t>výzdobou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pokrievke</a:t>
            </a:r>
            <a:r>
              <a:rPr lang="en-US" sz="1800" dirty="0"/>
              <a:t> v </a:t>
            </a:r>
            <a:r>
              <a:rPr lang="en-US" sz="1800" dirty="0" err="1"/>
              <a:t>tvare</a:t>
            </a:r>
            <a:r>
              <a:rPr lang="en-US" sz="1800" dirty="0"/>
              <a:t> </a:t>
            </a:r>
            <a:r>
              <a:rPr lang="en-US" sz="1800" dirty="0" err="1"/>
              <a:t>koňa</a:t>
            </a:r>
            <a:r>
              <a:rPr lang="en-US" sz="1800" dirty="0"/>
              <a:t>/</a:t>
            </a:r>
            <a:r>
              <a:rPr lang="en-US" sz="1800" dirty="0" err="1"/>
              <a:t>koní</a:t>
            </a:r>
            <a:endParaRPr lang="en-US" sz="1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BB8985E-4277-DB31-9A59-19C5AD616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5" r="3443"/>
          <a:stretch/>
        </p:blipFill>
        <p:spPr bwMode="auto">
          <a:xfrm>
            <a:off x="4482651" y="1560431"/>
            <a:ext cx="2942915" cy="474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1BAF1C3-6028-B89D-0EDD-22EAE6600404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" b="-3"/>
          <a:stretch/>
        </p:blipFill>
        <p:spPr bwMode="auto">
          <a:xfrm>
            <a:off x="7528373" y="1335024"/>
            <a:ext cx="3720651" cy="22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3CE72D2-0E6B-428E-A3FC-1884498DD4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5" b="-1"/>
          <a:stretch/>
        </p:blipFill>
        <p:spPr bwMode="auto">
          <a:xfrm>
            <a:off x="7536163" y="3884050"/>
            <a:ext cx="3712861" cy="23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Písanie rukou 9">
                <a:extLst>
                  <a:ext uri="{FF2B5EF4-FFF2-40B4-BE49-F238E27FC236}">
                    <a16:creationId xmlns:a16="http://schemas.microsoft.com/office/drawing/2014/main" id="{86DA1058-C88F-F51F-FDCB-9FCDEA1072BE}"/>
                  </a:ext>
                </a:extLst>
              </p14:cNvPr>
              <p14:cNvContentPartPr/>
              <p14:nvPr/>
            </p14:nvContentPartPr>
            <p14:xfrm>
              <a:off x="4503439" y="5738752"/>
              <a:ext cx="139320" cy="200520"/>
            </p14:xfrm>
          </p:contentPart>
        </mc:Choice>
        <mc:Fallback xmlns="">
          <p:pic>
            <p:nvPicPr>
              <p:cNvPr id="10" name="Písanie rukou 9">
                <a:extLst>
                  <a:ext uri="{FF2B5EF4-FFF2-40B4-BE49-F238E27FC236}">
                    <a16:creationId xmlns:a16="http://schemas.microsoft.com/office/drawing/2014/main" id="{86DA1058-C88F-F51F-FDCB-9FCDEA1072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4799" y="5730112"/>
                <a:ext cx="15696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Písanie rukou 10">
                <a:extLst>
                  <a:ext uri="{FF2B5EF4-FFF2-40B4-BE49-F238E27FC236}">
                    <a16:creationId xmlns:a16="http://schemas.microsoft.com/office/drawing/2014/main" id="{74B882F0-44A9-1BA5-86C8-E956CF6666CE}"/>
                  </a:ext>
                </a:extLst>
              </p14:cNvPr>
              <p14:cNvContentPartPr/>
              <p14:nvPr/>
            </p14:nvContentPartPr>
            <p14:xfrm>
              <a:off x="4328119" y="5651632"/>
              <a:ext cx="591840" cy="356760"/>
            </p14:xfrm>
          </p:contentPart>
        </mc:Choice>
        <mc:Fallback xmlns="">
          <p:pic>
            <p:nvPicPr>
              <p:cNvPr id="11" name="Písanie rukou 10">
                <a:extLst>
                  <a:ext uri="{FF2B5EF4-FFF2-40B4-BE49-F238E27FC236}">
                    <a16:creationId xmlns:a16="http://schemas.microsoft.com/office/drawing/2014/main" id="{74B882F0-44A9-1BA5-86C8-E956CF6666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19479" y="5642992"/>
                <a:ext cx="60948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A215FD96-C461-9443-5A03-373C4B19A192}"/>
                  </a:ext>
                </a:extLst>
              </p14:cNvPr>
              <p14:cNvContentPartPr/>
              <p14:nvPr/>
            </p14:nvContentPartPr>
            <p14:xfrm>
              <a:off x="4333519" y="5641912"/>
              <a:ext cx="243360" cy="325800"/>
            </p14:xfrm>
          </p:contentPart>
        </mc:Choice>
        <mc:Fallback xmlns=""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A215FD96-C461-9443-5A03-373C4B19A1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79519" y="5533912"/>
                <a:ext cx="351000" cy="54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Písanie rukou 14">
                <a:extLst>
                  <a:ext uri="{FF2B5EF4-FFF2-40B4-BE49-F238E27FC236}">
                    <a16:creationId xmlns:a16="http://schemas.microsoft.com/office/drawing/2014/main" id="{FB43F214-970E-CAA1-7B3B-FC79DF2CBA5C}"/>
                  </a:ext>
                </a:extLst>
              </p14:cNvPr>
              <p14:cNvContentPartPr/>
              <p14:nvPr/>
            </p14:nvContentPartPr>
            <p14:xfrm>
              <a:off x="4484359" y="5641912"/>
              <a:ext cx="135000" cy="388800"/>
            </p14:xfrm>
          </p:contentPart>
        </mc:Choice>
        <mc:Fallback xmlns="">
          <p:pic>
            <p:nvPicPr>
              <p:cNvPr id="15" name="Písanie rukou 14">
                <a:extLst>
                  <a:ext uri="{FF2B5EF4-FFF2-40B4-BE49-F238E27FC236}">
                    <a16:creationId xmlns:a16="http://schemas.microsoft.com/office/drawing/2014/main" id="{FB43F214-970E-CAA1-7B3B-FC79DF2CBA5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30359" y="5534272"/>
                <a:ext cx="242640" cy="60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Písanie rukou 16">
                <a:extLst>
                  <a:ext uri="{FF2B5EF4-FFF2-40B4-BE49-F238E27FC236}">
                    <a16:creationId xmlns:a16="http://schemas.microsoft.com/office/drawing/2014/main" id="{1589DC66-BB13-8B9B-68DB-FED9761DD0F1}"/>
                  </a:ext>
                </a:extLst>
              </p14:cNvPr>
              <p14:cNvContentPartPr/>
              <p14:nvPr/>
            </p14:nvContentPartPr>
            <p14:xfrm>
              <a:off x="3949039" y="5659552"/>
              <a:ext cx="663840" cy="284040"/>
            </p14:xfrm>
          </p:contentPart>
        </mc:Choice>
        <mc:Fallback xmlns="">
          <p:pic>
            <p:nvPicPr>
              <p:cNvPr id="17" name="Písanie rukou 16">
                <a:extLst>
                  <a:ext uri="{FF2B5EF4-FFF2-40B4-BE49-F238E27FC236}">
                    <a16:creationId xmlns:a16="http://schemas.microsoft.com/office/drawing/2014/main" id="{1589DC66-BB13-8B9B-68DB-FED9761DD0F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31039" y="5641552"/>
                <a:ext cx="699480" cy="31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6288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9A7CF-04C3-4173-983C-F2C50D31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Chronológia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238201-8734-456F-F421-AECF6204C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30959" cy="4667250"/>
          </a:xfrm>
        </p:spPr>
        <p:txBody>
          <a:bodyPr>
            <a:normAutofit fontScale="92500"/>
          </a:bodyPr>
          <a:lstStyle/>
          <a:p>
            <a:pPr lvl="1"/>
            <a:r>
              <a:rPr lang="sk-SK" sz="2800" dirty="0">
                <a:solidFill>
                  <a:srgbClr val="000000"/>
                </a:solidFill>
              </a:rPr>
              <a:t>LH IIIB-C</a:t>
            </a:r>
          </a:p>
          <a:p>
            <a:pPr lvl="1"/>
            <a:r>
              <a:rPr lang="sk-SK" sz="2800" i="1" dirty="0" err="1">
                <a:solidFill>
                  <a:srgbClr val="000000"/>
                </a:solidFill>
              </a:rPr>
              <a:t>Submykénske</a:t>
            </a:r>
            <a:r>
              <a:rPr lang="sk-SK" sz="2800" i="1" dirty="0">
                <a:solidFill>
                  <a:srgbClr val="000000"/>
                </a:solidFill>
              </a:rPr>
              <a:t> </a:t>
            </a:r>
            <a:r>
              <a:rPr lang="sk-SK" sz="2800" i="1" dirty="0" err="1">
                <a:solidFill>
                  <a:srgbClr val="000000"/>
                </a:solidFill>
              </a:rPr>
              <a:t>obd</a:t>
            </a:r>
            <a:r>
              <a:rPr lang="sk-SK" sz="2800" i="1" dirty="0">
                <a:solidFill>
                  <a:srgbClr val="000000"/>
                </a:solidFill>
              </a:rPr>
              <a:t>. 1180 - 1050</a:t>
            </a:r>
          </a:p>
          <a:p>
            <a:pPr lvl="1"/>
            <a:r>
              <a:rPr lang="sk-SK" sz="2800" dirty="0">
                <a:solidFill>
                  <a:srgbClr val="000000"/>
                </a:solidFill>
              </a:rPr>
              <a:t>„Temné“ </a:t>
            </a:r>
            <a:r>
              <a:rPr lang="sk-SK" sz="2800" dirty="0" err="1">
                <a:solidFill>
                  <a:srgbClr val="000000"/>
                </a:solidFill>
              </a:rPr>
              <a:t>obd</a:t>
            </a:r>
            <a:r>
              <a:rPr lang="sk-SK" sz="2800" dirty="0">
                <a:solidFill>
                  <a:srgbClr val="000000"/>
                </a:solidFill>
              </a:rPr>
              <a:t>. 1100 – 700</a:t>
            </a:r>
          </a:p>
          <a:p>
            <a:pPr lvl="2"/>
            <a:r>
              <a:rPr lang="sk-SK" sz="2400" dirty="0" err="1">
                <a:solidFill>
                  <a:srgbClr val="000000"/>
                </a:solidFill>
              </a:rPr>
              <a:t>Proto</a:t>
            </a:r>
            <a:r>
              <a:rPr lang="sk-SK" sz="2400" dirty="0">
                <a:solidFill>
                  <a:srgbClr val="000000"/>
                </a:solidFill>
              </a:rPr>
              <a:t>-Geometrické </a:t>
            </a:r>
            <a:r>
              <a:rPr lang="sk-SK" sz="2400" dirty="0" err="1">
                <a:solidFill>
                  <a:srgbClr val="000000"/>
                </a:solidFill>
              </a:rPr>
              <a:t>obd</a:t>
            </a:r>
            <a:r>
              <a:rPr lang="sk-SK" sz="2400" dirty="0">
                <a:solidFill>
                  <a:srgbClr val="000000"/>
                </a:solidFill>
              </a:rPr>
              <a:t>. 1100 – 900</a:t>
            </a:r>
          </a:p>
          <a:p>
            <a:pPr lvl="2"/>
            <a:r>
              <a:rPr lang="sk-SK" sz="2400" dirty="0">
                <a:solidFill>
                  <a:srgbClr val="000000"/>
                </a:solidFill>
              </a:rPr>
              <a:t>Geometrické </a:t>
            </a:r>
            <a:r>
              <a:rPr lang="sk-SK" sz="2400" dirty="0" err="1">
                <a:solidFill>
                  <a:srgbClr val="000000"/>
                </a:solidFill>
              </a:rPr>
              <a:t>obd</a:t>
            </a:r>
            <a:r>
              <a:rPr lang="sk-SK" sz="2400" dirty="0">
                <a:solidFill>
                  <a:srgbClr val="000000"/>
                </a:solidFill>
              </a:rPr>
              <a:t>. 900 - 700</a:t>
            </a:r>
          </a:p>
          <a:p>
            <a:pPr lvl="1"/>
            <a:r>
              <a:rPr lang="sk-SK" sz="2800" dirty="0" err="1">
                <a:solidFill>
                  <a:srgbClr val="000000"/>
                </a:solidFill>
              </a:rPr>
              <a:t>Orientalizujúce</a:t>
            </a:r>
            <a:r>
              <a:rPr lang="sk-SK" sz="2800" dirty="0">
                <a:solidFill>
                  <a:srgbClr val="000000"/>
                </a:solidFill>
              </a:rPr>
              <a:t> </a:t>
            </a:r>
            <a:r>
              <a:rPr lang="sk-SK" sz="2800" dirty="0" err="1">
                <a:solidFill>
                  <a:srgbClr val="000000"/>
                </a:solidFill>
              </a:rPr>
              <a:t>obd</a:t>
            </a:r>
            <a:r>
              <a:rPr lang="sk-SK" sz="2800" dirty="0">
                <a:solidFill>
                  <a:srgbClr val="000000"/>
                </a:solidFill>
              </a:rPr>
              <a:t>. 725 – 650</a:t>
            </a:r>
            <a:endParaRPr lang="sk-SK" sz="2400" dirty="0">
              <a:solidFill>
                <a:srgbClr val="000000"/>
              </a:solidFill>
            </a:endParaRPr>
          </a:p>
          <a:p>
            <a:pPr lvl="1"/>
            <a:r>
              <a:rPr lang="sk-SK" sz="2800" dirty="0">
                <a:solidFill>
                  <a:srgbClr val="000000"/>
                </a:solidFill>
              </a:rPr>
              <a:t>Archaické </a:t>
            </a:r>
            <a:r>
              <a:rPr lang="sk-SK" sz="2800" dirty="0" err="1">
                <a:solidFill>
                  <a:srgbClr val="000000"/>
                </a:solidFill>
              </a:rPr>
              <a:t>obd</a:t>
            </a:r>
            <a:r>
              <a:rPr lang="sk-SK" sz="2800" dirty="0">
                <a:solidFill>
                  <a:srgbClr val="000000"/>
                </a:solidFill>
              </a:rPr>
              <a:t>. 700 – 480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C5C3B0B-80DF-81FA-AE8C-283F9C99AA8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43" y="638470"/>
            <a:ext cx="6151984" cy="326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0C706AD-5518-2B87-D045-77B194139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39" y="3903801"/>
            <a:ext cx="5971591" cy="2954199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8552BEED-7106-20E8-AAC9-37DEBE26D671}"/>
              </a:ext>
            </a:extLst>
          </p:cNvPr>
          <p:cNvCxnSpPr/>
          <p:nvPr/>
        </p:nvCxnSpPr>
        <p:spPr>
          <a:xfrm>
            <a:off x="6298163" y="2883159"/>
            <a:ext cx="54459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503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562D4-58A7-53EB-48B9-C6AE94BA2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MG – Regionálna variabilita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22A9B58-8AE6-3B96-4D01-41E6D0F08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8" y="1810511"/>
            <a:ext cx="4754880" cy="2487169"/>
          </a:xfrm>
        </p:spPr>
        <p:txBody>
          <a:bodyPr>
            <a:normAutofit fontScale="92500" lnSpcReduction="20000"/>
          </a:bodyPr>
          <a:lstStyle/>
          <a:p>
            <a:r>
              <a:rPr lang="sk-SK" sz="3200" dirty="0" err="1"/>
              <a:t>Argolida</a:t>
            </a:r>
            <a:endParaRPr lang="sk-SK" dirty="0"/>
          </a:p>
          <a:p>
            <a:endParaRPr lang="sk-SK" dirty="0"/>
          </a:p>
          <a:p>
            <a:r>
              <a:rPr lang="sk-SK" dirty="0"/>
              <a:t>Pokračovanie motívu kružníc / kompasu</a:t>
            </a:r>
          </a:p>
          <a:p>
            <a:r>
              <a:rPr lang="sk-SK" dirty="0"/>
              <a:t>Figurálne motívy</a:t>
            </a:r>
          </a:p>
          <a:p>
            <a:r>
              <a:rPr lang="sk-SK" dirty="0"/>
              <a:t>Menej tmavej maľby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DD3482E-9686-E178-44B7-1FB842F175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225" y="182555"/>
            <a:ext cx="3132307" cy="325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1284BD8-2906-CF75-B09E-25F6C324A37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008" y="3310127"/>
            <a:ext cx="2935217" cy="318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4BA736C-DE80-7583-B3A2-3007CBDFCC9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4386893"/>
            <a:ext cx="4038600" cy="227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374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AB49D-F4D7-4841-F09B-778B9E63D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Late </a:t>
            </a:r>
            <a:r>
              <a:rPr lang="sk-SK" dirty="0" err="1"/>
              <a:t>Geometric</a:t>
            </a:r>
            <a:r>
              <a:rPr lang="sk-SK" dirty="0"/>
              <a:t> </a:t>
            </a:r>
            <a:r>
              <a:rPr lang="sk-SK" dirty="0" err="1"/>
              <a:t>Period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90C3875-9219-165C-222D-5D858F000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8" y="1855433"/>
            <a:ext cx="2660106" cy="4453927"/>
          </a:xfrm>
        </p:spPr>
        <p:txBody>
          <a:bodyPr>
            <a:normAutofit fontScale="55000" lnSpcReduction="20000"/>
          </a:bodyPr>
          <a:lstStyle/>
          <a:p>
            <a:r>
              <a:rPr lang="sk-SK" sz="2800" dirty="0"/>
              <a:t>Vysoká regionálna variabilita</a:t>
            </a:r>
          </a:p>
          <a:p>
            <a:r>
              <a:rPr lang="sk-SK" sz="2800" dirty="0"/>
              <a:t>Formovanie špecializovaných/regionálnych dielní </a:t>
            </a:r>
          </a:p>
          <a:p>
            <a:r>
              <a:rPr lang="sk-SK" sz="2800" dirty="0"/>
              <a:t>Pokračovanie výzdobných okien v ktorých sa nachádza ústredný motív</a:t>
            </a:r>
          </a:p>
          <a:p>
            <a:pPr lvl="1"/>
            <a:r>
              <a:rPr lang="sk-SK" dirty="0"/>
              <a:t>Figurálna výzdoba</a:t>
            </a:r>
          </a:p>
          <a:p>
            <a:pPr lvl="1"/>
            <a:r>
              <a:rPr lang="sk-SK" dirty="0"/>
              <a:t>Bojové, </a:t>
            </a:r>
            <a:r>
              <a:rPr lang="sk-SK" dirty="0" err="1"/>
              <a:t>moreplavecké</a:t>
            </a:r>
            <a:r>
              <a:rPr lang="sk-SK" dirty="0"/>
              <a:t> scény, mytologické a bájne výjavy</a:t>
            </a:r>
          </a:p>
          <a:p>
            <a:r>
              <a:rPr lang="sk-SK" sz="2800" dirty="0"/>
              <a:t>Hustá ornamentálna výzdoba</a:t>
            </a:r>
          </a:p>
          <a:p>
            <a:endParaRPr lang="sk-SK" sz="2800" dirty="0"/>
          </a:p>
          <a:p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56A6A23-E8E4-1B0C-860B-A88CED99C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06799" y="1907433"/>
            <a:ext cx="2521259" cy="4579327"/>
          </a:xfrm>
        </p:spPr>
        <p:txBody>
          <a:bodyPr>
            <a:normAutofit fontScale="55000" lnSpcReduction="20000"/>
          </a:bodyPr>
          <a:lstStyle/>
          <a:p>
            <a:r>
              <a:rPr lang="sk-SK" sz="2800" dirty="0"/>
              <a:t>Prvé Olympijské hry</a:t>
            </a:r>
          </a:p>
          <a:p>
            <a:r>
              <a:rPr lang="sk-SK" sz="2800" dirty="0"/>
              <a:t>Prvé kolónie na juhu Talianska – Magna </a:t>
            </a:r>
            <a:r>
              <a:rPr lang="sk-SK" sz="2800" dirty="0" err="1"/>
              <a:t>Graecia</a:t>
            </a:r>
            <a:endParaRPr lang="sk-SK" sz="2800" dirty="0"/>
          </a:p>
          <a:p>
            <a:pPr lvl="1"/>
            <a:r>
              <a:rPr lang="sk-SK" i="1" dirty="0" err="1"/>
              <a:t>Pithekoussai</a:t>
            </a:r>
            <a:r>
              <a:rPr lang="sk-SK" i="1" dirty="0"/>
              <a:t>, </a:t>
            </a:r>
            <a:r>
              <a:rPr lang="sk-SK" i="1" dirty="0" err="1"/>
              <a:t>Kýmé</a:t>
            </a:r>
            <a:endParaRPr lang="sk-SK" i="1" dirty="0"/>
          </a:p>
          <a:p>
            <a:pPr lvl="1"/>
            <a:r>
              <a:rPr lang="sk-SK" dirty="0"/>
              <a:t>Geometrická výzdoba ovplyvňuje lokálnu produkciu</a:t>
            </a:r>
          </a:p>
          <a:p>
            <a:pPr lvl="1"/>
            <a:r>
              <a:rPr lang="sk-SK" dirty="0"/>
              <a:t>Neskôr oblasťou primárneho exportu</a:t>
            </a:r>
          </a:p>
          <a:p>
            <a:r>
              <a:rPr lang="sk-SK" sz="2800" dirty="0"/>
              <a:t>Používanie písma</a:t>
            </a:r>
          </a:p>
          <a:p>
            <a:r>
              <a:rPr lang="sk-SK" sz="2800" dirty="0"/>
              <a:t>Rozvoj obchodu, vzťahov</a:t>
            </a:r>
          </a:p>
          <a:p>
            <a:pPr lvl="1"/>
            <a:r>
              <a:rPr lang="sk-SK" dirty="0"/>
              <a:t>Príliv egyptských a orientálnych importov</a:t>
            </a:r>
          </a:p>
          <a:p>
            <a:r>
              <a:rPr lang="sk-SK" dirty="0"/>
              <a:t>Usporiadanie miest sa začína formovať do neskoršej schémy typického gréckeho mesta - v centre námestie, ktoré plní sakrálny i verejný účel</a:t>
            </a:r>
            <a:endParaRPr lang="sk-SK" sz="2800" dirty="0"/>
          </a:p>
          <a:p>
            <a:endParaRPr lang="sk-SK" sz="2800" dirty="0"/>
          </a:p>
          <a:p>
            <a:endParaRPr lang="sk-SK" sz="2800" dirty="0"/>
          </a:p>
          <a:p>
            <a:endParaRPr lang="sk-SK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366A2DC-0ED9-9FE3-2DFE-6D92BE79DE9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611" y="3854767"/>
            <a:ext cx="3869991" cy="257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41FC4F9-CCA9-38D0-8F1E-54959305A86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207" y="388036"/>
            <a:ext cx="2099395" cy="326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F916D75-116E-600F-1990-720F1462E1F6}"/>
              </a:ext>
            </a:extLst>
          </p:cNvPr>
          <p:cNvSpPr txBox="1"/>
          <p:nvPr/>
        </p:nvSpPr>
        <p:spPr>
          <a:xfrm>
            <a:off x="6778100" y="840237"/>
            <a:ext cx="2521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Oinochoe</a:t>
            </a:r>
            <a:r>
              <a:rPr lang="sk-SK" dirty="0"/>
              <a:t> s najstarším nálezom písma od pádu </a:t>
            </a:r>
            <a:r>
              <a:rPr lang="sk-SK" dirty="0" err="1"/>
              <a:t>Mykénskej</a:t>
            </a:r>
            <a:r>
              <a:rPr lang="sk-SK" dirty="0"/>
              <a:t> kultúry – </a:t>
            </a:r>
            <a:r>
              <a:rPr lang="sk-SK" dirty="0" err="1"/>
              <a:t>Dipylon</a:t>
            </a:r>
            <a:r>
              <a:rPr lang="sk-SK" dirty="0"/>
              <a:t>, 2. polovica 8 st.</a:t>
            </a:r>
          </a:p>
        </p:txBody>
      </p:sp>
    </p:spTree>
    <p:extLst>
      <p:ext uri="{BB962C8B-B14F-4D97-AF65-F5344CB8AC3E}">
        <p14:creationId xmlns:p14="http://schemas.microsoft.com/office/powerpoint/2010/main" val="3578244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14F2D1-F2B2-925D-5157-A1E31ED7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20" y="585216"/>
            <a:ext cx="4112076" cy="1499616"/>
          </a:xfrm>
        </p:spPr>
        <p:txBody>
          <a:bodyPr/>
          <a:lstStyle/>
          <a:p>
            <a:r>
              <a:rPr lang="sk-SK" dirty="0"/>
              <a:t>Atény – </a:t>
            </a:r>
            <a:r>
              <a:rPr lang="sk-SK" dirty="0" err="1"/>
              <a:t>dipylská</a:t>
            </a:r>
            <a:r>
              <a:rPr lang="sk-SK" dirty="0"/>
              <a:t> škola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AA6B45C-2F12-5B75-CAE7-1248B204CCB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69959" y="2084832"/>
            <a:ext cx="3892411" cy="2043511"/>
          </a:xfrm>
        </p:spPr>
        <p:txBody>
          <a:bodyPr>
            <a:normAutofit fontScale="62500" lnSpcReduction="20000"/>
          </a:bodyPr>
          <a:lstStyle/>
          <a:p>
            <a:r>
              <a:rPr lang="sk-SK" dirty="0"/>
              <a:t>Odvodená od </a:t>
            </a:r>
            <a:r>
              <a:rPr lang="sk-SK" dirty="0" err="1"/>
              <a:t>Dipylskej</a:t>
            </a:r>
            <a:r>
              <a:rPr lang="sk-SK" dirty="0"/>
              <a:t> brány – v blízkosti </a:t>
            </a:r>
            <a:r>
              <a:rPr lang="sk-SK" dirty="0" err="1"/>
              <a:t>Kerameiku</a:t>
            </a:r>
            <a:endParaRPr lang="sk-SK" dirty="0"/>
          </a:p>
          <a:p>
            <a:r>
              <a:rPr lang="sk-SK" dirty="0"/>
              <a:t>Výzdobné motívy </a:t>
            </a:r>
            <a:r>
              <a:rPr lang="sk-SK" dirty="0" err="1"/>
              <a:t>funerálnych</a:t>
            </a:r>
            <a:r>
              <a:rPr lang="sk-SK" dirty="0"/>
              <a:t> procesií, oplakávanie zosnulého vystaveného na márach (</a:t>
            </a:r>
            <a:r>
              <a:rPr lang="sk-SK" i="1" dirty="0" err="1"/>
              <a:t>prothesis</a:t>
            </a:r>
            <a:r>
              <a:rPr lang="sk-SK" dirty="0"/>
              <a:t>)</a:t>
            </a:r>
          </a:p>
          <a:p>
            <a:r>
              <a:rPr lang="sk-SK" dirty="0"/>
              <a:t>Motívy bojovníkov</a:t>
            </a:r>
          </a:p>
          <a:p>
            <a:r>
              <a:rPr lang="sk-SK" dirty="0" err="1"/>
              <a:t>Slipware</a:t>
            </a:r>
            <a:r>
              <a:rPr lang="sk-SK" dirty="0"/>
              <a:t> (podobná technika výpalu ako pri BF)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CC95147-FA21-F0B2-0ACE-273AF3A9883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44" y="778087"/>
            <a:ext cx="3273877" cy="53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3566429-A016-955A-5698-B3E96605B08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95" y="1976885"/>
            <a:ext cx="3717406" cy="410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4F13EA7-FB81-F564-B33B-A4315952B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29698" r="16979" b="26591"/>
          <a:stretch/>
        </p:blipFill>
        <p:spPr bwMode="auto">
          <a:xfrm>
            <a:off x="583183" y="4307383"/>
            <a:ext cx="4107766" cy="17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94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2CD96-4454-A626-B1A9-E7295F7CD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910" y="155402"/>
            <a:ext cx="5228617" cy="1050828"/>
          </a:xfrm>
        </p:spPr>
        <p:txBody>
          <a:bodyPr/>
          <a:lstStyle/>
          <a:p>
            <a:r>
              <a:rPr lang="sk-SK" dirty="0" err="1"/>
              <a:t>Dipylská</a:t>
            </a:r>
            <a:r>
              <a:rPr lang="sk-SK" dirty="0"/>
              <a:t> amfora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2B41F6E-850A-2B1B-A9CA-A931BE1FF415}"/>
              </a:ext>
            </a:extLst>
          </p:cNvPr>
          <p:cNvSpPr txBox="1"/>
          <p:nvPr/>
        </p:nvSpPr>
        <p:spPr>
          <a:xfrm>
            <a:off x="4656596" y="1296730"/>
            <a:ext cx="5137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https://www.youtube.com/watch?v=Uwpdiq9mYME</a:t>
            </a:r>
          </a:p>
        </p:txBody>
      </p:sp>
      <p:pic>
        <p:nvPicPr>
          <p:cNvPr id="12" name="Obrázok 11" descr="Obrázok, na ktorom je vnútri, nádoba, rastlina, zavárací pohár&#10;&#10;Automaticky generovaný popis">
            <a:extLst>
              <a:ext uri="{FF2B5EF4-FFF2-40B4-BE49-F238E27FC236}">
                <a16:creationId xmlns:a16="http://schemas.microsoft.com/office/drawing/2014/main" id="{21E7A391-0687-9069-F701-4CAEA16A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10" y="1908755"/>
            <a:ext cx="6926094" cy="4566755"/>
          </a:xfrm>
          <a:prstGeom prst="rect">
            <a:avLst/>
          </a:prstGeom>
        </p:spPr>
      </p:pic>
      <p:pic>
        <p:nvPicPr>
          <p:cNvPr id="1026" name="Picture 2" descr="Dipylon Amphora. Geometric Period. 750 BCE. Artist: the Dipylon Master ...">
            <a:extLst>
              <a:ext uri="{FF2B5EF4-FFF2-40B4-BE49-F238E27FC236}">
                <a16:creationId xmlns:a16="http://schemas.microsoft.com/office/drawing/2014/main" id="{EE03EA2B-1A24-D7E6-2294-71C8210EC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5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826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D1726-BA82-1F7B-11CD-367888DD9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br>
              <a:rPr lang="sk-SK" sz="3900" dirty="0"/>
            </a:br>
            <a:r>
              <a:rPr lang="sk-SK" sz="3900" dirty="0" err="1"/>
              <a:t>Orientalizujúce</a:t>
            </a:r>
            <a:r>
              <a:rPr lang="sk-SK" sz="3900" dirty="0"/>
              <a:t> obdobie 725 – 650</a:t>
            </a:r>
            <a:br>
              <a:rPr lang="sk-SK" sz="3900" dirty="0"/>
            </a:br>
            <a:endParaRPr lang="sk-SK" sz="39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82D99B-771A-3927-7C16-E3B6BADFD339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/>
          <a:stretch/>
        </p:blipFill>
        <p:spPr bwMode="auto">
          <a:xfrm>
            <a:off x="318403" y="1148759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E69D3B-5677-A818-8737-338F62EA9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578991"/>
            <a:ext cx="3566051" cy="5957275"/>
          </a:xfrm>
        </p:spPr>
        <p:txBody>
          <a:bodyPr anchor="ctr">
            <a:normAutofit fontScale="92500" lnSpcReduction="20000"/>
          </a:bodyPr>
          <a:lstStyle/>
          <a:p>
            <a:r>
              <a:rPr lang="sk-SK" sz="2000" dirty="0"/>
              <a:t>Vznik cca 725 </a:t>
            </a:r>
            <a:r>
              <a:rPr lang="sk-SK" sz="2000" dirty="0" err="1"/>
              <a:t>pnl</a:t>
            </a:r>
            <a:r>
              <a:rPr lang="sk-SK" sz="2000" dirty="0"/>
              <a:t> – v Korinte</a:t>
            </a:r>
          </a:p>
          <a:p>
            <a:r>
              <a:rPr lang="sk-SK" sz="2000" dirty="0"/>
              <a:t>Korint – obchodne a námorne aktívny, nálezy K. keramiky po celom Grécku i v Stredomorí</a:t>
            </a:r>
          </a:p>
          <a:p>
            <a:r>
              <a:rPr lang="sk-SK" sz="2000" dirty="0"/>
              <a:t>Rozšírenie do Atén a na </a:t>
            </a:r>
            <a:r>
              <a:rPr lang="sk-SK" sz="2000" dirty="0" err="1"/>
              <a:t>Kyklady</a:t>
            </a:r>
            <a:endParaRPr lang="sk-SK" sz="2000" dirty="0"/>
          </a:p>
          <a:p>
            <a:r>
              <a:rPr lang="sk-SK" sz="2000" dirty="0"/>
              <a:t>Behom 7. st. už rozšírené v celom východnom Grécku</a:t>
            </a:r>
          </a:p>
          <a:p>
            <a:r>
              <a:rPr lang="sk-SK" sz="2000" dirty="0"/>
              <a:t>Obchodná expanzia Grécka</a:t>
            </a:r>
          </a:p>
          <a:p>
            <a:r>
              <a:rPr lang="sk-SK" sz="2000" dirty="0"/>
              <a:t>Pokračovanie v kolonizácií (</a:t>
            </a:r>
            <a:r>
              <a:rPr lang="sk-SK" sz="2000" i="1" dirty="0"/>
              <a:t>Magna </a:t>
            </a:r>
            <a:r>
              <a:rPr lang="sk-SK" sz="2000" i="1" dirty="0" err="1"/>
              <a:t>Graecia</a:t>
            </a:r>
            <a:r>
              <a:rPr lang="sk-SK" sz="2000" dirty="0"/>
              <a:t>)</a:t>
            </a:r>
          </a:p>
          <a:p>
            <a:r>
              <a:rPr lang="sk-SK" sz="2000" dirty="0"/>
              <a:t>Vplyv z blízkeho východu (Sýrie) a Fenície</a:t>
            </a:r>
          </a:p>
          <a:p>
            <a:r>
              <a:rPr lang="sk-SK" sz="2000" dirty="0"/>
              <a:t>Nejde o kopírovanie ale nový heterogénny štýl kombinujúci domáce i cudzie prvky</a:t>
            </a:r>
          </a:p>
          <a:p>
            <a:r>
              <a:rPr lang="sk-SK" sz="2000" dirty="0"/>
              <a:t>Následná transformácia do čiernej figúry</a:t>
            </a:r>
          </a:p>
          <a:p>
            <a:r>
              <a:rPr lang="sk-SK" sz="2000" dirty="0"/>
              <a:t>Delenie: </a:t>
            </a:r>
          </a:p>
          <a:p>
            <a:pPr lvl="1"/>
            <a:r>
              <a:rPr lang="sk-SK" sz="1600" dirty="0" err="1"/>
              <a:t>Protokorintská</a:t>
            </a:r>
            <a:r>
              <a:rPr lang="sk-SK" sz="1600" dirty="0"/>
              <a:t> (</a:t>
            </a:r>
            <a:r>
              <a:rPr lang="sk-SK" sz="1600" dirty="0" err="1"/>
              <a:t>Early</a:t>
            </a:r>
            <a:r>
              <a:rPr lang="sk-SK" sz="1600" dirty="0"/>
              <a:t>, </a:t>
            </a:r>
            <a:r>
              <a:rPr lang="sk-SK" sz="1600" dirty="0" err="1"/>
              <a:t>Middle</a:t>
            </a:r>
            <a:r>
              <a:rPr lang="sk-SK" sz="1600" dirty="0"/>
              <a:t>, Late) + Prechodná keramika</a:t>
            </a:r>
          </a:p>
          <a:p>
            <a:pPr lvl="1"/>
            <a:r>
              <a:rPr lang="sk-SK" sz="1600" dirty="0" err="1"/>
              <a:t>Protoatická</a:t>
            </a:r>
            <a:r>
              <a:rPr lang="sk-SK" sz="1600" dirty="0"/>
              <a:t> k.</a:t>
            </a:r>
          </a:p>
          <a:p>
            <a:endParaRPr lang="sk-SK" sz="2000" dirty="0"/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895898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CD5A8-4B9A-E617-DC50-2490F3E6E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728" y="585216"/>
            <a:ext cx="5740739" cy="1499616"/>
          </a:xfrm>
        </p:spPr>
        <p:txBody>
          <a:bodyPr>
            <a:normAutofit/>
          </a:bodyPr>
          <a:lstStyle/>
          <a:p>
            <a:r>
              <a:rPr lang="sk-SK" sz="4800"/>
              <a:t>Early Protocorinthian (725 – 700)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AB5D800-9728-3A20-B4D5-1A0AFC029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21032" r="25299" b="4876"/>
          <a:stretch/>
        </p:blipFill>
        <p:spPr bwMode="auto">
          <a:xfrm>
            <a:off x="779095" y="484632"/>
            <a:ext cx="3235804" cy="351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5C5EB59-0CA5-7F78-968B-612730BD0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3" y="4150595"/>
            <a:ext cx="2151512" cy="234733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FE52C03-2AA5-71CA-C831-70090B39B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9" r="3815" b="10140"/>
          <a:stretch/>
        </p:blipFill>
        <p:spPr bwMode="auto">
          <a:xfrm>
            <a:off x="2828924" y="4150595"/>
            <a:ext cx="2151514" cy="23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054A10-E635-05B7-B968-0A40C241B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728" y="2286000"/>
            <a:ext cx="5740739" cy="4023360"/>
          </a:xfrm>
        </p:spPr>
        <p:txBody>
          <a:bodyPr>
            <a:normAutofit/>
          </a:bodyPr>
          <a:lstStyle/>
          <a:p>
            <a:r>
              <a:rPr lang="sk-SK" sz="1700" dirty="0"/>
              <a:t>Orientálne vplyvy</a:t>
            </a:r>
          </a:p>
          <a:p>
            <a:r>
              <a:rPr lang="sk-SK" sz="1700" dirty="0" err="1"/>
              <a:t>Globulárne</a:t>
            </a:r>
            <a:r>
              <a:rPr lang="sk-SK" sz="1700" dirty="0"/>
              <a:t> a drobné nádoby</a:t>
            </a:r>
          </a:p>
          <a:p>
            <a:r>
              <a:rPr lang="sk-SK" sz="1700" dirty="0"/>
              <a:t>ARYBALOS, </a:t>
            </a:r>
            <a:r>
              <a:rPr lang="sk-SK" sz="1700" dirty="0" err="1"/>
              <a:t>olpe</a:t>
            </a:r>
            <a:r>
              <a:rPr lang="sk-SK" sz="1700" dirty="0"/>
              <a:t>, </a:t>
            </a:r>
            <a:r>
              <a:rPr lang="sk-SK" sz="1700" dirty="0" err="1"/>
              <a:t>oinochoe</a:t>
            </a:r>
            <a:r>
              <a:rPr lang="sk-SK" sz="1700" dirty="0"/>
              <a:t>, </a:t>
            </a:r>
            <a:r>
              <a:rPr lang="sk-SK" sz="1700" dirty="0" err="1"/>
              <a:t>kotyle</a:t>
            </a:r>
            <a:endParaRPr lang="sk-SK" sz="1700" dirty="0"/>
          </a:p>
          <a:p>
            <a:r>
              <a:rPr lang="sk-SK" sz="1700" dirty="0" err="1"/>
              <a:t>Kurvilineárna</a:t>
            </a:r>
            <a:r>
              <a:rPr lang="sk-SK" sz="1700" dirty="0"/>
              <a:t> výzdoba, zvieratá, </a:t>
            </a:r>
            <a:r>
              <a:rPr lang="sk-SK" sz="1700" dirty="0" err="1"/>
              <a:t>florálne</a:t>
            </a:r>
            <a:r>
              <a:rPr lang="sk-SK" sz="1700" dirty="0"/>
              <a:t> a rastlinné motívy</a:t>
            </a:r>
          </a:p>
          <a:p>
            <a:r>
              <a:rPr lang="sk-SK" sz="1700" dirty="0"/>
              <a:t>Levy, býky, vtáky (husi), psy, hybridy</a:t>
            </a:r>
          </a:p>
          <a:p>
            <a:r>
              <a:rPr lang="sk-SK" sz="1700" dirty="0"/>
              <a:t>Mýtické bytosti (sfingy)</a:t>
            </a:r>
          </a:p>
          <a:p>
            <a:r>
              <a:rPr lang="sk-SK" sz="1700" dirty="0"/>
              <a:t>Bodové </a:t>
            </a:r>
            <a:r>
              <a:rPr lang="sk-SK" sz="1700" dirty="0" err="1"/>
              <a:t>rosety</a:t>
            </a:r>
            <a:endParaRPr lang="sk-SK" sz="1700" dirty="0"/>
          </a:p>
          <a:p>
            <a:r>
              <a:rPr lang="sk-SK" sz="1700" dirty="0"/>
              <a:t>Tmavá/červená maľba na bielom/bledom pozadí</a:t>
            </a:r>
          </a:p>
          <a:p>
            <a:r>
              <a:rPr lang="sk-SK" sz="1700" dirty="0"/>
              <a:t>Korint – centrum exportu</a:t>
            </a:r>
          </a:p>
          <a:p>
            <a:endParaRPr lang="sk-SK" sz="1700" dirty="0"/>
          </a:p>
          <a:p>
            <a:endParaRPr lang="sk-SK" sz="1700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A011878-0253-52B3-5D80-56B24B0AA9D8}"/>
              </a:ext>
            </a:extLst>
          </p:cNvPr>
          <p:cNvSpPr txBox="1"/>
          <p:nvPr/>
        </p:nvSpPr>
        <p:spPr>
          <a:xfrm>
            <a:off x="707076" y="142146"/>
            <a:ext cx="3628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Evelyn Painter</a:t>
            </a:r>
            <a:r>
              <a:rPr lang="sk-SK" sz="1400" dirty="0"/>
              <a:t> </a:t>
            </a:r>
            <a:r>
              <a:rPr lang="en-US" sz="1400" dirty="0"/>
              <a:t>700 BC-690 BC</a:t>
            </a:r>
            <a:endParaRPr lang="cs-CZ" sz="14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7953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CFFE4-4313-0EF7-7EFF-DF0DEFAB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455" y="4391025"/>
            <a:ext cx="5928956" cy="1738808"/>
          </a:xfrm>
        </p:spPr>
        <p:txBody>
          <a:bodyPr>
            <a:normAutofit/>
          </a:bodyPr>
          <a:lstStyle/>
          <a:p>
            <a:r>
              <a:rPr lang="sk-SK"/>
              <a:t>Middle protocorinthian (700-650)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6D758E4-CF82-EBC3-11F8-625C97F51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65" y="658087"/>
            <a:ext cx="3310909" cy="3603491"/>
          </a:xfrm>
        </p:spPr>
        <p:txBody>
          <a:bodyPr anchor="ctr">
            <a:normAutofit/>
          </a:bodyPr>
          <a:lstStyle/>
          <a:p>
            <a:r>
              <a:rPr lang="sk-SK" sz="1800" dirty="0" err="1"/>
              <a:t>Zoomorfné</a:t>
            </a:r>
            <a:r>
              <a:rPr lang="sk-SK" sz="1800" dirty="0"/>
              <a:t> nádoby – väčšinou s hrdlom v tvare leva/</a:t>
            </a:r>
            <a:r>
              <a:rPr lang="sk-SK" sz="1800" dirty="0" err="1"/>
              <a:t>gryfa</a:t>
            </a:r>
            <a:endParaRPr lang="sk-SK" sz="1800" dirty="0"/>
          </a:p>
          <a:p>
            <a:r>
              <a:rPr lang="sk-SK" sz="1800" dirty="0"/>
              <a:t>Čierna figúra – detailná </a:t>
            </a:r>
            <a:r>
              <a:rPr lang="sk-SK" sz="1800" dirty="0" err="1"/>
              <a:t>malba</a:t>
            </a:r>
            <a:r>
              <a:rPr lang="sk-SK" sz="1800" dirty="0"/>
              <a:t> doplnená rytím alebo tenkým bielym obrysom</a:t>
            </a:r>
          </a:p>
          <a:p>
            <a:r>
              <a:rPr lang="sk-SK" sz="1800" dirty="0" err="1"/>
              <a:t>Rosety</a:t>
            </a:r>
            <a:r>
              <a:rPr lang="sk-SK" sz="1800" dirty="0"/>
              <a:t>, </a:t>
            </a:r>
            <a:r>
              <a:rPr lang="sk-SK" sz="1800" dirty="0" err="1"/>
              <a:t>palmety</a:t>
            </a:r>
            <a:r>
              <a:rPr lang="sk-SK" sz="1800" dirty="0"/>
              <a:t>, </a:t>
            </a:r>
            <a:r>
              <a:rPr lang="sk-SK" sz="1800" dirty="0" err="1"/>
              <a:t>lotus</a:t>
            </a:r>
            <a:endParaRPr lang="sk-SK" sz="1800" dirty="0"/>
          </a:p>
          <a:p>
            <a:r>
              <a:rPr lang="sk-SK" sz="1800" dirty="0"/>
              <a:t>Rozmach </a:t>
            </a:r>
            <a:r>
              <a:rPr lang="sk-SK" sz="1800" dirty="0" err="1"/>
              <a:t>fantasktných</a:t>
            </a:r>
            <a:r>
              <a:rPr lang="sk-SK" sz="1800" dirty="0"/>
              <a:t> a hybridných motívov</a:t>
            </a:r>
          </a:p>
          <a:p>
            <a:r>
              <a:rPr lang="sk-SK" sz="1800" dirty="0"/>
              <a:t>Bojovníci</a:t>
            </a:r>
          </a:p>
          <a:p>
            <a:r>
              <a:rPr lang="sk-SK" sz="1800" dirty="0" err="1"/>
              <a:t>Miniaturistický</a:t>
            </a:r>
            <a:r>
              <a:rPr lang="sk-SK" sz="1800" dirty="0"/>
              <a:t> štýl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C235182-6D29-BE53-71DD-A92A322E123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6901" y="484632"/>
            <a:ext cx="2166580" cy="333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B4E72AA-25B5-4F8E-86FC-1B35A9577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608" y="4502009"/>
            <a:ext cx="3835422" cy="162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4994D07-CE45-D826-7824-6D5AC030929E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t="18984" r="18553" b="5782"/>
          <a:stretch/>
        </p:blipFill>
        <p:spPr bwMode="auto">
          <a:xfrm>
            <a:off x="9339310" y="520001"/>
            <a:ext cx="2270832" cy="33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3E5B7989-BC28-E170-1C42-F1E1F7768378}"/>
              </a:ext>
            </a:extLst>
          </p:cNvPr>
          <p:cNvSpPr txBox="1"/>
          <p:nvPr/>
        </p:nvSpPr>
        <p:spPr>
          <a:xfrm>
            <a:off x="9291871" y="227613"/>
            <a:ext cx="2512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„</a:t>
            </a:r>
            <a:r>
              <a:rPr lang="cs-CZ" sz="1400" dirty="0" err="1"/>
              <a:t>Macmillan</a:t>
            </a:r>
            <a:r>
              <a:rPr lang="cs-CZ" sz="1400" dirty="0"/>
              <a:t>“ </a:t>
            </a:r>
            <a:r>
              <a:rPr lang="cs-CZ" sz="1400" dirty="0" err="1"/>
              <a:t>aryballos</a:t>
            </a:r>
            <a:r>
              <a:rPr lang="cs-CZ" sz="1400" dirty="0"/>
              <a:t> – 650 BC</a:t>
            </a:r>
          </a:p>
          <a:p>
            <a:endParaRPr lang="sk-SK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BD4289A-8AF6-20F1-DC89-7735392B3F3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38" y="484631"/>
            <a:ext cx="1960476" cy="333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9EFA1-A6C5-AD9B-F7D4-1765E723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043922" cy="1499616"/>
          </a:xfrm>
        </p:spPr>
        <p:txBody>
          <a:bodyPr>
            <a:normAutofit/>
          </a:bodyPr>
          <a:lstStyle/>
          <a:p>
            <a:r>
              <a:rPr lang="sk-SK"/>
              <a:t>Late </a:t>
            </a:r>
            <a:r>
              <a:rPr lang="sk-SK" err="1"/>
              <a:t>Protocorinthian</a:t>
            </a:r>
            <a:r>
              <a:rPr lang="sk-SK"/>
              <a:t> (650-640)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6F3FC577-0A94-30F3-A3C6-E3233C3F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47" y="1827067"/>
            <a:ext cx="2456077" cy="169143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7F0B4BA-895A-A460-D0D4-6EFA9D686F0B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 t="6973" r="33491" b="8931"/>
          <a:stretch/>
        </p:blipFill>
        <p:spPr bwMode="auto">
          <a:xfrm>
            <a:off x="5751922" y="2156796"/>
            <a:ext cx="2026817" cy="308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7BC3DE09-7F01-4738-3963-CC08F516E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389" y="2198451"/>
            <a:ext cx="2170459" cy="303970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D14796-01D4-E8A3-9CF7-70251CB2AC4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210" y="4306198"/>
            <a:ext cx="2456077" cy="163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D7571D5-E218-D120-56BA-D67F8F68B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047" y="2286000"/>
            <a:ext cx="3033003" cy="4023360"/>
          </a:xfrm>
        </p:spPr>
        <p:txBody>
          <a:bodyPr>
            <a:normAutofit/>
          </a:bodyPr>
          <a:lstStyle/>
          <a:p>
            <a:r>
              <a:rPr lang="sk-SK" sz="2000" dirty="0"/>
              <a:t>Zvieracia </a:t>
            </a:r>
            <a:r>
              <a:rPr lang="sk-SK" sz="2000" dirty="0" err="1"/>
              <a:t>čiernofigurálna</a:t>
            </a:r>
            <a:r>
              <a:rPr lang="sk-SK" sz="2000" dirty="0"/>
              <a:t> maľba + červená, žltá a fialová farba</a:t>
            </a:r>
          </a:p>
          <a:p>
            <a:r>
              <a:rPr lang="sk-SK" sz="2000" dirty="0"/>
              <a:t>„Industriálna“ produkcia – horšia úroveň, „</a:t>
            </a:r>
            <a:r>
              <a:rPr lang="sk-SK" sz="2000" dirty="0" err="1"/>
              <a:t>cheapened</a:t>
            </a:r>
            <a:r>
              <a:rPr lang="sk-SK" sz="2000" dirty="0"/>
              <a:t>“ </a:t>
            </a:r>
            <a:r>
              <a:rPr lang="sk-SK" sz="2000" dirty="0" err="1"/>
              <a:t>style</a:t>
            </a:r>
            <a:endParaRPr lang="sk-SK" sz="2000" dirty="0"/>
          </a:p>
          <a:p>
            <a:r>
              <a:rPr lang="sk-SK" sz="2000" dirty="0"/>
              <a:t>Väčšie a natiahnuté postavy (zvierat)</a:t>
            </a:r>
          </a:p>
          <a:p>
            <a:r>
              <a:rPr lang="sk-SK" sz="2000" dirty="0"/>
              <a:t>Miesto levov – pantery</a:t>
            </a:r>
          </a:p>
          <a:p>
            <a:r>
              <a:rPr lang="sk-SK" sz="2000" dirty="0"/>
              <a:t>„Šupinový“ dizajn</a:t>
            </a:r>
          </a:p>
          <a:p>
            <a:endParaRPr lang="sk-SK" sz="2000" dirty="0"/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177769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05366-E7D5-63CE-57B0-42771F881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Transitional</a:t>
            </a:r>
            <a:r>
              <a:rPr lang="sk-SK" dirty="0"/>
              <a:t> (Prechodné) 640 - 625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29DE9A1-26CA-0E8D-3F52-2AB2AE6FC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345540" cy="2003898"/>
          </a:xfrm>
        </p:spPr>
        <p:txBody>
          <a:bodyPr/>
          <a:lstStyle/>
          <a:p>
            <a:r>
              <a:rPr lang="sk-SK" dirty="0"/>
              <a:t>Štíhlejší a natiahnutejší tvar </a:t>
            </a:r>
            <a:r>
              <a:rPr lang="sk-SK" dirty="0" err="1"/>
              <a:t>aryballov</a:t>
            </a:r>
            <a:endParaRPr lang="sk-SK" dirty="0"/>
          </a:p>
          <a:p>
            <a:r>
              <a:rPr lang="sk-SK" dirty="0"/>
              <a:t>Menej precízne línie</a:t>
            </a:r>
          </a:p>
          <a:p>
            <a:r>
              <a:rPr lang="sk-SK" dirty="0" err="1"/>
              <a:t>Oinochoe</a:t>
            </a:r>
            <a:r>
              <a:rPr lang="sk-SK" dirty="0"/>
              <a:t> - populárnejšie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5E28231-88BC-5528-AFCD-10BF2CCEF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400" y="275310"/>
            <a:ext cx="2289471" cy="616602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AFF4BB9-BE60-F988-6E83-38B1F4D08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084832"/>
            <a:ext cx="3289685" cy="3870495"/>
          </a:xfrm>
          <a:prstGeom prst="rect">
            <a:avLst/>
          </a:prstGeom>
        </p:spPr>
      </p:pic>
      <p:sp>
        <p:nvSpPr>
          <p:cNvPr id="4" name="Šípka: nadol 3">
            <a:extLst>
              <a:ext uri="{FF2B5EF4-FFF2-40B4-BE49-F238E27FC236}">
                <a16:creationId xmlns:a16="http://schemas.microsoft.com/office/drawing/2014/main" id="{C44DF12E-99A1-06FE-7952-82D12A4EA1C3}"/>
              </a:ext>
            </a:extLst>
          </p:cNvPr>
          <p:cNvSpPr/>
          <p:nvPr/>
        </p:nvSpPr>
        <p:spPr>
          <a:xfrm>
            <a:off x="11330359" y="363794"/>
            <a:ext cx="402336" cy="60775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1897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0097A-19EA-01CF-DDE3-360509DEF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655" y="585216"/>
            <a:ext cx="4802740" cy="1172563"/>
          </a:xfrm>
        </p:spPr>
        <p:txBody>
          <a:bodyPr>
            <a:normAutofit fontScale="90000"/>
          </a:bodyPr>
          <a:lstStyle/>
          <a:p>
            <a:r>
              <a:rPr lang="sk-SK" dirty="0" err="1"/>
              <a:t>Protoattic</a:t>
            </a:r>
            <a:r>
              <a:rPr lang="sk-SK" dirty="0"/>
              <a:t> (700 – 630)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CD27AD9-E5DD-D262-58A9-4AD155A06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1757779"/>
            <a:ext cx="4258086" cy="4864963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sk-SK" dirty="0" err="1"/>
              <a:t>Early</a:t>
            </a:r>
            <a:r>
              <a:rPr lang="sk-SK" dirty="0"/>
              <a:t> (700 – 675)</a:t>
            </a:r>
          </a:p>
          <a:p>
            <a:pPr lvl="1"/>
            <a:r>
              <a:rPr lang="sk-SK" dirty="0" err="1"/>
              <a:t>Middle</a:t>
            </a:r>
            <a:r>
              <a:rPr lang="sk-SK" dirty="0"/>
              <a:t> (675 – 650)</a:t>
            </a:r>
          </a:p>
          <a:p>
            <a:pPr lvl="1"/>
            <a:r>
              <a:rPr lang="sk-SK" dirty="0"/>
              <a:t>Late (650 – 630)</a:t>
            </a:r>
          </a:p>
          <a:p>
            <a:pPr marL="128016" lvl="1" indent="0">
              <a:buNone/>
            </a:pPr>
            <a:endParaRPr lang="sk-SK" dirty="0"/>
          </a:p>
          <a:p>
            <a:pPr marL="470916" lvl="1" indent="-342900"/>
            <a:r>
              <a:rPr lang="sk-SK" dirty="0"/>
              <a:t>Primárne figurálne motívy</a:t>
            </a:r>
          </a:p>
          <a:p>
            <a:pPr marL="470916" lvl="1" indent="-342900"/>
            <a:r>
              <a:rPr lang="sk-SK" dirty="0"/>
              <a:t>„Nevývozná“ keramika</a:t>
            </a:r>
          </a:p>
          <a:p>
            <a:pPr marL="470916" lvl="1" indent="-342900"/>
            <a:r>
              <a:rPr lang="sk-SK" dirty="0"/>
              <a:t>Nadviazanie na geometrické motívy, nepreberá orientálne prvky</a:t>
            </a:r>
          </a:p>
          <a:p>
            <a:pPr marL="470916" lvl="1" indent="-342900"/>
            <a:r>
              <a:rPr lang="sk-SK" dirty="0"/>
              <a:t>Dolná časť nádoby má geometrický typ výzdoby</a:t>
            </a:r>
          </a:p>
          <a:p>
            <a:pPr marL="470916" lvl="1" indent="-342900"/>
            <a:r>
              <a:rPr lang="sk-SK" dirty="0"/>
              <a:t>Záver </a:t>
            </a:r>
            <a:r>
              <a:rPr lang="sk-SK" dirty="0" err="1"/>
              <a:t>protoatickej</a:t>
            </a:r>
            <a:r>
              <a:rPr lang="sk-SK" dirty="0"/>
              <a:t> doby je charakterizovaný prechodom k čiernej figúre</a:t>
            </a:r>
          </a:p>
          <a:p>
            <a:pPr marL="470916" lvl="1" indent="-342900"/>
            <a:r>
              <a:rPr lang="sk-SK" dirty="0"/>
              <a:t>Populárne „veľké“ keramické tvary – amfory, </a:t>
            </a:r>
            <a:r>
              <a:rPr lang="sk-SK" dirty="0" err="1"/>
              <a:t>hydrie</a:t>
            </a:r>
            <a:r>
              <a:rPr lang="sk-SK" dirty="0"/>
              <a:t>, </a:t>
            </a:r>
            <a:r>
              <a:rPr lang="sk-SK" dirty="0" err="1"/>
              <a:t>kratéry</a:t>
            </a:r>
            <a:endParaRPr lang="sk-SK" dirty="0"/>
          </a:p>
          <a:p>
            <a:pPr marL="470916" lvl="1" indent="-342900"/>
            <a:r>
              <a:rPr lang="sk-SK" dirty="0"/>
              <a:t>Začiatok špecializovaných umelcov ktorých poznáme menom vďaka ich podpisu</a:t>
            </a:r>
          </a:p>
          <a:p>
            <a:pPr marL="128016" lvl="1" indent="0">
              <a:buNone/>
            </a:pPr>
            <a:endParaRPr lang="sk-SK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3F1BDC9-B50C-9E9F-8107-550EDE757735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4" t="-602" r="23301"/>
          <a:stretch/>
        </p:blipFill>
        <p:spPr bwMode="auto">
          <a:xfrm>
            <a:off x="5545921" y="585216"/>
            <a:ext cx="3106512" cy="414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1894116-1B30-DB3B-C18A-5A71D9A1B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29698" r="16979" b="26591"/>
          <a:stretch/>
        </p:blipFill>
        <p:spPr bwMode="auto">
          <a:xfrm>
            <a:off x="5545921" y="4932302"/>
            <a:ext cx="3106512" cy="134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EF85FF8-8E27-4834-9A3E-98338FFAB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7" b="3101"/>
          <a:stretch/>
        </p:blipFill>
        <p:spPr bwMode="auto">
          <a:xfrm>
            <a:off x="8988420" y="585216"/>
            <a:ext cx="2720482" cy="568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47DAB2BD-9AFB-A1FE-8F00-3D7AE3F81BE0}"/>
              </a:ext>
            </a:extLst>
          </p:cNvPr>
          <p:cNvSpPr txBox="1"/>
          <p:nvPr/>
        </p:nvSpPr>
        <p:spPr>
          <a:xfrm>
            <a:off x="5545921" y="175098"/>
            <a:ext cx="303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Geometric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D21A893-D8FD-D38A-C4CB-F43CE733E169}"/>
              </a:ext>
            </a:extLst>
          </p:cNvPr>
          <p:cNvSpPr txBox="1"/>
          <p:nvPr/>
        </p:nvSpPr>
        <p:spPr>
          <a:xfrm>
            <a:off x="8988420" y="175098"/>
            <a:ext cx="272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Protoattic</a:t>
            </a:r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38138488-92DC-C722-6FDC-1EF2721DEABC}"/>
              </a:ext>
            </a:extLst>
          </p:cNvPr>
          <p:cNvSpPr txBox="1"/>
          <p:nvPr/>
        </p:nvSpPr>
        <p:spPr>
          <a:xfrm>
            <a:off x="8988420" y="6313570"/>
            <a:ext cx="272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Analatos</a:t>
            </a:r>
            <a:r>
              <a:rPr lang="sk-SK" dirty="0"/>
              <a:t> </a:t>
            </a:r>
            <a:r>
              <a:rPr lang="sk-SK" dirty="0" err="1"/>
              <a:t>painter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2900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8F3A3-E6D4-0C6D-948D-36EE18EBE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978" y="741391"/>
            <a:ext cx="3369234" cy="1616203"/>
          </a:xfrm>
        </p:spPr>
        <p:txBody>
          <a:bodyPr anchor="b">
            <a:normAutofit/>
          </a:bodyPr>
          <a:lstStyle/>
          <a:p>
            <a:r>
              <a:rPr lang="sk-SK" sz="3200"/>
              <a:t>Kríza</a:t>
            </a:r>
            <a:endParaRPr lang="cs-CZ" sz="320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3ADA43-F1D6-9768-152C-595C9D44C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" r="21007" b="-1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4BB3ED-0EDA-EFDE-03D6-3E6E3DF9D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978" y="2533476"/>
            <a:ext cx="3369234" cy="3447832"/>
          </a:xfrm>
        </p:spPr>
        <p:txBody>
          <a:bodyPr anchor="t">
            <a:normAutofit/>
          </a:bodyPr>
          <a:lstStyle/>
          <a:p>
            <a:r>
              <a:rPr lang="sk-SK" sz="1900" dirty="0"/>
              <a:t>LH III B (cca 13. – 12. st. BC)</a:t>
            </a:r>
          </a:p>
          <a:p>
            <a:pPr lvl="1"/>
            <a:r>
              <a:rPr lang="sk-SK" sz="1900" dirty="0"/>
              <a:t>Pád </a:t>
            </a:r>
            <a:r>
              <a:rPr lang="sk-SK" sz="1900" dirty="0" err="1"/>
              <a:t>Mykénskych</a:t>
            </a:r>
            <a:r>
              <a:rPr lang="sk-SK" sz="1900" dirty="0"/>
              <a:t> palácov, obdobie vážnej krízy</a:t>
            </a:r>
          </a:p>
          <a:p>
            <a:pPr lvl="2"/>
            <a:r>
              <a:rPr lang="sk-SK" sz="1900" dirty="0"/>
              <a:t>Zemetrasenie?</a:t>
            </a:r>
          </a:p>
          <a:p>
            <a:pPr lvl="2"/>
            <a:r>
              <a:rPr lang="sk-SK" sz="1900" dirty="0"/>
              <a:t>Vnútorné rozbroje?</a:t>
            </a:r>
          </a:p>
          <a:p>
            <a:pPr lvl="2"/>
            <a:r>
              <a:rPr lang="sk-SK" sz="1900" dirty="0"/>
              <a:t>„Morské národy“? </a:t>
            </a:r>
            <a:r>
              <a:rPr lang="sk-SK" sz="1900" i="1" dirty="0"/>
              <a:t>(</a:t>
            </a:r>
            <a:r>
              <a:rPr lang="sk-SK" sz="1900" i="1" dirty="0" err="1"/>
              <a:t>Pelasgovia</a:t>
            </a:r>
            <a:r>
              <a:rPr lang="sk-SK" sz="1900" i="1" dirty="0"/>
              <a:t>)</a:t>
            </a:r>
          </a:p>
          <a:p>
            <a:pPr lvl="2"/>
            <a:r>
              <a:rPr lang="sk-SK" sz="1900" dirty="0"/>
              <a:t>Zrejme kombinácia</a:t>
            </a:r>
          </a:p>
          <a:p>
            <a:pPr lvl="1"/>
            <a:r>
              <a:rPr lang="sk-SK" sz="1900" dirty="0"/>
              <a:t>Rozpad centrálnej moci nielen na pevninskom Grécku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841875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B9D48B-115D-76F0-09D2-51E4A439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455" y="4391025"/>
            <a:ext cx="5928956" cy="1738808"/>
          </a:xfrm>
        </p:spPr>
        <p:txBody>
          <a:bodyPr>
            <a:normAutofit/>
          </a:bodyPr>
          <a:lstStyle/>
          <a:p>
            <a:r>
              <a:rPr lang="sk-SK"/>
              <a:t>Analatos Painter (EPA 700 – 675)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928516A-B561-8F86-1603-743090AF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57" y="804997"/>
            <a:ext cx="3310909" cy="5324835"/>
          </a:xfrm>
        </p:spPr>
        <p:txBody>
          <a:bodyPr anchor="ctr">
            <a:normAutofit/>
          </a:bodyPr>
          <a:lstStyle/>
          <a:p>
            <a:r>
              <a:rPr lang="sk-SK" sz="1800"/>
              <a:t>Tmavé siluety obtiahnuté bielou farbou</a:t>
            </a:r>
          </a:p>
          <a:p>
            <a:r>
              <a:rPr lang="sk-SK" sz="1800"/>
              <a:t>Geometrické (natiahnuté) postavy</a:t>
            </a:r>
          </a:p>
          <a:p>
            <a:r>
              <a:rPr lang="sk-SK" sz="1800"/>
              <a:t>Výplň priestoru – geometrické motívy</a:t>
            </a:r>
          </a:p>
          <a:p>
            <a:r>
              <a:rPr lang="sk-SK" sz="1800"/>
              <a:t>Mytologické kreatúry + rosetty, špirály</a:t>
            </a:r>
          </a:p>
          <a:p>
            <a:r>
              <a:rPr lang="sk-SK" sz="1800"/>
              <a:t>Analatos začínal ako geometrický umelec, po 20-30 rokoch tvorby ho považujeme za „zakladateľa“ protoatického štýlu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F31A89F-C8B2-E3E5-2F02-6B353E81D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958" y="804997"/>
            <a:ext cx="1984299" cy="301928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3ED1CA0-F96A-57DA-19B4-F882BD98A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700" y="1134923"/>
            <a:ext cx="2712272" cy="240144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0A3A439-3D29-2D7E-7A13-3522E0E91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972" y="1316704"/>
            <a:ext cx="2034495" cy="2219668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21FDD362-D160-1557-A3C8-5D1D20969AE8}"/>
              </a:ext>
            </a:extLst>
          </p:cNvPr>
          <p:cNvSpPr txBox="1"/>
          <p:nvPr/>
        </p:nvSpPr>
        <p:spPr>
          <a:xfrm>
            <a:off x="7049797" y="484632"/>
            <a:ext cx="271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bell-Crater</a:t>
            </a:r>
            <a:r>
              <a:rPr lang="sk-SK" dirty="0"/>
              <a:t>, Mníchov, 690</a:t>
            </a:r>
          </a:p>
        </p:txBody>
      </p:sp>
    </p:spTree>
    <p:extLst>
      <p:ext uri="{BB962C8B-B14F-4D97-AF65-F5344CB8AC3E}">
        <p14:creationId xmlns:p14="http://schemas.microsoft.com/office/powerpoint/2010/main" val="3733956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225515-8A93-4BBB-4628-0C690AEE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>
            <a:normAutofit/>
          </a:bodyPr>
          <a:lstStyle/>
          <a:p>
            <a:r>
              <a:rPr lang="sk-SK"/>
              <a:t>Eleusis Amphora (650 – 625)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BC693F-03BA-ADFF-26D2-23086300E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07027" cy="4023360"/>
          </a:xfrm>
        </p:spPr>
        <p:txBody>
          <a:bodyPr>
            <a:normAutofit/>
          </a:bodyPr>
          <a:lstStyle/>
          <a:p>
            <a:r>
              <a:rPr lang="sk-SK" dirty="0"/>
              <a:t>Obrysová maľba</a:t>
            </a:r>
          </a:p>
          <a:p>
            <a:r>
              <a:rPr lang="sk-SK" dirty="0"/>
              <a:t>Oslepenie </a:t>
            </a:r>
            <a:r>
              <a:rPr lang="sk-SK" dirty="0" err="1"/>
              <a:t>Polyféma</a:t>
            </a:r>
            <a:r>
              <a:rPr lang="sk-SK" dirty="0"/>
              <a:t> na hrdle</a:t>
            </a:r>
          </a:p>
          <a:p>
            <a:r>
              <a:rPr lang="sk-SK" dirty="0" err="1"/>
              <a:t>Gorgony</a:t>
            </a:r>
            <a:endParaRPr lang="sk-SK" dirty="0"/>
          </a:p>
          <a:p>
            <a:r>
              <a:rPr lang="sk-SK" dirty="0"/>
              <a:t>Z detského hrobu</a:t>
            </a:r>
          </a:p>
          <a:p>
            <a:r>
              <a:rPr lang="sk-SK" dirty="0"/>
              <a:t>Zabitie Medúzy</a:t>
            </a:r>
          </a:p>
          <a:p>
            <a:r>
              <a:rPr lang="sk-SK" dirty="0"/>
              <a:t>Minimálna geometrická výzdoba</a:t>
            </a:r>
          </a:p>
          <a:p>
            <a:r>
              <a:rPr lang="sk-SK" dirty="0" err="1"/>
              <a:t>Prázdy</a:t>
            </a:r>
            <a:r>
              <a:rPr lang="sk-SK" dirty="0"/>
              <a:t> priestor zaplnený </a:t>
            </a:r>
            <a:r>
              <a:rPr lang="sk-SK" dirty="0" err="1"/>
              <a:t>rosetami</a:t>
            </a:r>
            <a:endParaRPr lang="sk-SK" dirty="0"/>
          </a:p>
          <a:p>
            <a:endParaRPr lang="sk-SK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DC22E20-F2CD-C081-7C6A-287EF07BA8E9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65"/>
          <a:stretch/>
        </p:blipFill>
        <p:spPr bwMode="auto">
          <a:xfrm>
            <a:off x="7552266" y="10"/>
            <a:ext cx="463973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880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CE047-11D4-D029-FBE9-44E35DE25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Attic</a:t>
            </a:r>
            <a:r>
              <a:rPr lang="sk-SK" dirty="0"/>
              <a:t> 610 - 590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5C27B0B-D738-67EC-0902-9F59E31D5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55258"/>
            <a:ext cx="3343591" cy="4562273"/>
          </a:xfrm>
        </p:spPr>
        <p:txBody>
          <a:bodyPr>
            <a:normAutofit fontScale="77500" lnSpcReduction="20000"/>
          </a:bodyPr>
          <a:lstStyle/>
          <a:p>
            <a:r>
              <a:rPr lang="sk-SK" dirty="0"/>
              <a:t>Počiatky čiernej figúry</a:t>
            </a:r>
          </a:p>
          <a:p>
            <a:r>
              <a:rPr lang="sk-SK" dirty="0"/>
              <a:t>Prechodová fáza do </a:t>
            </a:r>
            <a:r>
              <a:rPr lang="sk-SK" dirty="0" err="1"/>
              <a:t>obd</a:t>
            </a:r>
            <a:r>
              <a:rPr lang="sk-SK" dirty="0"/>
              <a:t>. keramiky čiernej figúry</a:t>
            </a:r>
          </a:p>
          <a:p>
            <a:r>
              <a:rPr lang="sk-SK" dirty="0"/>
              <a:t>Postavy sa stávajú väčšími, upustenie od geometrických ornamentov</a:t>
            </a:r>
          </a:p>
          <a:p>
            <a:r>
              <a:rPr lang="sk-SK" dirty="0"/>
              <a:t>Obrysová maľba</a:t>
            </a:r>
          </a:p>
          <a:p>
            <a:r>
              <a:rPr lang="sk-SK" dirty="0"/>
              <a:t>Mytologické námety – </a:t>
            </a:r>
            <a:r>
              <a:rPr lang="sk-SK" dirty="0" err="1"/>
              <a:t>Gorgony</a:t>
            </a:r>
            <a:r>
              <a:rPr lang="sk-SK" dirty="0"/>
              <a:t>, </a:t>
            </a:r>
            <a:r>
              <a:rPr lang="sk-SK" dirty="0" err="1"/>
              <a:t>Kentauromachia</a:t>
            </a:r>
            <a:r>
              <a:rPr lang="sk-SK" dirty="0"/>
              <a:t>...</a:t>
            </a:r>
          </a:p>
          <a:p>
            <a:r>
              <a:rPr lang="sk-SK" dirty="0" err="1"/>
              <a:t>Nessos</a:t>
            </a:r>
            <a:r>
              <a:rPr lang="sk-SK" dirty="0"/>
              <a:t> </a:t>
            </a:r>
            <a:r>
              <a:rPr lang="sk-SK" dirty="0" err="1"/>
              <a:t>Painter</a:t>
            </a:r>
            <a:r>
              <a:rPr lang="sk-SK" dirty="0"/>
              <a:t> a jeho pokračovateľ </a:t>
            </a:r>
            <a:r>
              <a:rPr lang="sk-SK" dirty="0" err="1"/>
              <a:t>Gorgon</a:t>
            </a:r>
            <a:r>
              <a:rPr lang="sk-SK" dirty="0"/>
              <a:t> </a:t>
            </a:r>
            <a:r>
              <a:rPr lang="sk-SK" dirty="0" err="1"/>
              <a:t>Painter</a:t>
            </a:r>
            <a:r>
              <a:rPr lang="sk-SK" dirty="0"/>
              <a:t> (niekedy radení už do BF)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DA6B2839-2096-7195-3FFD-B91B10AD4C7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295525"/>
            <a:ext cx="2844800" cy="4024313"/>
          </a:xfrm>
        </p:spPr>
        <p:txBody>
          <a:bodyPr/>
          <a:lstStyle/>
          <a:p>
            <a:endParaRPr lang="sk-SK" dirty="0"/>
          </a:p>
          <a:p>
            <a:endParaRPr lang="sk-SK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CEB29FE-6286-8BF7-C85E-8FD3D2B2234C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t="9975" r="15929" b="9825"/>
          <a:stretch/>
        </p:blipFill>
        <p:spPr bwMode="auto">
          <a:xfrm>
            <a:off x="4654959" y="346571"/>
            <a:ext cx="2377776" cy="389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DFCD6FD-5A3E-3E72-9CB6-5B7FC525DCB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74" y="4353727"/>
            <a:ext cx="1940031" cy="222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46EC0CE-8A11-2972-0BE3-E82146BE3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654" y="265825"/>
            <a:ext cx="2509914" cy="419370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160051C1-A9C5-DB7D-E167-D2C8238CB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654" y="4441120"/>
            <a:ext cx="2344714" cy="2141218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668B7382-CE30-8D42-B595-AD9D71B84A76}"/>
              </a:ext>
            </a:extLst>
          </p:cNvPr>
          <p:cNvSpPr txBox="1"/>
          <p:nvPr/>
        </p:nvSpPr>
        <p:spPr>
          <a:xfrm>
            <a:off x="4126267" y="28882"/>
            <a:ext cx="366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Nessos</a:t>
            </a:r>
            <a:r>
              <a:rPr lang="sk-SK" dirty="0"/>
              <a:t> </a:t>
            </a:r>
            <a:r>
              <a:rPr lang="sk-SK" dirty="0" err="1"/>
              <a:t>Painter</a:t>
            </a:r>
            <a:r>
              <a:rPr lang="sk-SK" dirty="0"/>
              <a:t> (Boj Herakla s </a:t>
            </a:r>
            <a:r>
              <a:rPr lang="sk-SK" dirty="0" err="1"/>
              <a:t>Nessom</a:t>
            </a:r>
            <a:r>
              <a:rPr lang="sk-SK" dirty="0"/>
              <a:t>)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F299C12A-3C40-F385-435A-1574BA56191E}"/>
              </a:ext>
            </a:extLst>
          </p:cNvPr>
          <p:cNvSpPr txBox="1"/>
          <p:nvPr/>
        </p:nvSpPr>
        <p:spPr>
          <a:xfrm>
            <a:off x="8403014" y="161905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Gorgon</a:t>
            </a:r>
            <a:r>
              <a:rPr lang="sk-SK" dirty="0"/>
              <a:t> </a:t>
            </a:r>
            <a:r>
              <a:rPr lang="sk-SK" dirty="0" err="1"/>
              <a:t>painter</a:t>
            </a:r>
            <a:r>
              <a:rPr lang="sk-SK" dirty="0"/>
              <a:t> (600 – 580)</a:t>
            </a:r>
          </a:p>
        </p:txBody>
      </p:sp>
    </p:spTree>
    <p:extLst>
      <p:ext uri="{BB962C8B-B14F-4D97-AF65-F5344CB8AC3E}">
        <p14:creationId xmlns:p14="http://schemas.microsoft.com/office/powerpoint/2010/main" val="561965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C1A3BC6-A3BD-F1EC-A080-0614E0A5E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Ostrovy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E63CE6-DF97-2C5E-4AB6-105EC644A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428" y="1279208"/>
            <a:ext cx="4754880" cy="822960"/>
          </a:xfrm>
        </p:spPr>
        <p:txBody>
          <a:bodyPr/>
          <a:lstStyle/>
          <a:p>
            <a:r>
              <a:rPr lang="sk-SK" dirty="0" err="1"/>
              <a:t>Rhodos</a:t>
            </a:r>
            <a:r>
              <a:rPr lang="sk-SK" dirty="0"/>
              <a:t> + pobrežie Malej Ázie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F3D81991-C6CE-8006-C7D5-F28FDBE23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4128" y="2179636"/>
            <a:ext cx="4754880" cy="678974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„</a:t>
            </a:r>
            <a:r>
              <a:rPr lang="sk-SK" dirty="0" err="1"/>
              <a:t>Wild</a:t>
            </a:r>
            <a:r>
              <a:rPr lang="sk-SK" dirty="0"/>
              <a:t> </a:t>
            </a:r>
            <a:r>
              <a:rPr lang="sk-SK" dirty="0" err="1"/>
              <a:t>goat</a:t>
            </a:r>
            <a:r>
              <a:rPr lang="sk-SK" dirty="0"/>
              <a:t> </a:t>
            </a:r>
            <a:r>
              <a:rPr lang="sk-SK" dirty="0" err="1"/>
              <a:t>style</a:t>
            </a:r>
            <a:r>
              <a:rPr lang="sk-SK" dirty="0"/>
              <a:t>“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97C77D5-D20E-51E3-6157-59CDF0B76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4134" y="1237667"/>
            <a:ext cx="4754880" cy="822960"/>
          </a:xfrm>
        </p:spPr>
        <p:txBody>
          <a:bodyPr/>
          <a:lstStyle/>
          <a:p>
            <a:r>
              <a:rPr lang="sk-SK" dirty="0"/>
              <a:t>Kréta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5537DA33-B379-E250-DCF2-D7B617FFBD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4134" y="2179636"/>
            <a:ext cx="4754880" cy="678974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Reliéfne </a:t>
            </a:r>
            <a:r>
              <a:rPr lang="sk-SK" dirty="0" err="1"/>
              <a:t>pithoi</a:t>
            </a:r>
            <a:r>
              <a:rPr lang="sk-SK" dirty="0"/>
              <a:t> – pohrebné nádoby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B54D024-0C76-A0D6-0701-BE839352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8" y="2976923"/>
            <a:ext cx="2568044" cy="34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8AB9846-9E32-49D9-B99C-70585A9EE3BE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-1571" r="28473" b="-1"/>
          <a:stretch/>
        </p:blipFill>
        <p:spPr bwMode="auto">
          <a:xfrm>
            <a:off x="5713308" y="2858610"/>
            <a:ext cx="2470924" cy="368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51914A0-FBEB-CE10-3085-9C8A78D5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196" y="3937736"/>
            <a:ext cx="3311554" cy="26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269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vnútri, zavárací pohár, zobrazené, zavrieť&#10;&#10;Automaticky generovaný popis">
            <a:extLst>
              <a:ext uri="{FF2B5EF4-FFF2-40B4-BE49-F238E27FC236}">
                <a16:creationId xmlns:a16="http://schemas.microsoft.com/office/drawing/2014/main" id="{D85F8EDC-F2CF-8549-2E15-28A64280591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933" y="1769971"/>
            <a:ext cx="2002033" cy="3003642"/>
          </a:xfrm>
        </p:spPr>
      </p:pic>
      <p:pic>
        <p:nvPicPr>
          <p:cNvPr id="7" name="Obrázok 6" descr="Obrázok, na ktorom je zavárací pohár, šálka, nádoba, riad&#10;&#10;Automaticky generovaný popis">
            <a:extLst>
              <a:ext uri="{FF2B5EF4-FFF2-40B4-BE49-F238E27FC236}">
                <a16:creationId xmlns:a16="http://schemas.microsoft.com/office/drawing/2014/main" id="{94A74344-372F-65C2-1297-C1A68930B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14" y="1288103"/>
            <a:ext cx="3063108" cy="3439034"/>
          </a:xfrm>
          <a:prstGeom prst="rect">
            <a:avLst/>
          </a:prstGeom>
        </p:spPr>
      </p:pic>
      <p:pic>
        <p:nvPicPr>
          <p:cNvPr id="9" name="Obrázok 8" descr="Obrázok, na ktorom je stena, vnútri, riad, rastlina&#10;&#10;Automaticky generovaný popis">
            <a:extLst>
              <a:ext uri="{FF2B5EF4-FFF2-40B4-BE49-F238E27FC236}">
                <a16:creationId xmlns:a16="http://schemas.microsoft.com/office/drawing/2014/main" id="{2077AC24-DA56-155C-2565-D552C99F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36" y="2516716"/>
            <a:ext cx="2938668" cy="2256897"/>
          </a:xfrm>
          <a:prstGeom prst="rect">
            <a:avLst/>
          </a:prstGeom>
        </p:spPr>
      </p:pic>
      <p:pic>
        <p:nvPicPr>
          <p:cNvPr id="11" name="Obrázok 10" descr="Obrázok, na ktorom je nádoba, vnútri, čierne, rastlina&#10;&#10;Automaticky generovaný popis">
            <a:extLst>
              <a:ext uri="{FF2B5EF4-FFF2-40B4-BE49-F238E27FC236}">
                <a16:creationId xmlns:a16="http://schemas.microsoft.com/office/drawing/2014/main" id="{34D1F089-1F8C-7B24-867F-ECBE3B07D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" y="2759830"/>
            <a:ext cx="1521664" cy="2013783"/>
          </a:xfrm>
          <a:prstGeom prst="rect">
            <a:avLst/>
          </a:prstGeom>
        </p:spPr>
      </p:pic>
      <p:sp>
        <p:nvSpPr>
          <p:cNvPr id="13" name="Šípka: doprava 12">
            <a:extLst>
              <a:ext uri="{FF2B5EF4-FFF2-40B4-BE49-F238E27FC236}">
                <a16:creationId xmlns:a16="http://schemas.microsoft.com/office/drawing/2014/main" id="{07AB873F-4A4E-E06F-6055-552F3A67A766}"/>
              </a:ext>
            </a:extLst>
          </p:cNvPr>
          <p:cNvSpPr/>
          <p:nvPr/>
        </p:nvSpPr>
        <p:spPr>
          <a:xfrm>
            <a:off x="739302" y="5243209"/>
            <a:ext cx="10398868" cy="505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DFFB9136-9F63-C5D6-9010-96D00C2075D4}"/>
              </a:ext>
            </a:extLst>
          </p:cNvPr>
          <p:cNvSpPr txBox="1"/>
          <p:nvPr/>
        </p:nvSpPr>
        <p:spPr>
          <a:xfrm>
            <a:off x="949910" y="5849311"/>
            <a:ext cx="356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Protogeometric</a:t>
            </a:r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FEF8F37B-052C-CD52-6FD6-46AFEBD65718}"/>
              </a:ext>
            </a:extLst>
          </p:cNvPr>
          <p:cNvSpPr txBox="1"/>
          <p:nvPr/>
        </p:nvSpPr>
        <p:spPr>
          <a:xfrm>
            <a:off x="5263794" y="5815055"/>
            <a:ext cx="491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Geometric</a:t>
            </a:r>
            <a:endParaRPr lang="sk-SK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583A7D84-97EE-FA9D-E3EE-431AD360F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/>
          <a:stretch/>
        </p:blipFill>
        <p:spPr bwMode="auto">
          <a:xfrm>
            <a:off x="4941866" y="2010118"/>
            <a:ext cx="1558219" cy="27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191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D362204-3FB4-7EDD-2F21-3FE6A697257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7" y="1308782"/>
            <a:ext cx="2388481" cy="358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7B17AC-7789-A2D4-7B13-E2A27DD7755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80" y="1308782"/>
            <a:ext cx="1874386" cy="35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C47A71D-80C3-5A6A-5CD9-D0D2477B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599" y="1308782"/>
            <a:ext cx="2562855" cy="3589248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27D6D761-6581-28D3-5F40-6194AA849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5091" y="1302503"/>
            <a:ext cx="2670842" cy="3595527"/>
          </a:xfrm>
          <a:prstGeom prst="rect">
            <a:avLst/>
          </a:prstGeom>
        </p:spPr>
      </p:pic>
      <p:sp>
        <p:nvSpPr>
          <p:cNvPr id="15" name="Šípka: doprava 14">
            <a:extLst>
              <a:ext uri="{FF2B5EF4-FFF2-40B4-BE49-F238E27FC236}">
                <a16:creationId xmlns:a16="http://schemas.microsoft.com/office/drawing/2014/main" id="{7B06C84F-C571-008B-64B8-54E56B627872}"/>
              </a:ext>
            </a:extLst>
          </p:cNvPr>
          <p:cNvSpPr/>
          <p:nvPr/>
        </p:nvSpPr>
        <p:spPr>
          <a:xfrm>
            <a:off x="462116" y="5496232"/>
            <a:ext cx="11120284" cy="70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5EA6DF76-E4F7-306D-DD67-6F0FAE98B823}"/>
              </a:ext>
            </a:extLst>
          </p:cNvPr>
          <p:cNvSpPr txBox="1"/>
          <p:nvPr/>
        </p:nvSpPr>
        <p:spPr>
          <a:xfrm>
            <a:off x="462116" y="6361471"/>
            <a:ext cx="492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Protocorinthhian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12241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6D00D939-6799-6136-DA7F-5478E42BE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" y="1527736"/>
            <a:ext cx="1482378" cy="4116760"/>
          </a:xfrm>
          <a:prstGeom prst="rect">
            <a:avLst/>
          </a:prstGeom>
        </p:spPr>
      </p:pic>
      <p:pic>
        <p:nvPicPr>
          <p:cNvPr id="6" name="Obrázok 5" descr="Obrázok, na ktorom je zavárací pohár, rastlina, nádoba, maľované&#10;&#10;Automaticky generovaný popis">
            <a:extLst>
              <a:ext uri="{FF2B5EF4-FFF2-40B4-BE49-F238E27FC236}">
                <a16:creationId xmlns:a16="http://schemas.microsoft.com/office/drawing/2014/main" id="{F8F2C251-4F61-5815-A82B-1C123600F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51" y="535544"/>
            <a:ext cx="2444768" cy="396812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CD546B6-24E2-217E-7660-F7EBD1F26421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t="9975" r="15929" b="9825"/>
          <a:stretch/>
        </p:blipFill>
        <p:spPr bwMode="auto">
          <a:xfrm>
            <a:off x="4479503" y="1919840"/>
            <a:ext cx="2272041" cy="37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47764F-0259-A962-ACFC-6B48C53330C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2590" y="535544"/>
            <a:ext cx="2126812" cy="396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ok 11" descr="Obrázok, na ktorom je stena, vnútri, rastlina, nádoba&#10;&#10;Automaticky generovaný popis">
            <a:extLst>
              <a:ext uri="{FF2B5EF4-FFF2-40B4-BE49-F238E27FC236}">
                <a16:creationId xmlns:a16="http://schemas.microsoft.com/office/drawing/2014/main" id="{6990F643-E718-12A1-09FE-1A69A7425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86" y="1645207"/>
            <a:ext cx="2515081" cy="3881817"/>
          </a:xfrm>
          <a:prstGeom prst="rect">
            <a:avLst/>
          </a:prstGeom>
        </p:spPr>
      </p:pic>
      <p:sp>
        <p:nvSpPr>
          <p:cNvPr id="13" name="Šípka: doprava 12">
            <a:extLst>
              <a:ext uri="{FF2B5EF4-FFF2-40B4-BE49-F238E27FC236}">
                <a16:creationId xmlns:a16="http://schemas.microsoft.com/office/drawing/2014/main" id="{B1DE5C8C-CF4D-495E-FDFA-E53006935389}"/>
              </a:ext>
            </a:extLst>
          </p:cNvPr>
          <p:cNvSpPr/>
          <p:nvPr/>
        </p:nvSpPr>
        <p:spPr>
          <a:xfrm>
            <a:off x="461829" y="5791980"/>
            <a:ext cx="11268341" cy="390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38685A63-2E71-BF57-13B9-94830BC6D1D4}"/>
              </a:ext>
            </a:extLst>
          </p:cNvPr>
          <p:cNvSpPr txBox="1"/>
          <p:nvPr/>
        </p:nvSpPr>
        <p:spPr>
          <a:xfrm>
            <a:off x="461829" y="6322456"/>
            <a:ext cx="128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Protoattic</a:t>
            </a:r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0D4FB6F5-3F20-D74F-42EF-EFB5FF262637}"/>
              </a:ext>
            </a:extLst>
          </p:cNvPr>
          <p:cNvSpPr txBox="1"/>
          <p:nvPr/>
        </p:nvSpPr>
        <p:spPr>
          <a:xfrm>
            <a:off x="7341995" y="6322456"/>
            <a:ext cx="32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Black </a:t>
            </a:r>
            <a:r>
              <a:rPr lang="sk-SK" dirty="0" err="1"/>
              <a:t>Figure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73777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58981F-F664-0456-D22B-C6F75D27E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Záver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FA8838-1C05-2A37-8861-7F8BFEC8A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Doba železná je v prvej fáze predovšetkým obdobie úpadku, ktorý podnietil značnú transformáciu – spoločenskú, kultúrnu i materiálnu</a:t>
            </a:r>
          </a:p>
          <a:p>
            <a:r>
              <a:rPr lang="sk-SK" dirty="0"/>
              <a:t>V nasledujúcich obdobiach sa (aj) vďaka tejto transformácií grécka spoločnosť regionálne konsoliduje a neskôr i expanduje</a:t>
            </a:r>
          </a:p>
          <a:p>
            <a:pPr lvl="1"/>
            <a:r>
              <a:rPr lang="sk-SK" dirty="0"/>
              <a:t>Pobrežie Malej Ázie a južného Talianska</a:t>
            </a:r>
          </a:p>
          <a:p>
            <a:r>
              <a:rPr lang="sk-SK" dirty="0"/>
              <a:t>Nová forma umenia, výzdoby</a:t>
            </a:r>
          </a:p>
          <a:p>
            <a:r>
              <a:rPr lang="sk-SK" dirty="0"/>
              <a:t>Položenie základov pre neskoršie obdobia </a:t>
            </a:r>
          </a:p>
          <a:p>
            <a:pPr lvl="1"/>
            <a:r>
              <a:rPr lang="sk-SK"/>
              <a:t>Architektúra, plastika, maliarstvo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542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92EB6-56D5-997E-1DEF-83D023E5C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sk-SK" dirty="0"/>
              <a:t>Ďakujem za pozornosť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E540DCE-4C25-199B-00E1-74543BF4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BOUZEK, </a:t>
            </a:r>
            <a:r>
              <a:rPr lang="sk-SK" dirty="0" err="1"/>
              <a:t>Jan</a:t>
            </a:r>
            <a:r>
              <a:rPr lang="sk-SK" dirty="0"/>
              <a:t> a Iva ONDŘEJOVÁ, 2004: </a:t>
            </a:r>
            <a:r>
              <a:rPr lang="sk-SK" dirty="0" err="1"/>
              <a:t>Řecké</a:t>
            </a:r>
            <a:r>
              <a:rPr lang="sk-SK" dirty="0"/>
              <a:t> </a:t>
            </a:r>
            <a:r>
              <a:rPr lang="sk-SK" dirty="0" err="1"/>
              <a:t>umění</a:t>
            </a:r>
            <a:r>
              <a:rPr lang="sk-SK" dirty="0"/>
              <a:t>. Praha</a:t>
            </a:r>
          </a:p>
          <a:p>
            <a:r>
              <a:rPr lang="sk-SK" dirty="0" err="1"/>
              <a:t>Bouzek</a:t>
            </a:r>
            <a:r>
              <a:rPr lang="sk-SK" dirty="0"/>
              <a:t>, J. 2010: </a:t>
            </a:r>
            <a:r>
              <a:rPr lang="sk-SK" dirty="0" err="1"/>
              <a:t>Pravěk</a:t>
            </a:r>
            <a:r>
              <a:rPr lang="sk-SK" dirty="0"/>
              <a:t> egejské oblasti. Praha</a:t>
            </a:r>
          </a:p>
          <a:p>
            <a:r>
              <a:rPr lang="sk-SK" dirty="0" err="1"/>
              <a:t>Cook</a:t>
            </a:r>
            <a:r>
              <a:rPr lang="en-US" dirty="0"/>
              <a:t>, R. M. 1966: Greek painted pottery. London</a:t>
            </a:r>
          </a:p>
          <a:p>
            <a:r>
              <a:rPr lang="en-US" dirty="0"/>
              <a:t>Boardman, J. 1998: Early Greek vase painting: 11th-6th centuries. London</a:t>
            </a:r>
          </a:p>
          <a:p>
            <a:r>
              <a:rPr lang="en-US" dirty="0"/>
              <a:t>Boardman, J. 1996: Athenian red figure vases: the archaic period. London</a:t>
            </a:r>
          </a:p>
          <a:p>
            <a:r>
              <a:rPr lang="sk-SK" dirty="0" err="1"/>
              <a:t>Coldstream</a:t>
            </a:r>
            <a:r>
              <a:rPr lang="sk-SK" dirty="0"/>
              <a:t>, J. N. 2003: </a:t>
            </a:r>
            <a:r>
              <a:rPr lang="sk-SK" dirty="0" err="1"/>
              <a:t>Geometric</a:t>
            </a:r>
            <a:r>
              <a:rPr lang="sk-SK" dirty="0"/>
              <a:t> </a:t>
            </a:r>
            <a:r>
              <a:rPr lang="sk-SK" dirty="0" err="1"/>
              <a:t>Greece</a:t>
            </a:r>
            <a:r>
              <a:rPr lang="sk-SK" dirty="0"/>
              <a:t> 900 – 700 BC. </a:t>
            </a:r>
            <a:r>
              <a:rPr lang="sk-SK" dirty="0" err="1"/>
              <a:t>London</a:t>
            </a:r>
            <a:r>
              <a:rPr lang="sk-SK" dirty="0"/>
              <a:t>. 2nd </a:t>
            </a:r>
            <a:r>
              <a:rPr lang="sk-SK" dirty="0" err="1"/>
              <a:t>Edition</a:t>
            </a:r>
            <a:r>
              <a:rPr lang="sk-SK" dirty="0"/>
              <a:t>.</a:t>
            </a:r>
          </a:p>
          <a:p>
            <a:r>
              <a:rPr lang="sk-SK" dirty="0">
                <a:hlinkClick r:id="rId2"/>
              </a:rPr>
              <a:t>https://www.khanacademy.org</a:t>
            </a: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D776F3F7-6C3F-5FD7-DBAE-C640134059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r="7179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54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8FFCE-A169-3E74-B002-E6D2516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Prechod: Doba bronzová -&gt; Doba železná („</a:t>
            </a:r>
            <a:r>
              <a:rPr lang="sk-SK" dirty="0" err="1"/>
              <a:t>Dark</a:t>
            </a:r>
            <a:r>
              <a:rPr lang="sk-SK" dirty="0"/>
              <a:t> </a:t>
            </a:r>
            <a:r>
              <a:rPr lang="sk-SK" dirty="0" err="1"/>
              <a:t>Age</a:t>
            </a:r>
            <a:r>
              <a:rPr lang="sk-SK" dirty="0"/>
              <a:t>“)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06F0E6-793D-E9C4-9936-6DADEACB9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12 st. – príchod Dórov na Peloponéz – zničenie posledných zbytkov </a:t>
            </a:r>
            <a:r>
              <a:rPr lang="sk-SK" dirty="0" err="1"/>
              <a:t>mykénskej</a:t>
            </a:r>
            <a:r>
              <a:rPr lang="sk-SK" dirty="0"/>
              <a:t> civilizácie</a:t>
            </a:r>
          </a:p>
          <a:p>
            <a:r>
              <a:rPr lang="sk-SK" dirty="0"/>
              <a:t>Tzv. „Grécky stredovek“ / Doba temna / Raná doba železná</a:t>
            </a:r>
          </a:p>
          <a:p>
            <a:r>
              <a:rPr lang="sk-SK" dirty="0"/>
              <a:t>Obdobie od pádu </a:t>
            </a:r>
            <a:r>
              <a:rPr lang="sk-SK" dirty="0" err="1"/>
              <a:t>Mykénskych</a:t>
            </a:r>
            <a:r>
              <a:rPr lang="sk-SK" dirty="0"/>
              <a:t> palácov po (</a:t>
            </a:r>
            <a:r>
              <a:rPr lang="sk-SK" dirty="0" err="1"/>
              <a:t>proto</a:t>
            </a:r>
            <a:r>
              <a:rPr lang="sk-SK" dirty="0"/>
              <a:t>)geometrické </a:t>
            </a:r>
            <a:r>
              <a:rPr lang="sk-SK" dirty="0" err="1"/>
              <a:t>obd</a:t>
            </a:r>
            <a:r>
              <a:rPr lang="sk-SK" dirty="0"/>
              <a:t>. V </a:t>
            </a:r>
            <a:r>
              <a:rPr lang="sk-SK" dirty="0" err="1"/>
              <a:t>Atike</a:t>
            </a:r>
            <a:endParaRPr lang="sk-SK" dirty="0"/>
          </a:p>
          <a:p>
            <a:pPr lvl="1"/>
            <a:r>
              <a:rPr lang="sk-SK" dirty="0"/>
              <a:t>Zánik nielen na území Grécka ale i Chetitskej ríše a mestských štátov na </a:t>
            </a:r>
            <a:r>
              <a:rPr lang="sk-SK" dirty="0" err="1"/>
              <a:t>úz</a:t>
            </a:r>
            <a:r>
              <a:rPr lang="sk-SK" dirty="0"/>
              <a:t>. Sýrie a Libanonu</a:t>
            </a:r>
          </a:p>
          <a:p>
            <a:pPr lvl="1"/>
            <a:r>
              <a:rPr lang="sk-SK" dirty="0"/>
              <a:t>Na pobreží </a:t>
            </a:r>
            <a:r>
              <a:rPr lang="sk-SK" dirty="0" err="1"/>
              <a:t>dn</a:t>
            </a:r>
            <a:r>
              <a:rPr lang="sk-SK" dirty="0"/>
              <a:t>. Sýrie </a:t>
            </a:r>
            <a:r>
              <a:rPr lang="sk-SK" dirty="0" err="1"/>
              <a:t>rozkvetajú</a:t>
            </a:r>
            <a:r>
              <a:rPr lang="sk-SK" dirty="0"/>
              <a:t> mestá </a:t>
            </a:r>
            <a:r>
              <a:rPr lang="sk-SK" dirty="0" err="1"/>
              <a:t>Féničanov</a:t>
            </a:r>
            <a:r>
              <a:rPr lang="sk-SK" dirty="0"/>
              <a:t> – veľký vplyv na formovanie gréckeho umenia</a:t>
            </a:r>
          </a:p>
          <a:p>
            <a:r>
              <a:rPr lang="sk-SK" dirty="0"/>
              <a:t>Masívna </a:t>
            </a:r>
            <a:r>
              <a:rPr lang="sk-SK" dirty="0" err="1"/>
              <a:t>depopulácia</a:t>
            </a:r>
            <a:r>
              <a:rPr lang="sk-SK" dirty="0"/>
              <a:t>, úpadok</a:t>
            </a:r>
          </a:p>
          <a:p>
            <a:r>
              <a:rPr lang="sk-SK" dirty="0"/>
              <a:t>Sťahovanie na východ, Cyprus (tzv. </a:t>
            </a:r>
            <a:r>
              <a:rPr lang="sk-SK" dirty="0" err="1"/>
              <a:t>aiólske</a:t>
            </a:r>
            <a:r>
              <a:rPr lang="sk-SK" dirty="0"/>
              <a:t> a iónske sťahovanie)</a:t>
            </a:r>
          </a:p>
          <a:p>
            <a:endParaRPr lang="sk-SK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8511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AE8EB5-8647-CF6D-B8BD-B531B36A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sk-SK" sz="5000"/>
              <a:t>Dark Age - Diskontinuita</a:t>
            </a:r>
            <a:endParaRPr lang="cs-CZ" sz="5000"/>
          </a:p>
        </p:txBody>
      </p:sp>
      <p:pic>
        <p:nvPicPr>
          <p:cNvPr id="4" name="table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8BE475BA-6DB6-4304-14FC-E2546CD99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30" y="774241"/>
            <a:ext cx="5458968" cy="1890645"/>
          </a:xfrm>
          <a:prstGeom prst="rect">
            <a:avLst/>
          </a:prstGeom>
        </p:spPr>
      </p:pic>
      <p:sp>
        <p:nvSpPr>
          <p:cNvPr id="35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B471CD-AEA9-D68B-0082-638A9E514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 fontScale="92500" lnSpcReduction="20000"/>
          </a:bodyPr>
          <a:lstStyle/>
          <a:p>
            <a:r>
              <a:rPr lang="sk-SK" sz="1700" dirty="0"/>
              <a:t>Zmeny v spoločenskom a mocenskom usporiadaní – koniec elít</a:t>
            </a:r>
          </a:p>
          <a:p>
            <a:r>
              <a:rPr lang="sk-SK" sz="1700" dirty="0"/>
              <a:t>koniec distribúcie mede; stagnácia obchodu, kontaktov</a:t>
            </a:r>
          </a:p>
          <a:p>
            <a:r>
              <a:rPr lang="sk-SK" sz="1700" dirty="0"/>
              <a:t>Úpadok monumentálnej architektúry, sochárstva, dielní s luxusným tovarom</a:t>
            </a:r>
          </a:p>
          <a:p>
            <a:r>
              <a:rPr lang="sk-SK" sz="1700" dirty="0"/>
              <a:t>Pohrebný rítus – „rodinné“ hrobky sa transformujú na skromné hroby jednotlivcov</a:t>
            </a:r>
          </a:p>
          <a:p>
            <a:pPr lvl="1"/>
            <a:r>
              <a:rPr lang="sk-SK" sz="1300" dirty="0"/>
              <a:t>Absencia mečov – potrebné v bežnom živote?</a:t>
            </a:r>
          </a:p>
          <a:p>
            <a:pPr lvl="1"/>
            <a:r>
              <a:rPr lang="sk-SK" sz="1300" dirty="0"/>
              <a:t>Stále kostrový!</a:t>
            </a:r>
          </a:p>
          <a:p>
            <a:r>
              <a:rPr lang="sk-SK" sz="1700" dirty="0"/>
              <a:t>Potreba nového dostupného kovu – železo</a:t>
            </a:r>
          </a:p>
          <a:p>
            <a:r>
              <a:rPr lang="sk-SK" sz="1700" dirty="0"/>
              <a:t>Nálezy predovšetkým z pohrebísk (</a:t>
            </a:r>
            <a:r>
              <a:rPr lang="sk-SK" sz="1700" dirty="0" err="1"/>
              <a:t>Kerameikos</a:t>
            </a:r>
            <a:r>
              <a:rPr lang="sk-SK" sz="1700" dirty="0"/>
              <a:t>)</a:t>
            </a:r>
          </a:p>
          <a:p>
            <a:r>
              <a:rPr lang="sk-SK" sz="1700" dirty="0"/>
              <a:t>Zmeny v </a:t>
            </a:r>
            <a:r>
              <a:rPr lang="sk-SK" sz="1700" dirty="0" err="1"/>
              <a:t>urbanistike</a:t>
            </a:r>
            <a:endParaRPr lang="sk-SK" sz="1700" dirty="0"/>
          </a:p>
          <a:p>
            <a:r>
              <a:rPr lang="sk-SK" sz="1700" dirty="0"/>
              <a:t>Zánik písma! – prudký úpadok v administratíve</a:t>
            </a:r>
            <a:endParaRPr lang="cs-CZ" sz="17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48800C5-F479-679E-C2C5-BFD923FFF8D8}"/>
              </a:ext>
            </a:extLst>
          </p:cNvPr>
          <p:cNvSpPr txBox="1"/>
          <p:nvPr/>
        </p:nvSpPr>
        <p:spPr>
          <a:xfrm>
            <a:off x="438430" y="2887579"/>
            <a:ext cx="51844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i="1" dirty="0"/>
              <a:t>Na </a:t>
            </a:r>
            <a:r>
              <a:rPr lang="sk-SK" sz="1800" i="1" dirty="0" err="1"/>
              <a:t>rozdíl</a:t>
            </a:r>
            <a:r>
              <a:rPr lang="sk-SK" sz="1800" i="1" dirty="0"/>
              <a:t> od </a:t>
            </a:r>
            <a:r>
              <a:rPr lang="sk-SK" sz="1800" i="1" dirty="0" err="1"/>
              <a:t>legend</a:t>
            </a:r>
            <a:r>
              <a:rPr lang="sk-SK" sz="1800" i="1" dirty="0"/>
              <a:t> </a:t>
            </a:r>
            <a:r>
              <a:rPr lang="sk-SK" sz="1800" i="1" dirty="0" err="1"/>
              <a:t>spjatých</a:t>
            </a:r>
            <a:r>
              <a:rPr lang="sk-SK" sz="1800" i="1" dirty="0"/>
              <a:t> s </a:t>
            </a:r>
            <a:r>
              <a:rPr lang="sk-SK" sz="1800" i="1" dirty="0" err="1"/>
              <a:t>Mykénami</a:t>
            </a:r>
            <a:r>
              <a:rPr lang="sk-SK" sz="1800" i="1" dirty="0"/>
              <a:t> a </a:t>
            </a:r>
            <a:r>
              <a:rPr lang="sk-SK" sz="1800" i="1" dirty="0" err="1"/>
              <a:t>dalšími</a:t>
            </a:r>
            <a:r>
              <a:rPr lang="sk-SK" sz="1800" i="1" dirty="0"/>
              <a:t> </a:t>
            </a:r>
            <a:r>
              <a:rPr lang="sk-SK" sz="1800" i="1" dirty="0" err="1"/>
              <a:t>mykénskymi</a:t>
            </a:r>
            <a:r>
              <a:rPr lang="sk-SK" sz="1800" i="1" dirty="0"/>
              <a:t> </a:t>
            </a:r>
            <a:r>
              <a:rPr lang="sk-SK" sz="1800" i="1" dirty="0" err="1"/>
              <a:t>centry</a:t>
            </a:r>
            <a:r>
              <a:rPr lang="sk-SK" sz="1800" i="1" dirty="0"/>
              <a:t>, kde </a:t>
            </a:r>
            <a:r>
              <a:rPr lang="sk-SK" sz="1800" i="1" dirty="0" err="1"/>
              <a:t>hrdinové</a:t>
            </a:r>
            <a:r>
              <a:rPr lang="sk-SK" sz="1800" i="1" dirty="0"/>
              <a:t> </a:t>
            </a:r>
            <a:r>
              <a:rPr lang="sk-SK" sz="1800" i="1" dirty="0" err="1"/>
              <a:t>posedlí</a:t>
            </a:r>
            <a:r>
              <a:rPr lang="sk-SK" sz="1800" i="1" dirty="0"/>
              <a:t> pýchou končili násilnou smrtí v </a:t>
            </a:r>
            <a:r>
              <a:rPr lang="sk-SK" sz="1800" i="1" dirty="0" err="1"/>
              <a:t>tragédiích</a:t>
            </a:r>
            <a:r>
              <a:rPr lang="sk-SK" sz="1800" i="1" dirty="0"/>
              <a:t>, </a:t>
            </a:r>
            <a:r>
              <a:rPr lang="sk-SK" sz="1800" i="1" dirty="0" err="1"/>
              <a:t>athénšti</a:t>
            </a:r>
            <a:r>
              <a:rPr lang="sk-SK" sz="1800" i="1" dirty="0"/>
              <a:t> </a:t>
            </a:r>
            <a:r>
              <a:rPr lang="sk-SK" sz="1800" i="1" dirty="0" err="1"/>
              <a:t>králové</a:t>
            </a:r>
            <a:r>
              <a:rPr lang="sk-SK" sz="1800" i="1" dirty="0"/>
              <a:t> </a:t>
            </a:r>
            <a:r>
              <a:rPr lang="sk-SK" sz="1800" i="1" dirty="0" err="1"/>
              <a:t>se</a:t>
            </a:r>
            <a:r>
              <a:rPr lang="sk-SK" sz="1800" i="1" dirty="0"/>
              <a:t> </a:t>
            </a:r>
            <a:r>
              <a:rPr lang="sk-SK" sz="1800" i="1" dirty="0" err="1"/>
              <a:t>podle</a:t>
            </a:r>
            <a:r>
              <a:rPr lang="sk-SK" sz="1800" i="1" dirty="0"/>
              <a:t> </a:t>
            </a:r>
            <a:r>
              <a:rPr lang="sk-SK" sz="1800" i="1" dirty="0" err="1"/>
              <a:t>jiných</a:t>
            </a:r>
            <a:r>
              <a:rPr lang="sk-SK" sz="1800" i="1" dirty="0"/>
              <a:t> </a:t>
            </a:r>
            <a:r>
              <a:rPr lang="sk-SK" sz="1800" i="1" dirty="0" err="1"/>
              <a:t>legend</a:t>
            </a:r>
            <a:r>
              <a:rPr lang="sk-SK" sz="1800" i="1" dirty="0"/>
              <a:t> vzdali </a:t>
            </a:r>
            <a:r>
              <a:rPr lang="sk-SK" sz="1800" i="1" dirty="0" err="1"/>
              <a:t>své</a:t>
            </a:r>
            <a:r>
              <a:rPr lang="sk-SK" sz="1800" i="1" dirty="0"/>
              <a:t> moci, </a:t>
            </a:r>
            <a:r>
              <a:rPr lang="sk-SK" sz="1800" i="1" dirty="0" err="1"/>
              <a:t>přesídlili</a:t>
            </a:r>
            <a:r>
              <a:rPr lang="sk-SK" sz="1800" i="1" dirty="0"/>
              <a:t> z Akropole </a:t>
            </a:r>
            <a:r>
              <a:rPr lang="sk-SK" sz="1800" i="1" dirty="0" err="1"/>
              <a:t>dolů</a:t>
            </a:r>
            <a:r>
              <a:rPr lang="sk-SK" sz="1800" i="1" dirty="0"/>
              <a:t> do osady na </a:t>
            </a:r>
            <a:r>
              <a:rPr lang="sk-SK" sz="1800" i="1" dirty="0" err="1"/>
              <a:t>Agoře</a:t>
            </a:r>
            <a:r>
              <a:rPr lang="sk-SK" sz="1800" i="1" dirty="0"/>
              <a:t>, a </a:t>
            </a:r>
            <a:r>
              <a:rPr lang="sk-SK" sz="1800" i="1" dirty="0" err="1"/>
              <a:t>svou</a:t>
            </a:r>
            <a:r>
              <a:rPr lang="sk-SK" sz="1800" i="1" dirty="0"/>
              <a:t> pokorou tak umožnili </a:t>
            </a:r>
            <a:r>
              <a:rPr lang="sk-SK" sz="1800" i="1" dirty="0" err="1"/>
              <a:t>pozdější</a:t>
            </a:r>
            <a:r>
              <a:rPr lang="sk-SK" sz="1800" i="1" dirty="0"/>
              <a:t> </a:t>
            </a:r>
            <a:r>
              <a:rPr lang="sk-SK" sz="1800" i="1" dirty="0" err="1"/>
              <a:t>vzestup</a:t>
            </a:r>
            <a:r>
              <a:rPr lang="sk-SK" sz="1800" i="1" dirty="0"/>
              <a:t>. </a:t>
            </a:r>
            <a:r>
              <a:rPr lang="sk-SK" sz="1800" i="1" dirty="0" err="1"/>
              <a:t>Athény</a:t>
            </a:r>
            <a:r>
              <a:rPr lang="sk-SK" sz="1800" i="1" dirty="0"/>
              <a:t> </a:t>
            </a:r>
            <a:r>
              <a:rPr lang="sk-SK" sz="1800" i="1" dirty="0" err="1"/>
              <a:t>se</a:t>
            </a:r>
            <a:r>
              <a:rPr lang="sk-SK" sz="1800" i="1" dirty="0"/>
              <a:t> stali </a:t>
            </a:r>
            <a:r>
              <a:rPr lang="sk-SK" sz="1800" i="1" dirty="0" err="1"/>
              <a:t>střediskem</a:t>
            </a:r>
            <a:r>
              <a:rPr lang="sk-SK" sz="1800" i="1" dirty="0"/>
              <a:t>, kam </a:t>
            </a:r>
            <a:r>
              <a:rPr lang="sk-SK" sz="1800" i="1" dirty="0" err="1"/>
              <a:t>přicházeli</a:t>
            </a:r>
            <a:r>
              <a:rPr lang="sk-SK" sz="1800" i="1" dirty="0"/>
              <a:t> </a:t>
            </a:r>
            <a:r>
              <a:rPr lang="sk-SK" sz="1800" i="1" dirty="0" err="1"/>
              <a:t>uprchlíci</a:t>
            </a:r>
            <a:r>
              <a:rPr lang="sk-SK" sz="1800" i="1" dirty="0"/>
              <a:t> </a:t>
            </a:r>
            <a:r>
              <a:rPr lang="sk-SK" sz="1800" i="1" dirty="0" err="1"/>
              <a:t>před</a:t>
            </a:r>
            <a:r>
              <a:rPr lang="sk-SK" sz="1800" i="1" dirty="0"/>
              <a:t> dórskym vpádom, </a:t>
            </a:r>
            <a:r>
              <a:rPr lang="sk-SK" sz="1800" i="1" dirty="0" err="1"/>
              <a:t>odtud</a:t>
            </a:r>
            <a:r>
              <a:rPr lang="sk-SK" sz="1800" i="1" dirty="0"/>
              <a:t> </a:t>
            </a:r>
            <a:r>
              <a:rPr lang="sk-SK" sz="1800" i="1" dirty="0" err="1"/>
              <a:t>se</a:t>
            </a:r>
            <a:r>
              <a:rPr lang="sk-SK" sz="1800" i="1" dirty="0"/>
              <a:t> vydávali </a:t>
            </a:r>
            <a:r>
              <a:rPr lang="sk-SK" sz="1800" i="1" dirty="0" err="1"/>
              <a:t>dále</a:t>
            </a:r>
            <a:r>
              <a:rPr lang="sk-SK" sz="1800" i="1" dirty="0"/>
              <a:t> do </a:t>
            </a:r>
            <a:r>
              <a:rPr lang="sk-SK" sz="1800" i="1" dirty="0" err="1"/>
              <a:t>maloasijské</a:t>
            </a:r>
            <a:r>
              <a:rPr lang="sk-SK" sz="1800" i="1" dirty="0"/>
              <a:t> </a:t>
            </a:r>
            <a:r>
              <a:rPr lang="sk-SK" sz="1800" i="1" dirty="0" err="1"/>
              <a:t>Iónie</a:t>
            </a:r>
            <a:r>
              <a:rPr lang="sk-SK" sz="1800" i="1" dirty="0"/>
              <a:t>, </a:t>
            </a:r>
            <a:r>
              <a:rPr lang="sk-SK" sz="1800" i="1" dirty="0" err="1"/>
              <a:t>která</a:t>
            </a:r>
            <a:r>
              <a:rPr lang="sk-SK" sz="1800" i="1" dirty="0"/>
              <a:t> </a:t>
            </a:r>
            <a:r>
              <a:rPr lang="sk-SK" sz="1800" i="1" dirty="0" err="1"/>
              <a:t>brzy</a:t>
            </a:r>
            <a:r>
              <a:rPr lang="sk-SK" sz="1800" i="1" dirty="0"/>
              <a:t> </a:t>
            </a:r>
            <a:r>
              <a:rPr lang="sk-SK" sz="1800" i="1" dirty="0" err="1"/>
              <a:t>vyrostla</a:t>
            </a:r>
            <a:r>
              <a:rPr lang="sk-SK" sz="1800" i="1" dirty="0"/>
              <a:t> v </a:t>
            </a:r>
            <a:r>
              <a:rPr lang="sk-SK" sz="1800" i="1" dirty="0" err="1"/>
              <a:t>nejpokročilejší</a:t>
            </a:r>
            <a:r>
              <a:rPr lang="sk-SK" sz="1800" i="1" dirty="0"/>
              <a:t> </a:t>
            </a:r>
            <a:r>
              <a:rPr lang="sk-SK" sz="1800" i="1" dirty="0" err="1"/>
              <a:t>část</a:t>
            </a:r>
            <a:r>
              <a:rPr lang="sk-SK" sz="1800" i="1" dirty="0"/>
              <a:t> </a:t>
            </a:r>
            <a:r>
              <a:rPr lang="sk-SK" sz="1800" i="1" dirty="0" err="1"/>
              <a:t>řeckého</a:t>
            </a:r>
            <a:r>
              <a:rPr lang="sk-SK" sz="1800" i="1" dirty="0"/>
              <a:t> </a:t>
            </a:r>
            <a:r>
              <a:rPr lang="sk-SK" sz="1800" i="1" dirty="0" err="1"/>
              <a:t>světa</a:t>
            </a:r>
            <a:r>
              <a:rPr lang="sk-SK" sz="1800" i="1" dirty="0"/>
              <a:t>.“ </a:t>
            </a:r>
            <a:r>
              <a:rPr lang="sk-SK" sz="1800" dirty="0"/>
              <a:t>(</a:t>
            </a:r>
            <a:r>
              <a:rPr lang="sk-SK" sz="1800" dirty="0" err="1"/>
              <a:t>Bouzek</a:t>
            </a:r>
            <a:r>
              <a:rPr lang="sk-SK" sz="1800" dirty="0"/>
              <a:t> – </a:t>
            </a:r>
            <a:r>
              <a:rPr lang="sk-SK" sz="1800" dirty="0" err="1"/>
              <a:t>Onřejová</a:t>
            </a:r>
            <a:r>
              <a:rPr lang="sk-SK" sz="1800" dirty="0"/>
              <a:t> 2004, 6)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7988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B2245-0C70-74F1-7157-C474398A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sk-SK" sz="3200"/>
              <a:t>Dark Age - kontinuita</a:t>
            </a:r>
            <a:endParaRPr lang="cs-CZ" sz="32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1C7E08-9977-342F-7979-8ACBED17A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r>
              <a:rPr lang="sk-SK" sz="1300" dirty="0"/>
              <a:t>Aj napriek stagnácie obchodu tu boli prítomné vzťahy naprieč celým východným Stredomorím</a:t>
            </a:r>
          </a:p>
          <a:p>
            <a:r>
              <a:rPr lang="sk-SK" sz="1300" dirty="0"/>
              <a:t>Nejde o návrat do „doby kamennej“ či všeobecný úpadok ale o dobu </a:t>
            </a:r>
            <a:r>
              <a:rPr lang="sk-SK" sz="1300" b="1" dirty="0"/>
              <a:t>transformácie</a:t>
            </a:r>
          </a:p>
          <a:p>
            <a:r>
              <a:rPr lang="sk-SK" sz="1300" dirty="0"/>
              <a:t>Remeslo – hl. keramické a kovotepecké</a:t>
            </a:r>
          </a:p>
          <a:p>
            <a:r>
              <a:rPr lang="sk-SK" sz="1300" dirty="0"/>
              <a:t>Architektúra (</a:t>
            </a:r>
            <a:r>
              <a:rPr lang="sk-SK" sz="1300" dirty="0" err="1"/>
              <a:t>megaron</a:t>
            </a:r>
            <a:r>
              <a:rPr lang="sk-SK" sz="1300" dirty="0"/>
              <a:t>)</a:t>
            </a:r>
          </a:p>
          <a:p>
            <a:r>
              <a:rPr lang="sk-SK" sz="1300" dirty="0"/>
              <a:t>Náboženstvo (z časti) – ½ bohov z predošlého obdobia upadla do zabudnutia </a:t>
            </a:r>
            <a:r>
              <a:rPr lang="sk-SK" sz="1300" b="1" dirty="0"/>
              <a:t>X</a:t>
            </a:r>
            <a:r>
              <a:rPr lang="sk-SK" sz="1300" dirty="0"/>
              <a:t> vysoký počet „nových bohov“ </a:t>
            </a:r>
          </a:p>
          <a:p>
            <a:r>
              <a:rPr lang="sk-SK" sz="1300" dirty="0"/>
              <a:t>Rozvoj populácie v menších mestách a osídleniach – väčšia nezávislosť – predpoklad k neskoršiemu budovaniu </a:t>
            </a:r>
            <a:r>
              <a:rPr lang="sk-SK" sz="1300" i="1" dirty="0"/>
              <a:t>„</a:t>
            </a:r>
            <a:r>
              <a:rPr lang="sk-SK" sz="1300" i="1" dirty="0" err="1"/>
              <a:t>poleis</a:t>
            </a:r>
            <a:r>
              <a:rPr lang="sk-SK" sz="1300" i="1" dirty="0"/>
              <a:t>“</a:t>
            </a:r>
            <a:endParaRPr lang="sk-SK" sz="1300" dirty="0"/>
          </a:p>
          <a:p>
            <a:pPr marL="0" indent="0">
              <a:buNone/>
            </a:pPr>
            <a:endParaRPr lang="cs-CZ" sz="13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2C9865-C0DD-EEE4-9B18-CCCC6241E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72" y="1381078"/>
            <a:ext cx="6389346" cy="41051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8654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18EAF8-439F-CA97-B48D-42D6A731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52" y="1128094"/>
            <a:ext cx="3953975" cy="1415270"/>
          </a:xfrm>
        </p:spPr>
        <p:txBody>
          <a:bodyPr anchor="t">
            <a:normAutofit/>
          </a:bodyPr>
          <a:lstStyle/>
          <a:p>
            <a:r>
              <a:rPr lang="sk-SK" sz="3200"/>
              <a:t>Umenie	</a:t>
            </a:r>
            <a:endParaRPr lang="cs-CZ" sz="3200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B00278AE-C62A-3610-2127-E5F5BEDC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4470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Obsah obrázku kresba, skica, umění, ilustrace&#10;&#10;Popis byl vytvořen automaticky">
            <a:extLst>
              <a:ext uri="{FF2B5EF4-FFF2-40B4-BE49-F238E27FC236}">
                <a16:creationId xmlns:a16="http://schemas.microsoft.com/office/drawing/2014/main" id="{0EB67A37-5B5A-49BA-9592-F80602EBC9A8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44917" r="5395" b="9905"/>
          <a:stretch/>
        </p:blipFill>
        <p:spPr bwMode="auto">
          <a:xfrm>
            <a:off x="801329" y="2314037"/>
            <a:ext cx="2988458" cy="22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Obsah obrázku keramika, váza, urna, Fotka zátiší&#10;&#10;Popis byl vytvořen automaticky">
            <a:extLst>
              <a:ext uri="{FF2B5EF4-FFF2-40B4-BE49-F238E27FC236}">
                <a16:creationId xmlns:a16="http://schemas.microsoft.com/office/drawing/2014/main" id="{E5726A8D-EFDB-313C-B3C3-0E446995DFF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6385" y="935455"/>
            <a:ext cx="2119616" cy="23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78854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Obsah obrázku váza, keramika, Fotka zátiší, urna&#10;&#10;Popis byl vytvořen automaticky">
            <a:extLst>
              <a:ext uri="{FF2B5EF4-FFF2-40B4-BE49-F238E27FC236}">
                <a16:creationId xmlns:a16="http://schemas.microsoft.com/office/drawing/2014/main" id="{3A199512-EA4A-4B4A-8A15-79B6530EC2A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6452" y="3522263"/>
            <a:ext cx="2122537" cy="207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8152C9-D157-9736-CE66-9AC649660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9853" y="2543364"/>
            <a:ext cx="3953974" cy="3599019"/>
          </a:xfrm>
        </p:spPr>
        <p:txBody>
          <a:bodyPr>
            <a:normAutofit/>
          </a:bodyPr>
          <a:lstStyle/>
          <a:p>
            <a:r>
              <a:rPr lang="sk-SK" sz="1400" dirty="0"/>
              <a:t>LH III C / </a:t>
            </a:r>
            <a:r>
              <a:rPr lang="sk-SK" sz="1400" dirty="0" err="1"/>
              <a:t>Submykénské</a:t>
            </a:r>
            <a:r>
              <a:rPr lang="sk-SK" sz="1400" dirty="0"/>
              <a:t> (</a:t>
            </a:r>
            <a:r>
              <a:rPr lang="sk-SK" sz="1400" dirty="0" err="1"/>
              <a:t>Argolida</a:t>
            </a:r>
            <a:r>
              <a:rPr lang="sk-SK" sz="1400" dirty="0"/>
              <a:t>)</a:t>
            </a:r>
          </a:p>
          <a:p>
            <a:pPr lvl="1"/>
            <a:r>
              <a:rPr lang="sk-SK" sz="1000" dirty="0"/>
              <a:t>Krétskou obdobou je </a:t>
            </a:r>
            <a:r>
              <a:rPr lang="sk-SK" sz="1000" dirty="0" err="1"/>
              <a:t>Subminojská</a:t>
            </a:r>
            <a:r>
              <a:rPr lang="sk-SK" sz="1000" dirty="0"/>
              <a:t> keramika</a:t>
            </a:r>
          </a:p>
          <a:p>
            <a:r>
              <a:rPr lang="sk-SK" sz="1400" dirty="0"/>
              <a:t>Keramika</a:t>
            </a:r>
          </a:p>
          <a:p>
            <a:pPr lvl="1"/>
            <a:r>
              <a:rPr lang="sk-SK" sz="1400" dirty="0" err="1"/>
              <a:t>Close</a:t>
            </a:r>
            <a:r>
              <a:rPr lang="sk-SK" sz="1400" dirty="0"/>
              <a:t> </a:t>
            </a:r>
            <a:r>
              <a:rPr lang="sk-SK" sz="1400" dirty="0" err="1"/>
              <a:t>style</a:t>
            </a:r>
            <a:r>
              <a:rPr lang="sk-SK" sz="1400" dirty="0"/>
              <a:t> (12. st. BC)</a:t>
            </a:r>
          </a:p>
          <a:p>
            <a:pPr lvl="2"/>
            <a:r>
              <a:rPr lang="sk-SK" sz="1400" dirty="0"/>
              <a:t>Kréta, tiež pevninské Grécko</a:t>
            </a:r>
          </a:p>
          <a:p>
            <a:pPr lvl="2"/>
            <a:r>
              <a:rPr lang="sk-SK" sz="1400" dirty="0"/>
              <a:t>Predovšetkým lineárna a kružnicová výzdoba, výnimočne doplnená o schematickú figurálnu kresbu</a:t>
            </a:r>
          </a:p>
          <a:p>
            <a:pPr lvl="1"/>
            <a:r>
              <a:rPr lang="sk-SK" sz="1400" dirty="0" err="1"/>
              <a:t>Octopus</a:t>
            </a:r>
            <a:r>
              <a:rPr lang="sk-SK" sz="1400" dirty="0"/>
              <a:t> </a:t>
            </a:r>
            <a:r>
              <a:rPr lang="sk-SK" sz="1400" dirty="0" err="1"/>
              <a:t>style</a:t>
            </a:r>
            <a:endParaRPr lang="sk-SK" sz="1400" dirty="0"/>
          </a:p>
          <a:p>
            <a:pPr lvl="1"/>
            <a:r>
              <a:rPr lang="sk-SK" sz="1400" dirty="0" err="1"/>
              <a:t>Lefkadi</a:t>
            </a:r>
            <a:r>
              <a:rPr lang="sk-SK" sz="1400" dirty="0"/>
              <a:t> </a:t>
            </a:r>
            <a:r>
              <a:rPr lang="sk-SK" sz="1400" dirty="0" err="1"/>
              <a:t>style</a:t>
            </a:r>
            <a:endParaRPr lang="sk-SK" sz="1400" dirty="0"/>
          </a:p>
          <a:p>
            <a:pPr lvl="2"/>
            <a:r>
              <a:rPr lang="sk-SK" sz="1400" dirty="0" err="1"/>
              <a:t>Eubója</a:t>
            </a:r>
            <a:endParaRPr lang="sk-SK" sz="1400" dirty="0"/>
          </a:p>
          <a:p>
            <a:pPr lvl="2"/>
            <a:r>
              <a:rPr lang="sk-SK" sz="1400" dirty="0"/>
              <a:t>Krátka doba používania</a:t>
            </a:r>
          </a:p>
          <a:p>
            <a:pPr lvl="2"/>
            <a:r>
              <a:rPr lang="sk-SK" sz="1400" dirty="0"/>
              <a:t>Hl. zobrazenie ľudských a zvieracích figúr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92797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 descr="Obsah obrázku kresba, skica, váza, ilustrace&#10;&#10;Popis byl vytvořen automaticky">
            <a:extLst>
              <a:ext uri="{FF2B5EF4-FFF2-40B4-BE49-F238E27FC236}">
                <a16:creationId xmlns:a16="http://schemas.microsoft.com/office/drawing/2014/main" id="{FDBA2F82-9653-5E10-6DEF-26F2B3697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18" b="50000"/>
          <a:stretch/>
        </p:blipFill>
        <p:spPr bwMode="auto">
          <a:xfrm>
            <a:off x="443552" y="755737"/>
            <a:ext cx="2596212" cy="215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Obsah obrázku kresba, skica, ilustrace, umění&#10;&#10;Popis byl vytvořen automaticky">
            <a:extLst>
              <a:ext uri="{FF2B5EF4-FFF2-40B4-BE49-F238E27FC236}">
                <a16:creationId xmlns:a16="http://schemas.microsoft.com/office/drawing/2014/main" id="{A0C5D51A-4E0A-B161-3C8C-037EDE6BC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68"/>
          <a:stretch/>
        </p:blipFill>
        <p:spPr bwMode="auto">
          <a:xfrm>
            <a:off x="3334455" y="1139058"/>
            <a:ext cx="2613376" cy="138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bsah obrázku kresba, skica, ilustrace, umění&#10;&#10;Popis byl vytvořen automaticky">
            <a:extLst>
              <a:ext uri="{FF2B5EF4-FFF2-40B4-BE49-F238E27FC236}">
                <a16:creationId xmlns:a16="http://schemas.microsoft.com/office/drawing/2014/main" id="{E9A885A8-7801-123B-30EC-DD0994325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9" b="50000"/>
          <a:stretch/>
        </p:blipFill>
        <p:spPr bwMode="auto">
          <a:xfrm>
            <a:off x="6239987" y="465263"/>
            <a:ext cx="2589181" cy="27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bsah obrázku skica, kresba, ilustrace, design&#10;&#10;Popis byl vytvořen automaticky">
            <a:extLst>
              <a:ext uri="{FF2B5EF4-FFF2-40B4-BE49-F238E27FC236}">
                <a16:creationId xmlns:a16="http://schemas.microsoft.com/office/drawing/2014/main" id="{8309AD6F-E8C5-FA68-F976-FB638CA15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4" r="7978" b="77686"/>
          <a:stretch/>
        </p:blipFill>
        <p:spPr bwMode="auto">
          <a:xfrm>
            <a:off x="9149702" y="1427603"/>
            <a:ext cx="2572901" cy="8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bsah obrázku skica, kresba, ilustrace, design&#10;&#10;Popis byl vytvořen automaticky">
            <a:extLst>
              <a:ext uri="{FF2B5EF4-FFF2-40B4-BE49-F238E27FC236}">
                <a16:creationId xmlns:a16="http://schemas.microsoft.com/office/drawing/2014/main" id="{9DDE40E6-8477-5624-872C-18AF7A494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3" b="50000"/>
          <a:stretch/>
        </p:blipFill>
        <p:spPr bwMode="auto">
          <a:xfrm>
            <a:off x="443552" y="3666614"/>
            <a:ext cx="5492181" cy="24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1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D4A0E6-6D64-4206-4843-F8AE22500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sk-SK" sz="3200">
                <a:solidFill>
                  <a:srgbClr val="FFFFFF"/>
                </a:solidFill>
              </a:rPr>
              <a:t>Umenie</a:t>
            </a:r>
            <a:endParaRPr lang="cs-CZ" sz="32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0D52BF-7676-01DB-1EBC-0924411E1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r>
              <a:rPr lang="sk-SK" sz="1100">
                <a:solidFill>
                  <a:srgbClr val="FFFFFF"/>
                </a:solidFill>
              </a:rPr>
              <a:t>Tvary Submykénskej keramiky</a:t>
            </a:r>
          </a:p>
          <a:p>
            <a:pPr lvl="1"/>
            <a:r>
              <a:rPr lang="sk-SK" sz="1100">
                <a:solidFill>
                  <a:srgbClr val="FFFFFF"/>
                </a:solidFill>
              </a:rPr>
              <a:t>Amfora</a:t>
            </a:r>
          </a:p>
          <a:p>
            <a:pPr lvl="1"/>
            <a:r>
              <a:rPr lang="sk-SK" sz="1100">
                <a:solidFill>
                  <a:srgbClr val="FFFFFF"/>
                </a:solidFill>
              </a:rPr>
              <a:t>Amforiskos</a:t>
            </a:r>
          </a:p>
          <a:p>
            <a:pPr lvl="1"/>
            <a:r>
              <a:rPr lang="sk-SK" sz="1100">
                <a:solidFill>
                  <a:srgbClr val="FFFFFF"/>
                </a:solidFill>
              </a:rPr>
              <a:t>Stirrup jar (Třmínková váza)</a:t>
            </a:r>
          </a:p>
          <a:p>
            <a:pPr lvl="1"/>
            <a:r>
              <a:rPr lang="sk-SK" sz="1100">
                <a:solidFill>
                  <a:srgbClr val="FFFFFF"/>
                </a:solidFill>
              </a:rPr>
              <a:t>Lekythos</a:t>
            </a:r>
          </a:p>
          <a:p>
            <a:pPr lvl="1"/>
            <a:r>
              <a:rPr lang="sk-SK" sz="1100">
                <a:solidFill>
                  <a:srgbClr val="FFFFFF"/>
                </a:solidFill>
              </a:rPr>
              <a:t>Džbány, Oinochoe</a:t>
            </a:r>
          </a:p>
          <a:p>
            <a:pPr lvl="1"/>
            <a:r>
              <a:rPr lang="sk-SK" sz="1100">
                <a:solidFill>
                  <a:srgbClr val="FFFFFF"/>
                </a:solidFill>
              </a:rPr>
              <a:t>Hrnčeky</a:t>
            </a:r>
          </a:p>
          <a:p>
            <a:pPr lvl="1"/>
            <a:r>
              <a:rPr lang="sk-SK" sz="1100">
                <a:solidFill>
                  <a:srgbClr val="FFFFFF"/>
                </a:solidFill>
              </a:rPr>
              <a:t>Misky a Skyfy</a:t>
            </a:r>
            <a:endParaRPr lang="cs-CZ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32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CE3A43-30CA-F044-917A-67851C580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83" y="741391"/>
            <a:ext cx="3397017" cy="1616203"/>
          </a:xfrm>
        </p:spPr>
        <p:txBody>
          <a:bodyPr anchor="b">
            <a:normAutofit/>
          </a:bodyPr>
          <a:lstStyle/>
          <a:p>
            <a:r>
              <a:rPr lang="sk-SK" sz="3200"/>
              <a:t>House of warrior crater</a:t>
            </a:r>
            <a:endParaRPr lang="cs-CZ" sz="3200"/>
          </a:p>
        </p:txBody>
      </p:sp>
      <p:grpSp>
        <p:nvGrpSpPr>
          <p:cNvPr id="18" name="Group 8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9C4C06-6653-2FF8-7223-C43C17FED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4" y="2533476"/>
            <a:ext cx="3405415" cy="3447832"/>
          </a:xfrm>
        </p:spPr>
        <p:txBody>
          <a:bodyPr anchor="t">
            <a:normAutofit/>
          </a:bodyPr>
          <a:lstStyle/>
          <a:p>
            <a:r>
              <a:rPr lang="sk-SK" sz="1700" dirty="0"/>
              <a:t>12 st. BC</a:t>
            </a:r>
          </a:p>
          <a:p>
            <a:r>
              <a:rPr lang="sk-SK" sz="1700" dirty="0"/>
              <a:t>Nález z </a:t>
            </a:r>
            <a:r>
              <a:rPr lang="sk-SK" sz="1700" dirty="0" err="1"/>
              <a:t>mykénskej</a:t>
            </a:r>
            <a:r>
              <a:rPr lang="sk-SK" sz="1700" dirty="0"/>
              <a:t> akropole</a:t>
            </a:r>
          </a:p>
          <a:p>
            <a:r>
              <a:rPr lang="sk-SK" sz="1700" dirty="0"/>
              <a:t>Zobrazenie mužov v plnej výzbroji</a:t>
            </a:r>
          </a:p>
          <a:p>
            <a:r>
              <a:rPr lang="sk-SK" sz="1700" dirty="0"/>
              <a:t>Na ľavej strane je vyobrazená žena so zdvihnutými </a:t>
            </a:r>
            <a:r>
              <a:rPr lang="sk-SK" sz="1700" dirty="0" err="1"/>
              <a:t>rukamy</a:t>
            </a:r>
            <a:endParaRPr lang="sk-SK" sz="1700" dirty="0"/>
          </a:p>
          <a:p>
            <a:pPr lvl="1"/>
            <a:r>
              <a:rPr lang="sk-SK" sz="1700" dirty="0"/>
              <a:t>Rozlúčka či oplakanie smrti</a:t>
            </a:r>
          </a:p>
          <a:p>
            <a:r>
              <a:rPr lang="sk-SK" sz="1700" dirty="0"/>
              <a:t>Helma, štít, kopia, výzbroj</a:t>
            </a:r>
            <a:endParaRPr lang="cs-CZ" sz="1700" dirty="0"/>
          </a:p>
          <a:p>
            <a:r>
              <a:rPr lang="cs-CZ" sz="1700" dirty="0" err="1"/>
              <a:t>Výnimočný</a:t>
            </a:r>
            <a:r>
              <a:rPr lang="cs-CZ" sz="1700" dirty="0"/>
              <a:t> </a:t>
            </a:r>
            <a:r>
              <a:rPr lang="cs-CZ" sz="1700" dirty="0" err="1"/>
              <a:t>príklad</a:t>
            </a:r>
            <a:r>
              <a:rPr lang="cs-CZ" sz="1700" dirty="0"/>
              <a:t> mykénského </a:t>
            </a:r>
            <a:r>
              <a:rPr lang="cs-CZ" sz="1700" dirty="0" err="1"/>
              <a:t>piktoriálneho</a:t>
            </a:r>
            <a:r>
              <a:rPr lang="cs-CZ" sz="1700" dirty="0"/>
              <a:t> </a:t>
            </a:r>
            <a:r>
              <a:rPr lang="cs-CZ" sz="1700" dirty="0" err="1"/>
              <a:t>štýlu</a:t>
            </a:r>
            <a:endParaRPr lang="cs-CZ" sz="17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6FBAA8-89B5-A46C-EF5A-E93809BAC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1" y="810929"/>
            <a:ext cx="6415299" cy="498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418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6071</TotalTime>
  <Words>1986</Words>
  <Application>Microsoft Office PowerPoint</Application>
  <PresentationFormat>Širokoúhlá obrazovka</PresentationFormat>
  <Paragraphs>308</Paragraphs>
  <Slides>38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Office</vt:lpstr>
      <vt:lpstr>Chronológia a terminológia Doba železná a Archaické obdobie </vt:lpstr>
      <vt:lpstr>Chronológia</vt:lpstr>
      <vt:lpstr>Kríza</vt:lpstr>
      <vt:lpstr>Prechod: Doba bronzová -&gt; Doba železná („Dark Age“)</vt:lpstr>
      <vt:lpstr>Dark Age - Diskontinuita</vt:lpstr>
      <vt:lpstr>Dark Age - kontinuita</vt:lpstr>
      <vt:lpstr>Umenie </vt:lpstr>
      <vt:lpstr>Umenie</vt:lpstr>
      <vt:lpstr>House of warrior crater</vt:lpstr>
      <vt:lpstr>Plastika</vt:lpstr>
      <vt:lpstr>Protogeometrické obdobie 11. – 9. st.</vt:lpstr>
      <vt:lpstr>4 hl. regióny</vt:lpstr>
      <vt:lpstr>Protogeometrické obdobie 11. – 9. st.</vt:lpstr>
      <vt:lpstr>Protogeometrické obdobie 11. – 9. st.</vt:lpstr>
      <vt:lpstr>Vývoj</vt:lpstr>
      <vt:lpstr>PG Kréta</vt:lpstr>
      <vt:lpstr>Geometrické obdobie 900 - 700</vt:lpstr>
      <vt:lpstr>Early Geometric  I &amp; II</vt:lpstr>
      <vt:lpstr>Middle geometric period</vt:lpstr>
      <vt:lpstr>MG – Regionálna variabilita</vt:lpstr>
      <vt:lpstr>Late Geometric Period</vt:lpstr>
      <vt:lpstr>Atény – dipylská škola</vt:lpstr>
      <vt:lpstr>Dipylská amfora</vt:lpstr>
      <vt:lpstr> Orientalizujúce obdobie 725 – 650 </vt:lpstr>
      <vt:lpstr>Early Protocorinthian (725 – 700)</vt:lpstr>
      <vt:lpstr>Middle protocorinthian (700-650)</vt:lpstr>
      <vt:lpstr>Late Protocorinthian (650-640)</vt:lpstr>
      <vt:lpstr>Transitional (Prechodné) 640 - 625</vt:lpstr>
      <vt:lpstr>Protoattic (700 – 630)</vt:lpstr>
      <vt:lpstr>Analatos Painter (EPA 700 – 675)</vt:lpstr>
      <vt:lpstr>Eleusis Amphora (650 – 625)</vt:lpstr>
      <vt:lpstr>Attic 610 - 590</vt:lpstr>
      <vt:lpstr>Ostrovy</vt:lpstr>
      <vt:lpstr>Prezentace aplikace PowerPoint</vt:lpstr>
      <vt:lpstr>Prezentace aplikace PowerPoint</vt:lpstr>
      <vt:lpstr>Prezentace aplikace PowerPoint</vt:lpstr>
      <vt:lpstr>Záver</vt:lpstr>
      <vt:lpstr>Ďakujem za pozornosť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Chronológia a terminológia Doba železná a Archaické obdobie </dc:title>
  <dc:creator>Miriam Molnárová</dc:creator>
  <cp:lastModifiedBy>Miriam Molnárová</cp:lastModifiedBy>
  <cp:revision>5</cp:revision>
  <dcterms:created xsi:type="dcterms:W3CDTF">2023-09-26T15:35:07Z</dcterms:created>
  <dcterms:modified xsi:type="dcterms:W3CDTF">2023-10-09T09:24:57Z</dcterms:modified>
</cp:coreProperties>
</file>