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1E7B3-BC99-4438-A39F-DC5C4A7B86CA}" v="45" dt="2023-09-18T06:16:42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75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outlineViewPr>
    <p:cViewPr>
      <p:scale>
        <a:sx n="33" d="100"/>
        <a:sy n="33" d="100"/>
      </p:scale>
      <p:origin x="0" y="-2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Molnárová" userId="5cf27e48-6df4-4c33-8e2d-3aa258d9a40e" providerId="ADAL" clId="{164B1E6C-EF86-4711-9FB0-69A00178CCFA}"/>
    <pc:docChg chg="modSld">
      <pc:chgData name="Miriam Molnárová" userId="5cf27e48-6df4-4c33-8e2d-3aa258d9a40e" providerId="ADAL" clId="{164B1E6C-EF86-4711-9FB0-69A00178CCFA}" dt="2023-09-17T08:48:08.922" v="12" actId="20577"/>
      <pc:docMkLst>
        <pc:docMk/>
      </pc:docMkLst>
      <pc:sldChg chg="modSp mod">
        <pc:chgData name="Miriam Molnárová" userId="5cf27e48-6df4-4c33-8e2d-3aa258d9a40e" providerId="ADAL" clId="{164B1E6C-EF86-4711-9FB0-69A00178CCFA}" dt="2023-09-17T08:47:52.322" v="3" actId="20577"/>
        <pc:sldMkLst>
          <pc:docMk/>
          <pc:sldMk cId="3948665451" sldId="256"/>
        </pc:sldMkLst>
        <pc:spChg chg="mod">
          <ac:chgData name="Miriam Molnárová" userId="5cf27e48-6df4-4c33-8e2d-3aa258d9a40e" providerId="ADAL" clId="{164B1E6C-EF86-4711-9FB0-69A00178CCFA}" dt="2023-09-17T08:47:52.322" v="3" actId="20577"/>
          <ac:spMkLst>
            <pc:docMk/>
            <pc:sldMk cId="3948665451" sldId="256"/>
            <ac:spMk id="3" creationId="{2898E933-57EA-281C-2ABD-B097089B9381}"/>
          </ac:spMkLst>
        </pc:spChg>
      </pc:sldChg>
      <pc:sldChg chg="modSp mod">
        <pc:chgData name="Miriam Molnárová" userId="5cf27e48-6df4-4c33-8e2d-3aa258d9a40e" providerId="ADAL" clId="{164B1E6C-EF86-4711-9FB0-69A00178CCFA}" dt="2023-09-17T08:48:08.922" v="12" actId="20577"/>
        <pc:sldMkLst>
          <pc:docMk/>
          <pc:sldMk cId="3645781621" sldId="264"/>
        </pc:sldMkLst>
        <pc:spChg chg="mod">
          <ac:chgData name="Miriam Molnárová" userId="5cf27e48-6df4-4c33-8e2d-3aa258d9a40e" providerId="ADAL" clId="{164B1E6C-EF86-4711-9FB0-69A00178CCFA}" dt="2023-09-17T08:48:08.922" v="12" actId="20577"/>
          <ac:spMkLst>
            <pc:docMk/>
            <pc:sldMk cId="3645781621" sldId="264"/>
            <ac:spMk id="3" creationId="{DDB998A7-967B-C096-7A1E-38B562059D50}"/>
          </ac:spMkLst>
        </pc:spChg>
      </pc:sldChg>
    </pc:docChg>
  </pc:docChgLst>
  <pc:docChgLst>
    <pc:chgData name="Miriam Molnárová" userId="5cf27e48-6df4-4c33-8e2d-3aa258d9a40e" providerId="ADAL" clId="{6BC1E7B3-BC99-4438-A39F-DC5C4A7B86CA}"/>
    <pc:docChg chg="undo custSel delSld modSld">
      <pc:chgData name="Miriam Molnárová" userId="5cf27e48-6df4-4c33-8e2d-3aa258d9a40e" providerId="ADAL" clId="{6BC1E7B3-BC99-4438-A39F-DC5C4A7B86CA}" dt="2023-09-18T06:24:37.814" v="318" actId="115"/>
      <pc:docMkLst>
        <pc:docMk/>
      </pc:docMkLst>
      <pc:sldChg chg="modSp mod">
        <pc:chgData name="Miriam Molnárová" userId="5cf27e48-6df4-4c33-8e2d-3aa258d9a40e" providerId="ADAL" clId="{6BC1E7B3-BC99-4438-A39F-DC5C4A7B86CA}" dt="2023-09-18T06:24:37.814" v="318" actId="115"/>
        <pc:sldMkLst>
          <pc:docMk/>
          <pc:sldMk cId="4158369427" sldId="257"/>
        </pc:sldMkLst>
        <pc:spChg chg="mod">
          <ac:chgData name="Miriam Molnárová" userId="5cf27e48-6df4-4c33-8e2d-3aa258d9a40e" providerId="ADAL" clId="{6BC1E7B3-BC99-4438-A39F-DC5C4A7B86CA}" dt="2023-09-18T06:24:37.814" v="318" actId="115"/>
          <ac:spMkLst>
            <pc:docMk/>
            <pc:sldMk cId="4158369427" sldId="257"/>
            <ac:spMk id="3" creationId="{E0A6CF44-AE3A-1573-9948-DCF561B856D9}"/>
          </ac:spMkLst>
        </pc:spChg>
      </pc:sldChg>
      <pc:sldChg chg="modSp mod">
        <pc:chgData name="Miriam Molnárová" userId="5cf27e48-6df4-4c33-8e2d-3aa258d9a40e" providerId="ADAL" clId="{6BC1E7B3-BC99-4438-A39F-DC5C4A7B86CA}" dt="2023-09-18T06:21:57.865" v="259" actId="20577"/>
        <pc:sldMkLst>
          <pc:docMk/>
          <pc:sldMk cId="1154330562" sldId="258"/>
        </pc:sldMkLst>
        <pc:spChg chg="mod">
          <ac:chgData name="Miriam Molnárová" userId="5cf27e48-6df4-4c33-8e2d-3aa258d9a40e" providerId="ADAL" clId="{6BC1E7B3-BC99-4438-A39F-DC5C4A7B86CA}" dt="2023-09-18T06:21:57.865" v="259" actId="20577"/>
          <ac:spMkLst>
            <pc:docMk/>
            <pc:sldMk cId="1154330562" sldId="258"/>
            <ac:spMk id="3" creationId="{D855359F-9775-087C-CE5B-2AF9BD23F0E0}"/>
          </ac:spMkLst>
        </pc:spChg>
      </pc:sldChg>
      <pc:sldChg chg="modSp mod">
        <pc:chgData name="Miriam Molnárová" userId="5cf27e48-6df4-4c33-8e2d-3aa258d9a40e" providerId="ADAL" clId="{6BC1E7B3-BC99-4438-A39F-DC5C4A7B86CA}" dt="2023-09-18T06:22:27.316" v="263" actId="313"/>
        <pc:sldMkLst>
          <pc:docMk/>
          <pc:sldMk cId="1384415260" sldId="259"/>
        </pc:sldMkLst>
        <pc:spChg chg="mod">
          <ac:chgData name="Miriam Molnárová" userId="5cf27e48-6df4-4c33-8e2d-3aa258d9a40e" providerId="ADAL" clId="{6BC1E7B3-BC99-4438-A39F-DC5C4A7B86CA}" dt="2023-09-18T06:22:27.316" v="263" actId="313"/>
          <ac:spMkLst>
            <pc:docMk/>
            <pc:sldMk cId="1384415260" sldId="259"/>
            <ac:spMk id="3" creationId="{33E2696E-648E-44C1-43D5-8812F28FA027}"/>
          </ac:spMkLst>
        </pc:spChg>
      </pc:sldChg>
      <pc:sldChg chg="modSp mod">
        <pc:chgData name="Miriam Molnárová" userId="5cf27e48-6df4-4c33-8e2d-3aa258d9a40e" providerId="ADAL" clId="{6BC1E7B3-BC99-4438-A39F-DC5C4A7B86CA}" dt="2023-09-18T06:11:09.085" v="211"/>
        <pc:sldMkLst>
          <pc:docMk/>
          <pc:sldMk cId="1241550444" sldId="260"/>
        </pc:sldMkLst>
        <pc:graphicFrameChg chg="mod modGraphic">
          <ac:chgData name="Miriam Molnárová" userId="5cf27e48-6df4-4c33-8e2d-3aa258d9a40e" providerId="ADAL" clId="{6BC1E7B3-BC99-4438-A39F-DC5C4A7B86CA}" dt="2023-09-18T06:11:09.085" v="211"/>
          <ac:graphicFrameMkLst>
            <pc:docMk/>
            <pc:sldMk cId="1241550444" sldId="260"/>
            <ac:graphicFrameMk id="5" creationId="{74CDC4D0-A8A9-8B45-5F07-4D7CEA4D7FED}"/>
          </ac:graphicFrameMkLst>
        </pc:graphicFrameChg>
      </pc:sldChg>
      <pc:sldChg chg="modSp mod">
        <pc:chgData name="Miriam Molnárová" userId="5cf27e48-6df4-4c33-8e2d-3aa258d9a40e" providerId="ADAL" clId="{6BC1E7B3-BC99-4438-A39F-DC5C4A7B86CA}" dt="2023-09-18T06:16:52.888" v="229" actId="14100"/>
        <pc:sldMkLst>
          <pc:docMk/>
          <pc:sldMk cId="1700807320" sldId="261"/>
        </pc:sldMkLst>
        <pc:graphicFrameChg chg="mod">
          <ac:chgData name="Miriam Molnárová" userId="5cf27e48-6df4-4c33-8e2d-3aa258d9a40e" providerId="ADAL" clId="{6BC1E7B3-BC99-4438-A39F-DC5C4A7B86CA}" dt="2023-09-18T06:16:52.888" v="229" actId="14100"/>
          <ac:graphicFrameMkLst>
            <pc:docMk/>
            <pc:sldMk cId="1700807320" sldId="261"/>
            <ac:graphicFrameMk id="5" creationId="{DE4EFB0C-BDB9-8A20-F660-97AE1D7AC4AB}"/>
          </ac:graphicFrameMkLst>
        </pc:graphicFrameChg>
      </pc:sldChg>
      <pc:sldChg chg="modSp mod">
        <pc:chgData name="Miriam Molnárová" userId="5cf27e48-6df4-4c33-8e2d-3aa258d9a40e" providerId="ADAL" clId="{6BC1E7B3-BC99-4438-A39F-DC5C4A7B86CA}" dt="2023-09-18T06:17:17.821" v="231" actId="114"/>
        <pc:sldMkLst>
          <pc:docMk/>
          <pc:sldMk cId="267447738" sldId="262"/>
        </pc:sldMkLst>
        <pc:spChg chg="mod">
          <ac:chgData name="Miriam Molnárová" userId="5cf27e48-6df4-4c33-8e2d-3aa258d9a40e" providerId="ADAL" clId="{6BC1E7B3-BC99-4438-A39F-DC5C4A7B86CA}" dt="2023-09-18T06:17:17.821" v="231" actId="114"/>
          <ac:spMkLst>
            <pc:docMk/>
            <pc:sldMk cId="267447738" sldId="262"/>
            <ac:spMk id="3" creationId="{B30E2174-1A38-B31C-80D9-C2257166E486}"/>
          </ac:spMkLst>
        </pc:spChg>
      </pc:sldChg>
      <pc:sldChg chg="modSp del mod">
        <pc:chgData name="Miriam Molnárová" userId="5cf27e48-6df4-4c33-8e2d-3aa258d9a40e" providerId="ADAL" clId="{6BC1E7B3-BC99-4438-A39F-DC5C4A7B86CA}" dt="2023-09-18T06:22:47.126" v="264" actId="2696"/>
        <pc:sldMkLst>
          <pc:docMk/>
          <pc:sldMk cId="839572048" sldId="263"/>
        </pc:sldMkLst>
        <pc:spChg chg="mod">
          <ac:chgData name="Miriam Molnárová" userId="5cf27e48-6df4-4c33-8e2d-3aa258d9a40e" providerId="ADAL" clId="{6BC1E7B3-BC99-4438-A39F-DC5C4A7B86CA}" dt="2023-09-18T06:18:49.290" v="234" actId="20577"/>
          <ac:spMkLst>
            <pc:docMk/>
            <pc:sldMk cId="839572048" sldId="263"/>
            <ac:spMk id="3" creationId="{1B8151BA-4399-7294-59F7-008439AE45C7}"/>
          </ac:spMkLst>
        </pc:spChg>
      </pc:sldChg>
      <pc:sldChg chg="modSp mod">
        <pc:chgData name="Miriam Molnárová" userId="5cf27e48-6df4-4c33-8e2d-3aa258d9a40e" providerId="ADAL" clId="{6BC1E7B3-BC99-4438-A39F-DC5C4A7B86CA}" dt="2023-09-18T06:06:46.842" v="146" actId="20577"/>
        <pc:sldMkLst>
          <pc:docMk/>
          <pc:sldMk cId="3645781621" sldId="264"/>
        </pc:sldMkLst>
        <pc:spChg chg="mod">
          <ac:chgData name="Miriam Molnárová" userId="5cf27e48-6df4-4c33-8e2d-3aa258d9a40e" providerId="ADAL" clId="{6BC1E7B3-BC99-4438-A39F-DC5C4A7B86CA}" dt="2023-09-18T06:06:46.842" v="146" actId="20577"/>
          <ac:spMkLst>
            <pc:docMk/>
            <pc:sldMk cId="3645781621" sldId="264"/>
            <ac:spMk id="3" creationId="{DDB998A7-967B-C096-7A1E-38B562059D50}"/>
          </ac:spMkLst>
        </pc:spChg>
      </pc:sldChg>
    </pc:docChg>
  </pc:docChgLst>
  <pc:docChgLst>
    <pc:chgData name="Miriam Molnárová" userId="S::428633@muni.cz::5cf27e48-6df4-4c33-8e2d-3aa258d9a40e" providerId="AD" clId="Web-{5027C60C-EDF9-BA7A-E54A-DE569B422BA7}"/>
    <pc:docChg chg="modSld">
      <pc:chgData name="Miriam Molnárová" userId="S::428633@muni.cz::5cf27e48-6df4-4c33-8e2d-3aa258d9a40e" providerId="AD" clId="Web-{5027C60C-EDF9-BA7A-E54A-DE569B422BA7}" dt="2022-10-02T16:36:36.364" v="4" actId="20577"/>
      <pc:docMkLst>
        <pc:docMk/>
      </pc:docMkLst>
      <pc:sldChg chg="modSp">
        <pc:chgData name="Miriam Molnárová" userId="S::428633@muni.cz::5cf27e48-6df4-4c33-8e2d-3aa258d9a40e" providerId="AD" clId="Web-{5027C60C-EDF9-BA7A-E54A-DE569B422BA7}" dt="2022-10-02T16:36:36.364" v="4" actId="20577"/>
        <pc:sldMkLst>
          <pc:docMk/>
          <pc:sldMk cId="267447738" sldId="262"/>
        </pc:sldMkLst>
        <pc:spChg chg="mod">
          <ac:chgData name="Miriam Molnárová" userId="S::428633@muni.cz::5cf27e48-6df4-4c33-8e2d-3aa258d9a40e" providerId="AD" clId="Web-{5027C60C-EDF9-BA7A-E54A-DE569B422BA7}" dt="2022-10-02T16:36:36.364" v="4" actId="20577"/>
          <ac:spMkLst>
            <pc:docMk/>
            <pc:sldMk cId="267447738" sldId="262"/>
            <ac:spMk id="3" creationId="{B30E2174-1A38-B31C-80D9-C2257166E486}"/>
          </ac:spMkLst>
        </pc:spChg>
      </pc:sldChg>
      <pc:sldChg chg="modSp">
        <pc:chgData name="Miriam Molnárová" userId="S::428633@muni.cz::5cf27e48-6df4-4c33-8e2d-3aa258d9a40e" providerId="AD" clId="Web-{5027C60C-EDF9-BA7A-E54A-DE569B422BA7}" dt="2022-10-02T16:35:34.566" v="1" actId="20577"/>
        <pc:sldMkLst>
          <pc:docMk/>
          <pc:sldMk cId="3645781621" sldId="264"/>
        </pc:sldMkLst>
        <pc:spChg chg="mod">
          <ac:chgData name="Miriam Molnárová" userId="S::428633@muni.cz::5cf27e48-6df4-4c33-8e2d-3aa258d9a40e" providerId="AD" clId="Web-{5027C60C-EDF9-BA7A-E54A-DE569B422BA7}" dt="2022-10-02T16:35:34.566" v="1" actId="20577"/>
          <ac:spMkLst>
            <pc:docMk/>
            <pc:sldMk cId="3645781621" sldId="264"/>
            <ac:spMk id="3" creationId="{DDB998A7-967B-C096-7A1E-38B562059D50}"/>
          </ac:spMkLst>
        </pc:spChg>
      </pc:sldChg>
    </pc:docChg>
  </pc:docChgLst>
  <pc:docChgLst>
    <pc:chgData name="Miriam Molnárová" userId="S::428633@muni.cz::5cf27e48-6df4-4c33-8e2d-3aa258d9a40e" providerId="AD" clId="Web-{6CC13B92-394F-A50C-1F97-D566C5437349}"/>
    <pc:docChg chg="addSld modSld">
      <pc:chgData name="Miriam Molnárová" userId="S::428633@muni.cz::5cf27e48-6df4-4c33-8e2d-3aa258d9a40e" providerId="AD" clId="Web-{6CC13B92-394F-A50C-1F97-D566C5437349}" dt="2022-10-02T16:34:03.255" v="289"/>
      <pc:docMkLst>
        <pc:docMk/>
      </pc:docMkLst>
      <pc:sldChg chg="modSp">
        <pc:chgData name="Miriam Molnárová" userId="S::428633@muni.cz::5cf27e48-6df4-4c33-8e2d-3aa258d9a40e" providerId="AD" clId="Web-{6CC13B92-394F-A50C-1F97-D566C5437349}" dt="2022-10-02T16:12:22.590" v="264" actId="20577"/>
        <pc:sldMkLst>
          <pc:docMk/>
          <pc:sldMk cId="3948665451" sldId="256"/>
        </pc:sldMkLst>
        <pc:spChg chg="mod">
          <ac:chgData name="Miriam Molnárová" userId="S::428633@muni.cz::5cf27e48-6df4-4c33-8e2d-3aa258d9a40e" providerId="AD" clId="Web-{6CC13B92-394F-A50C-1F97-D566C5437349}" dt="2022-10-02T16:12:22.590" v="264" actId="20577"/>
          <ac:spMkLst>
            <pc:docMk/>
            <pc:sldMk cId="3948665451" sldId="256"/>
            <ac:spMk id="3" creationId="{2898E933-57EA-281C-2ABD-B097089B9381}"/>
          </ac:spMkLst>
        </pc:spChg>
      </pc:sldChg>
      <pc:sldChg chg="modSp">
        <pc:chgData name="Miriam Molnárová" userId="S::428633@muni.cz::5cf27e48-6df4-4c33-8e2d-3aa258d9a40e" providerId="AD" clId="Web-{6CC13B92-394F-A50C-1F97-D566C5437349}" dt="2022-10-02T16:09:44.679" v="199" actId="20577"/>
        <pc:sldMkLst>
          <pc:docMk/>
          <pc:sldMk cId="4158369427" sldId="257"/>
        </pc:sldMkLst>
        <pc:spChg chg="mod">
          <ac:chgData name="Miriam Molnárová" userId="S::428633@muni.cz::5cf27e48-6df4-4c33-8e2d-3aa258d9a40e" providerId="AD" clId="Web-{6CC13B92-394F-A50C-1F97-D566C5437349}" dt="2022-10-02T16:09:44.679" v="199" actId="20577"/>
          <ac:spMkLst>
            <pc:docMk/>
            <pc:sldMk cId="4158369427" sldId="257"/>
            <ac:spMk id="3" creationId="{E0A6CF44-AE3A-1573-9948-DCF561B856D9}"/>
          </ac:spMkLst>
        </pc:spChg>
      </pc:sldChg>
      <pc:sldChg chg="modSp">
        <pc:chgData name="Miriam Molnárová" userId="S::428633@muni.cz::5cf27e48-6df4-4c33-8e2d-3aa258d9a40e" providerId="AD" clId="Web-{6CC13B92-394F-A50C-1F97-D566C5437349}" dt="2022-10-02T16:16:03.238" v="274" actId="20577"/>
        <pc:sldMkLst>
          <pc:docMk/>
          <pc:sldMk cId="1154330562" sldId="258"/>
        </pc:sldMkLst>
        <pc:spChg chg="mod">
          <ac:chgData name="Miriam Molnárová" userId="S::428633@muni.cz::5cf27e48-6df4-4c33-8e2d-3aa258d9a40e" providerId="AD" clId="Web-{6CC13B92-394F-A50C-1F97-D566C5437349}" dt="2022-10-02T16:16:03.238" v="274" actId="20577"/>
          <ac:spMkLst>
            <pc:docMk/>
            <pc:sldMk cId="1154330562" sldId="258"/>
            <ac:spMk id="3" creationId="{D855359F-9775-087C-CE5B-2AF9BD23F0E0}"/>
          </ac:spMkLst>
        </pc:spChg>
      </pc:sldChg>
      <pc:sldChg chg="modSp">
        <pc:chgData name="Miriam Molnárová" userId="S::428633@muni.cz::5cf27e48-6df4-4c33-8e2d-3aa258d9a40e" providerId="AD" clId="Web-{6CC13B92-394F-A50C-1F97-D566C5437349}" dt="2022-10-02T16:15:54.050" v="273" actId="20577"/>
        <pc:sldMkLst>
          <pc:docMk/>
          <pc:sldMk cId="1384415260" sldId="259"/>
        </pc:sldMkLst>
        <pc:spChg chg="mod">
          <ac:chgData name="Miriam Molnárová" userId="S::428633@muni.cz::5cf27e48-6df4-4c33-8e2d-3aa258d9a40e" providerId="AD" clId="Web-{6CC13B92-394F-A50C-1F97-D566C5437349}" dt="2022-10-02T16:15:54.050" v="273" actId="20577"/>
          <ac:spMkLst>
            <pc:docMk/>
            <pc:sldMk cId="1384415260" sldId="259"/>
            <ac:spMk id="3" creationId="{33E2696E-648E-44C1-43D5-8812F28FA027}"/>
          </ac:spMkLst>
        </pc:spChg>
      </pc:sldChg>
      <pc:sldChg chg="addSp delSp modSp new mod setBg">
        <pc:chgData name="Miriam Molnárová" userId="S::428633@muni.cz::5cf27e48-6df4-4c33-8e2d-3aa258d9a40e" providerId="AD" clId="Web-{6CC13B92-394F-A50C-1F97-D566C5437349}" dt="2022-10-02T16:34:03.255" v="289"/>
        <pc:sldMkLst>
          <pc:docMk/>
          <pc:sldMk cId="839572048" sldId="263"/>
        </pc:sldMkLst>
        <pc:spChg chg="mod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2" creationId="{E51E1B7D-96D6-9283-B85D-F677BBF14CFD}"/>
          </ac:spMkLst>
        </pc:spChg>
        <pc:spChg chg="mod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3" creationId="{1B8151BA-4399-7294-59F7-008439AE45C7}"/>
          </ac:spMkLst>
        </pc:spChg>
        <pc:spChg chg="add del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9" creationId="{AB45A142-4255-493C-8284-5D566C121B10}"/>
          </ac:spMkLst>
        </pc:spChg>
        <pc:spChg chg="add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16" creationId="{C232B152-3720-4D3B-97ED-45CE5483F16F}"/>
          </ac:spMkLst>
        </pc:spChg>
        <pc:spChg chg="add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18" creationId="{11BAB570-FF10-4E96-8A3F-FA9804702B89}"/>
          </ac:spMkLst>
        </pc:spChg>
        <pc:spChg chg="add">
          <ac:chgData name="Miriam Molnárová" userId="S::428633@muni.cz::5cf27e48-6df4-4c33-8e2d-3aa258d9a40e" providerId="AD" clId="Web-{6CC13B92-394F-A50C-1F97-D566C5437349}" dt="2022-10-02T16:34:03.255" v="289"/>
          <ac:spMkLst>
            <pc:docMk/>
            <pc:sldMk cId="839572048" sldId="263"/>
            <ac:spMk id="20" creationId="{4B9FAFB2-BEB5-4848-8018-BCAD99E2E1AA}"/>
          </ac:spMkLst>
        </pc:spChg>
        <pc:picChg chg="add mod">
          <ac:chgData name="Miriam Molnárová" userId="S::428633@muni.cz::5cf27e48-6df4-4c33-8e2d-3aa258d9a40e" providerId="AD" clId="Web-{6CC13B92-394F-A50C-1F97-D566C5437349}" dt="2022-10-02T16:34:03.255" v="289"/>
          <ac:picMkLst>
            <pc:docMk/>
            <pc:sldMk cId="839572048" sldId="263"/>
            <ac:picMk id="4" creationId="{8979D14B-BCC7-D1F1-D41F-4F567C321BD6}"/>
          </ac:picMkLst>
        </pc:picChg>
        <pc:cxnChg chg="add del">
          <ac:chgData name="Miriam Molnárová" userId="S::428633@muni.cz::5cf27e48-6df4-4c33-8e2d-3aa258d9a40e" providerId="AD" clId="Web-{6CC13B92-394F-A50C-1F97-D566C5437349}" dt="2022-10-02T16:34:03.255" v="289"/>
          <ac:cxnSpMkLst>
            <pc:docMk/>
            <pc:sldMk cId="839572048" sldId="263"/>
            <ac:cxnSpMk id="11" creationId="{38FB9660-F42F-4313-BBC4-47C007FE484C}"/>
          </ac:cxnSpMkLst>
        </pc:cxnChg>
      </pc:sldChg>
      <pc:sldChg chg="addSp delSp modSp new mod setBg">
        <pc:chgData name="Miriam Molnárová" userId="S::428633@muni.cz::5cf27e48-6df4-4c33-8e2d-3aa258d9a40e" providerId="AD" clId="Web-{6CC13B92-394F-A50C-1F97-D566C5437349}" dt="2022-10-02T16:15:43.128" v="272" actId="20577"/>
        <pc:sldMkLst>
          <pc:docMk/>
          <pc:sldMk cId="3645781621" sldId="264"/>
        </pc:sldMkLst>
        <pc:spChg chg="mod">
          <ac:chgData name="Miriam Molnárová" userId="S::428633@muni.cz::5cf27e48-6df4-4c33-8e2d-3aa258d9a40e" providerId="AD" clId="Web-{6CC13B92-394F-A50C-1F97-D566C5437349}" dt="2022-10-02T16:15:24.783" v="270"/>
          <ac:spMkLst>
            <pc:docMk/>
            <pc:sldMk cId="3645781621" sldId="264"/>
            <ac:spMk id="2" creationId="{DB22B231-E39F-4433-801A-7D027B8A0D9C}"/>
          </ac:spMkLst>
        </pc:spChg>
        <pc:spChg chg="mod ord">
          <ac:chgData name="Miriam Molnárová" userId="S::428633@muni.cz::5cf27e48-6df4-4c33-8e2d-3aa258d9a40e" providerId="AD" clId="Web-{6CC13B92-394F-A50C-1F97-D566C5437349}" dt="2022-10-02T16:15:43.128" v="272" actId="20577"/>
          <ac:spMkLst>
            <pc:docMk/>
            <pc:sldMk cId="3645781621" sldId="264"/>
            <ac:spMk id="3" creationId="{DDB998A7-967B-C096-7A1E-38B562059D50}"/>
          </ac:spMkLst>
        </pc:spChg>
        <pc:spChg chg="add del">
          <ac:chgData name="Miriam Molnárová" userId="S::428633@muni.cz::5cf27e48-6df4-4c33-8e2d-3aa258d9a40e" providerId="AD" clId="Web-{6CC13B92-394F-A50C-1F97-D566C5437349}" dt="2022-10-02T16:15:24.768" v="269"/>
          <ac:spMkLst>
            <pc:docMk/>
            <pc:sldMk cId="3645781621" sldId="264"/>
            <ac:spMk id="14" creationId="{F944E337-3E5D-4A1F-A5A1-2057F25B8A7B}"/>
          </ac:spMkLst>
        </pc:spChg>
        <pc:spChg chg="add del">
          <ac:chgData name="Miriam Molnárová" userId="S::428633@muni.cz::5cf27e48-6df4-4c33-8e2d-3aa258d9a40e" providerId="AD" clId="Web-{6CC13B92-394F-A50C-1F97-D566C5437349}" dt="2022-10-02T16:15:24.768" v="269"/>
          <ac:spMkLst>
            <pc:docMk/>
            <pc:sldMk cId="3645781621" sldId="264"/>
            <ac:spMk id="16" creationId="{4DA50D69-7CF7-4844-B844-A2B821C77F24}"/>
          </ac:spMkLst>
        </pc:spChg>
        <pc:spChg chg="add">
          <ac:chgData name="Miriam Molnárová" userId="S::428633@muni.cz::5cf27e48-6df4-4c33-8e2d-3aa258d9a40e" providerId="AD" clId="Web-{6CC13B92-394F-A50C-1F97-D566C5437349}" dt="2022-10-02T16:15:24.783" v="270"/>
          <ac:spMkLst>
            <pc:docMk/>
            <pc:sldMk cId="3645781621" sldId="264"/>
            <ac:spMk id="18" creationId="{8CD93300-52E3-4A04-AB11-4E86A29BE276}"/>
          </ac:spMkLst>
        </pc:spChg>
        <pc:spChg chg="add">
          <ac:chgData name="Miriam Molnárová" userId="S::428633@muni.cz::5cf27e48-6df4-4c33-8e2d-3aa258d9a40e" providerId="AD" clId="Web-{6CC13B92-394F-A50C-1F97-D566C5437349}" dt="2022-10-02T16:15:24.783" v="270"/>
          <ac:spMkLst>
            <pc:docMk/>
            <pc:sldMk cId="3645781621" sldId="264"/>
            <ac:spMk id="19" creationId="{FB9B907B-F9A2-45A5-BDBA-C371127CA60B}"/>
          </ac:spMkLst>
        </pc:spChg>
        <pc:spChg chg="add">
          <ac:chgData name="Miriam Molnárová" userId="S::428633@muni.cz::5cf27e48-6df4-4c33-8e2d-3aa258d9a40e" providerId="AD" clId="Web-{6CC13B92-394F-A50C-1F97-D566C5437349}" dt="2022-10-02T16:15:24.783" v="270"/>
          <ac:spMkLst>
            <pc:docMk/>
            <pc:sldMk cId="3645781621" sldId="264"/>
            <ac:spMk id="20" creationId="{FC72A6E7-EEB3-4011-AFDE-5D01CF93E6C8}"/>
          </ac:spMkLst>
        </pc:spChg>
        <pc:picChg chg="add mod">
          <ac:chgData name="Miriam Molnárová" userId="S::428633@muni.cz::5cf27e48-6df4-4c33-8e2d-3aa258d9a40e" providerId="AD" clId="Web-{6CC13B92-394F-A50C-1F97-D566C5437349}" dt="2022-10-02T16:15:24.783" v="270"/>
          <ac:picMkLst>
            <pc:docMk/>
            <pc:sldMk cId="3645781621" sldId="264"/>
            <ac:picMk id="4" creationId="{F2D9A778-C7BE-24FF-9C00-6DE70D63CCBA}"/>
          </ac:picMkLst>
        </pc:picChg>
        <pc:cxnChg chg="add del">
          <ac:chgData name="Miriam Molnárová" userId="S::428633@muni.cz::5cf27e48-6df4-4c33-8e2d-3aa258d9a40e" providerId="AD" clId="Web-{6CC13B92-394F-A50C-1F97-D566C5437349}" dt="2022-10-02T16:15:24.783" v="270"/>
          <ac:cxnSpMkLst>
            <pc:docMk/>
            <pc:sldMk cId="3645781621" sldId="264"/>
            <ac:cxnSpMk id="9" creationId="{A7F400EE-A8A5-48AF-B4D6-291B52C6F0B0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c.ox.ac.uk/carc/pottery" TargetMode="External"/><Relationship Id="rId3" Type="http://schemas.openxmlformats.org/officeDocument/2006/relationships/hyperlink" Target="http://www.perseus.tufts.edu/hopper/" TargetMode="External"/><Relationship Id="rId7" Type="http://schemas.openxmlformats.org/officeDocument/2006/relationships/hyperlink" Target="https://www.cvaonline.org/cva/" TargetMode="External"/><Relationship Id="rId2" Type="http://schemas.openxmlformats.org/officeDocument/2006/relationships/hyperlink" Target="https://referenceworks.brillonline.com/browse/der-neue-pauly" TargetMode="External"/><Relationship Id="rId1" Type="http://schemas.openxmlformats.org/officeDocument/2006/relationships/hyperlink" Target="https://teater.aiscr.cz/?view=cs" TargetMode="External"/><Relationship Id="rId6" Type="http://schemas.openxmlformats.org/officeDocument/2006/relationships/hyperlink" Target="https://www.namuseum.gr/en/collections/" TargetMode="External"/><Relationship Id="rId11" Type="http://schemas.openxmlformats.org/officeDocument/2006/relationships/hyperlink" Target="https://inscriptions.packhum.org/" TargetMode="External"/><Relationship Id="rId5" Type="http://schemas.openxmlformats.org/officeDocument/2006/relationships/hyperlink" Target="https://www.theacropolismuseum.gr/en/explore-collections" TargetMode="External"/><Relationship Id="rId10" Type="http://schemas.openxmlformats.org/officeDocument/2006/relationships/hyperlink" Target="http://www.manfredclauss.de/gb/index.html" TargetMode="External"/><Relationship Id="rId4" Type="http://schemas.openxmlformats.org/officeDocument/2006/relationships/hyperlink" Target="https://idai.world/" TargetMode="External"/><Relationship Id="rId9" Type="http://schemas.openxmlformats.org/officeDocument/2006/relationships/hyperlink" Target="https://www.carc.ox.ac.uk/carc/gems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c.ox.ac.uk/carc/pottery" TargetMode="External"/><Relationship Id="rId3" Type="http://schemas.openxmlformats.org/officeDocument/2006/relationships/hyperlink" Target="http://www.perseus.tufts.edu/hopper/" TargetMode="External"/><Relationship Id="rId7" Type="http://schemas.openxmlformats.org/officeDocument/2006/relationships/hyperlink" Target="https://www.cvaonline.org/cva/" TargetMode="External"/><Relationship Id="rId2" Type="http://schemas.openxmlformats.org/officeDocument/2006/relationships/hyperlink" Target="https://referenceworks.brillonline.com/browse/der-neue-pauly" TargetMode="External"/><Relationship Id="rId1" Type="http://schemas.openxmlformats.org/officeDocument/2006/relationships/hyperlink" Target="https://teater.aiscr.cz/?view=cs" TargetMode="External"/><Relationship Id="rId6" Type="http://schemas.openxmlformats.org/officeDocument/2006/relationships/hyperlink" Target="https://www.namuseum.gr/en/collections/" TargetMode="External"/><Relationship Id="rId11" Type="http://schemas.openxmlformats.org/officeDocument/2006/relationships/hyperlink" Target="https://inscriptions.packhum.org/" TargetMode="External"/><Relationship Id="rId5" Type="http://schemas.openxmlformats.org/officeDocument/2006/relationships/hyperlink" Target="https://www.theacropolismuseum.gr/en/explore-collections" TargetMode="External"/><Relationship Id="rId10" Type="http://schemas.openxmlformats.org/officeDocument/2006/relationships/hyperlink" Target="http://www.manfredclauss.de/gb/index.html" TargetMode="External"/><Relationship Id="rId4" Type="http://schemas.openxmlformats.org/officeDocument/2006/relationships/hyperlink" Target="https://idai.world/" TargetMode="External"/><Relationship Id="rId9" Type="http://schemas.openxmlformats.org/officeDocument/2006/relationships/hyperlink" Target="https://www.carc.ox.ac.uk/carc/gem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46967-5BBD-40C3-B5DC-19175F31E48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2B480C-AEC2-48D3-BE65-A53B58CBBD7A}">
      <dgm:prSet/>
      <dgm:spPr/>
      <dgm:t>
        <a:bodyPr/>
        <a:lstStyle/>
        <a:p>
          <a:r>
            <a:rPr lang="sk-SK" dirty="0"/>
            <a:t>Academia.edu – „akademický </a:t>
          </a:r>
          <a:r>
            <a:rPr lang="sk-SK" dirty="0" err="1"/>
            <a:t>facebook</a:t>
          </a:r>
          <a:r>
            <a:rPr lang="sk-SK" dirty="0"/>
            <a:t>“, potreba vytvorenia profilu</a:t>
          </a:r>
          <a:endParaRPr lang="en-US" dirty="0"/>
        </a:p>
      </dgm:t>
    </dgm:pt>
    <dgm:pt modelId="{EBD2849B-AD94-451B-80CA-5C4BA7ABF889}" type="parTrans" cxnId="{2E7F2E59-FC69-49E6-AF8B-7D6628D0747D}">
      <dgm:prSet/>
      <dgm:spPr/>
      <dgm:t>
        <a:bodyPr/>
        <a:lstStyle/>
        <a:p>
          <a:endParaRPr lang="en-US"/>
        </a:p>
      </dgm:t>
    </dgm:pt>
    <dgm:pt modelId="{1AD7342E-0492-4850-8C89-CA1139651931}" type="sibTrans" cxnId="{2E7F2E59-FC69-49E6-AF8B-7D6628D0747D}">
      <dgm:prSet/>
      <dgm:spPr/>
      <dgm:t>
        <a:bodyPr/>
        <a:lstStyle/>
        <a:p>
          <a:endParaRPr lang="en-US"/>
        </a:p>
      </dgm:t>
    </dgm:pt>
    <dgm:pt modelId="{D73D0BDF-9B1B-4F00-AC89-6688B4522A23}">
      <dgm:prSet/>
      <dgm:spPr/>
      <dgm:t>
        <a:bodyPr/>
        <a:lstStyle/>
        <a:p>
          <a:r>
            <a:rPr lang="sk-SK" dirty="0"/>
            <a:t>Researgate.net - „akademický </a:t>
          </a:r>
          <a:r>
            <a:rPr lang="sk-SK" dirty="0" err="1"/>
            <a:t>facebook</a:t>
          </a:r>
          <a:r>
            <a:rPr lang="sk-SK" dirty="0"/>
            <a:t>“, potreba vytvorenia profilu</a:t>
          </a:r>
          <a:endParaRPr lang="en-US" dirty="0"/>
        </a:p>
      </dgm:t>
    </dgm:pt>
    <dgm:pt modelId="{EABC7070-AC0F-4C15-8A1E-DC5A711ACBDE}" type="parTrans" cxnId="{F16538C4-4638-4FC5-96AE-0F1BAA53E4C9}">
      <dgm:prSet/>
      <dgm:spPr/>
      <dgm:t>
        <a:bodyPr/>
        <a:lstStyle/>
        <a:p>
          <a:endParaRPr lang="en-US"/>
        </a:p>
      </dgm:t>
    </dgm:pt>
    <dgm:pt modelId="{B074FFD8-EB6F-4EBF-B337-381F1C0E8BA6}" type="sibTrans" cxnId="{F16538C4-4638-4FC5-96AE-0F1BAA53E4C9}">
      <dgm:prSet/>
      <dgm:spPr/>
      <dgm:t>
        <a:bodyPr/>
        <a:lstStyle/>
        <a:p>
          <a:endParaRPr lang="en-US"/>
        </a:p>
      </dgm:t>
    </dgm:pt>
    <dgm:pt modelId="{1ACB33FB-2D08-4789-AD90-EBDD3F7C4E00}">
      <dgm:prSet/>
      <dgm:spPr/>
      <dgm:t>
        <a:bodyPr/>
        <a:lstStyle/>
        <a:p>
          <a:r>
            <a:rPr lang="sk-SK" dirty="0"/>
            <a:t>Jstor.org – databáza článkov a obrázkov, voľný prístup z MUNI</a:t>
          </a:r>
          <a:endParaRPr lang="en-US" dirty="0"/>
        </a:p>
      </dgm:t>
    </dgm:pt>
    <dgm:pt modelId="{03962714-5EC2-4C83-BA8F-06037149D9F6}" type="parTrans" cxnId="{ACD6FD37-4CD7-43CF-B85A-43189F41D486}">
      <dgm:prSet/>
      <dgm:spPr/>
      <dgm:t>
        <a:bodyPr/>
        <a:lstStyle/>
        <a:p>
          <a:endParaRPr lang="en-US"/>
        </a:p>
      </dgm:t>
    </dgm:pt>
    <dgm:pt modelId="{0F0BB83D-74C6-418D-B5DB-454156B735DE}" type="sibTrans" cxnId="{ACD6FD37-4CD7-43CF-B85A-43189F41D486}">
      <dgm:prSet/>
      <dgm:spPr/>
      <dgm:t>
        <a:bodyPr/>
        <a:lstStyle/>
        <a:p>
          <a:endParaRPr lang="en-US"/>
        </a:p>
      </dgm:t>
    </dgm:pt>
    <dgm:pt modelId="{038F945E-71B5-4FE2-BB99-CD47DC969B00}">
      <dgm:prSet/>
      <dgm:spPr/>
      <dgm:t>
        <a:bodyPr/>
        <a:lstStyle/>
        <a:p>
          <a:r>
            <a:rPr lang="sk-SK" dirty="0"/>
            <a:t>Discovery.muni.cz – databáza kníh a článok na MUNI, </a:t>
          </a:r>
          <a:r>
            <a:rPr lang="sk-SK" dirty="0" err="1"/>
            <a:t>open</a:t>
          </a:r>
          <a:r>
            <a:rPr lang="sk-SK" dirty="0"/>
            <a:t> </a:t>
          </a:r>
          <a:r>
            <a:rPr lang="sk-SK" dirty="0" err="1"/>
            <a:t>access</a:t>
          </a:r>
          <a:endParaRPr lang="en-US" dirty="0"/>
        </a:p>
      </dgm:t>
    </dgm:pt>
    <dgm:pt modelId="{CF458EC6-2CEA-4912-8CDE-E7B983251517}" type="parTrans" cxnId="{6DE97830-A41E-417D-88E5-B0CA8BFDB36A}">
      <dgm:prSet/>
      <dgm:spPr/>
      <dgm:t>
        <a:bodyPr/>
        <a:lstStyle/>
        <a:p>
          <a:endParaRPr lang="en-US"/>
        </a:p>
      </dgm:t>
    </dgm:pt>
    <dgm:pt modelId="{9E0739BA-603A-4EAB-9396-920F37B61A3F}" type="sibTrans" cxnId="{6DE97830-A41E-417D-88E5-B0CA8BFDB36A}">
      <dgm:prSet/>
      <dgm:spPr/>
      <dgm:t>
        <a:bodyPr/>
        <a:lstStyle/>
        <a:p>
          <a:endParaRPr lang="en-US"/>
        </a:p>
      </dgm:t>
    </dgm:pt>
    <dgm:pt modelId="{9DC76A5B-3DB7-40B2-98CA-F2E939B07CBD}">
      <dgm:prSet/>
      <dgm:spPr/>
      <dgm:t>
        <a:bodyPr/>
        <a:lstStyle/>
        <a:p>
          <a:r>
            <a:rPr lang="sk-SK" dirty="0"/>
            <a:t>Sciencedirect.com – články, </a:t>
          </a:r>
          <a:r>
            <a:rPr lang="sk-SK" dirty="0" err="1"/>
            <a:t>open</a:t>
          </a:r>
          <a:r>
            <a:rPr lang="sk-SK" dirty="0"/>
            <a:t> </a:t>
          </a:r>
          <a:r>
            <a:rPr lang="sk-SK" dirty="0" err="1"/>
            <a:t>access</a:t>
          </a:r>
          <a:r>
            <a:rPr lang="sk-SK" dirty="0"/>
            <a:t>, prístup z MUNI</a:t>
          </a:r>
        </a:p>
        <a:p>
          <a:r>
            <a:rPr lang="sk-SK" dirty="0"/>
            <a:t>Spolu s doménou Journals.elsevier.com a  Elsevier.com</a:t>
          </a:r>
          <a:endParaRPr lang="en-US" dirty="0"/>
        </a:p>
      </dgm:t>
    </dgm:pt>
    <dgm:pt modelId="{326C0889-F30E-4D28-B1A5-B875DBA9F448}" type="parTrans" cxnId="{F7CE9FB4-D206-4962-9825-EFCDCB687197}">
      <dgm:prSet/>
      <dgm:spPr/>
      <dgm:t>
        <a:bodyPr/>
        <a:lstStyle/>
        <a:p>
          <a:endParaRPr lang="en-US"/>
        </a:p>
      </dgm:t>
    </dgm:pt>
    <dgm:pt modelId="{6BA8FA55-AFA6-48B3-94D6-E69DD64D50E2}" type="sibTrans" cxnId="{F7CE9FB4-D206-4962-9825-EFCDCB687197}">
      <dgm:prSet/>
      <dgm:spPr/>
      <dgm:t>
        <a:bodyPr/>
        <a:lstStyle/>
        <a:p>
          <a:endParaRPr lang="en-US"/>
        </a:p>
      </dgm:t>
    </dgm:pt>
    <dgm:pt modelId="{2D266117-A46C-4010-8404-E1100272F9D6}">
      <dgm:prSet/>
      <dgm:spPr/>
      <dgm:t>
        <a:bodyPr/>
        <a:lstStyle/>
        <a:p>
          <a:r>
            <a:rPr lang="sk-SK" i="1" dirty="0" err="1"/>
            <a:t>Sci</a:t>
          </a:r>
          <a:r>
            <a:rPr lang="sk-SK" i="1" dirty="0"/>
            <a:t>-hub – posledná záchrana, stránka mení doménu, prístup cez </a:t>
          </a:r>
          <a:r>
            <a:rPr lang="sk-SK" i="1" dirty="0" err="1"/>
            <a:t>google</a:t>
          </a:r>
          <a:r>
            <a:rPr lang="sk-SK" i="1" dirty="0"/>
            <a:t> vyhľadávač</a:t>
          </a:r>
          <a:endParaRPr lang="en-US" dirty="0"/>
        </a:p>
      </dgm:t>
    </dgm:pt>
    <dgm:pt modelId="{41A1E023-9A3C-4050-A94D-3AC6186B0948}" type="parTrans" cxnId="{78C57505-F97E-4CDE-9997-8EF2B8A8ECAD}">
      <dgm:prSet/>
      <dgm:spPr/>
      <dgm:t>
        <a:bodyPr/>
        <a:lstStyle/>
        <a:p>
          <a:endParaRPr lang="en-US"/>
        </a:p>
      </dgm:t>
    </dgm:pt>
    <dgm:pt modelId="{FC6034A7-4A17-4FB2-AF95-2AB06C3E3609}" type="sibTrans" cxnId="{78C57505-F97E-4CDE-9997-8EF2B8A8ECAD}">
      <dgm:prSet/>
      <dgm:spPr/>
      <dgm:t>
        <a:bodyPr/>
        <a:lstStyle/>
        <a:p>
          <a:endParaRPr lang="en-US"/>
        </a:p>
      </dgm:t>
    </dgm:pt>
    <dgm:pt modelId="{A4E1CD42-91F3-4A45-B8C0-551E0EE22FD0}">
      <dgm:prSet/>
      <dgm:spPr/>
      <dgm:t>
        <a:bodyPr/>
        <a:lstStyle/>
        <a:p>
          <a:r>
            <a:rPr lang="sk-SK" dirty="0"/>
            <a:t>Libgen.is – knižný katalóg s odkazmi na stránky, kde sa knihy dajú stiahnuť</a:t>
          </a:r>
          <a:endParaRPr lang="en-US" dirty="0"/>
        </a:p>
      </dgm:t>
    </dgm:pt>
    <dgm:pt modelId="{D4AA50CD-DFD0-4E4B-B993-2D5DE9967EA0}" type="parTrans" cxnId="{EEE54B44-609B-4483-81FD-58D7A10E1522}">
      <dgm:prSet/>
      <dgm:spPr/>
      <dgm:t>
        <a:bodyPr/>
        <a:lstStyle/>
        <a:p>
          <a:endParaRPr lang="en-US"/>
        </a:p>
      </dgm:t>
    </dgm:pt>
    <dgm:pt modelId="{AC381F5C-2AD3-4477-853A-8A07EC296EEC}" type="sibTrans" cxnId="{EEE54B44-609B-4483-81FD-58D7A10E1522}">
      <dgm:prSet/>
      <dgm:spPr/>
      <dgm:t>
        <a:bodyPr/>
        <a:lstStyle/>
        <a:p>
          <a:endParaRPr lang="en-US"/>
        </a:p>
      </dgm:t>
    </dgm:pt>
    <dgm:pt modelId="{6C0040C5-8063-4E06-BBE9-B094101DCCE1}">
      <dgm:prSet/>
      <dgm:spPr/>
      <dgm:t>
        <a:bodyPr/>
        <a:lstStyle/>
        <a:p>
          <a:r>
            <a:rPr lang="sk-SK" dirty="0"/>
            <a:t>Archive.org – „vyhľadávač“ stránok, databáz, galérií </a:t>
          </a:r>
          <a:r>
            <a:rPr lang="sk-SK" dirty="0" err="1"/>
            <a:t>etc</a:t>
          </a:r>
          <a:r>
            <a:rPr lang="sk-SK" dirty="0"/>
            <a:t> podľa hesiel</a:t>
          </a:r>
          <a:endParaRPr lang="en-US" dirty="0"/>
        </a:p>
      </dgm:t>
    </dgm:pt>
    <dgm:pt modelId="{73D98786-7506-4B91-86AB-7B7F36B76FFD}" type="parTrans" cxnId="{8CAACB94-E629-4437-B149-CE028014CA14}">
      <dgm:prSet/>
      <dgm:spPr/>
      <dgm:t>
        <a:bodyPr/>
        <a:lstStyle/>
        <a:p>
          <a:endParaRPr lang="en-US"/>
        </a:p>
      </dgm:t>
    </dgm:pt>
    <dgm:pt modelId="{84887A71-0DE7-4C4C-85EF-0E0CC745295C}" type="sibTrans" cxnId="{8CAACB94-E629-4437-B149-CE028014CA14}">
      <dgm:prSet/>
      <dgm:spPr/>
      <dgm:t>
        <a:bodyPr/>
        <a:lstStyle/>
        <a:p>
          <a:endParaRPr lang="en-US"/>
        </a:p>
      </dgm:t>
    </dgm:pt>
    <dgm:pt modelId="{B30AB8D1-051C-48ED-898C-71D68EA19016}">
      <dgm:prSet/>
      <dgm:spPr/>
      <dgm:t>
        <a:bodyPr/>
        <a:lstStyle/>
        <a:p>
          <a:r>
            <a:rPr lang="sk-SK" dirty="0"/>
            <a:t>Degruyter.com – databáza kníh v PDF, inštitucionálny </a:t>
          </a:r>
          <a:r>
            <a:rPr lang="sk-SK" dirty="0" err="1"/>
            <a:t>prítup</a:t>
          </a:r>
          <a:endParaRPr lang="en-US" dirty="0"/>
        </a:p>
      </dgm:t>
    </dgm:pt>
    <dgm:pt modelId="{1604CC46-03A5-42FA-A134-7DBE0C911028}" type="parTrans" cxnId="{8CBD6A1B-4730-4E90-99CC-23DB0AA0AF46}">
      <dgm:prSet/>
      <dgm:spPr/>
      <dgm:t>
        <a:bodyPr/>
        <a:lstStyle/>
        <a:p>
          <a:endParaRPr lang="en-US"/>
        </a:p>
      </dgm:t>
    </dgm:pt>
    <dgm:pt modelId="{6DC89EA8-509A-4DA5-B6D2-6ADAAD50476D}" type="sibTrans" cxnId="{8CBD6A1B-4730-4E90-99CC-23DB0AA0AF46}">
      <dgm:prSet/>
      <dgm:spPr/>
      <dgm:t>
        <a:bodyPr/>
        <a:lstStyle/>
        <a:p>
          <a:endParaRPr lang="en-US"/>
        </a:p>
      </dgm:t>
    </dgm:pt>
    <dgm:pt modelId="{CA265BC2-976B-4848-AFCA-DE7F8B04094D}" type="pres">
      <dgm:prSet presAssocID="{46146967-5BBD-40C3-B5DC-19175F31E481}" presName="diagram" presStyleCnt="0">
        <dgm:presLayoutVars>
          <dgm:dir/>
          <dgm:resizeHandles val="exact"/>
        </dgm:presLayoutVars>
      </dgm:prSet>
      <dgm:spPr/>
    </dgm:pt>
    <dgm:pt modelId="{465EAA3F-A588-498C-B1DE-3C2712D8D426}" type="pres">
      <dgm:prSet presAssocID="{252B480C-AEC2-48D3-BE65-A53B58CBBD7A}" presName="node" presStyleLbl="node1" presStyleIdx="0" presStyleCnt="9" custLinFactNeighborX="3769" custLinFactNeighborY="-90132">
        <dgm:presLayoutVars>
          <dgm:bulletEnabled val="1"/>
        </dgm:presLayoutVars>
      </dgm:prSet>
      <dgm:spPr/>
    </dgm:pt>
    <dgm:pt modelId="{61B26EF0-CD5B-439F-A94B-2028851E3532}" type="pres">
      <dgm:prSet presAssocID="{1AD7342E-0492-4850-8C89-CA1139651931}" presName="sibTrans" presStyleCnt="0"/>
      <dgm:spPr/>
    </dgm:pt>
    <dgm:pt modelId="{9E5185A7-B1BD-4F2E-A6A6-5B967AE41F1F}" type="pres">
      <dgm:prSet presAssocID="{D73D0BDF-9B1B-4F00-AC89-6688B4522A23}" presName="node" presStyleLbl="node1" presStyleIdx="1" presStyleCnt="9" custLinFactNeighborX="451" custLinFactNeighborY="-88630">
        <dgm:presLayoutVars>
          <dgm:bulletEnabled val="1"/>
        </dgm:presLayoutVars>
      </dgm:prSet>
      <dgm:spPr/>
    </dgm:pt>
    <dgm:pt modelId="{5798D0EB-8B5A-49EF-9E07-F85FB15D8FDC}" type="pres">
      <dgm:prSet presAssocID="{B074FFD8-EB6F-4EBF-B337-381F1C0E8BA6}" presName="sibTrans" presStyleCnt="0"/>
      <dgm:spPr/>
    </dgm:pt>
    <dgm:pt modelId="{99E75DD1-337B-4CAA-9B67-A81D8999E421}" type="pres">
      <dgm:prSet presAssocID="{1ACB33FB-2D08-4789-AD90-EBDD3F7C4E00}" presName="node" presStyleLbl="node1" presStyleIdx="2" presStyleCnt="9" custLinFactNeighborX="-2704" custLinFactNeighborY="-85626">
        <dgm:presLayoutVars>
          <dgm:bulletEnabled val="1"/>
        </dgm:presLayoutVars>
      </dgm:prSet>
      <dgm:spPr/>
    </dgm:pt>
    <dgm:pt modelId="{0D7B30E8-17EA-4B59-844D-ECE28FDA9478}" type="pres">
      <dgm:prSet presAssocID="{0F0BB83D-74C6-418D-B5DB-454156B735DE}" presName="sibTrans" presStyleCnt="0"/>
      <dgm:spPr/>
    </dgm:pt>
    <dgm:pt modelId="{5E57877A-B33B-42AE-8080-CFDC6E6BFA6B}" type="pres">
      <dgm:prSet presAssocID="{038F945E-71B5-4FE2-BB99-CD47DC969B00}" presName="node" presStyleLbl="node1" presStyleIdx="3" presStyleCnt="9" custLinFactNeighborX="5572" custLinFactNeighborY="-90132">
        <dgm:presLayoutVars>
          <dgm:bulletEnabled val="1"/>
        </dgm:presLayoutVars>
      </dgm:prSet>
      <dgm:spPr/>
    </dgm:pt>
    <dgm:pt modelId="{3F7BBAB8-1467-47CF-A629-F8362926EE70}" type="pres">
      <dgm:prSet presAssocID="{9E0739BA-603A-4EAB-9396-920F37B61A3F}" presName="sibTrans" presStyleCnt="0"/>
      <dgm:spPr/>
    </dgm:pt>
    <dgm:pt modelId="{6A7EA894-ED01-4D70-B948-9169816965A5}" type="pres">
      <dgm:prSet presAssocID="{9DC76A5B-3DB7-40B2-98CA-F2E939B07CBD}" presName="node" presStyleLbl="node1" presStyleIdx="4" presStyleCnt="9" custLinFactNeighborX="451" custLinFactNeighborY="-90883">
        <dgm:presLayoutVars>
          <dgm:bulletEnabled val="1"/>
        </dgm:presLayoutVars>
      </dgm:prSet>
      <dgm:spPr/>
    </dgm:pt>
    <dgm:pt modelId="{933BA60E-44FE-4D08-AAD4-FD9D390F4547}" type="pres">
      <dgm:prSet presAssocID="{6BA8FA55-AFA6-48B3-94D6-E69DD64D50E2}" presName="sibTrans" presStyleCnt="0"/>
      <dgm:spPr/>
    </dgm:pt>
    <dgm:pt modelId="{2119AAC3-D25D-4370-AFD0-5423E3CDCD4D}" type="pres">
      <dgm:prSet presAssocID="{2D266117-A46C-4010-8404-E1100272F9D6}" presName="node" presStyleLbl="node1" presStyleIdx="5" presStyleCnt="9" custLinFactY="35830" custLinFactNeighborX="-99853" custLinFactNeighborY="100000">
        <dgm:presLayoutVars>
          <dgm:bulletEnabled val="1"/>
        </dgm:presLayoutVars>
      </dgm:prSet>
      <dgm:spPr/>
    </dgm:pt>
    <dgm:pt modelId="{5AA71070-A020-4C0F-B3E0-EF6E19B32F42}" type="pres">
      <dgm:prSet presAssocID="{FC6034A7-4A17-4FB2-AF95-2AB06C3E3609}" presName="sibTrans" presStyleCnt="0"/>
      <dgm:spPr/>
    </dgm:pt>
    <dgm:pt modelId="{712AB642-6CD3-4927-8460-AC2DD93712EF}" type="pres">
      <dgm:prSet presAssocID="{A4E1CD42-91F3-4A45-B8C0-551E0EE22FD0}" presName="node" presStyleLbl="node1" presStyleIdx="6" presStyleCnt="9" custLinFactX="100000" custLinFactY="-100000" custLinFactNeighborX="117669" custLinFactNeighborY="-108055">
        <dgm:presLayoutVars>
          <dgm:bulletEnabled val="1"/>
        </dgm:presLayoutVars>
      </dgm:prSet>
      <dgm:spPr/>
    </dgm:pt>
    <dgm:pt modelId="{2EE31CE1-C0AA-4198-B49A-D38858DD86AA}" type="pres">
      <dgm:prSet presAssocID="{AC381F5C-2AD3-4477-853A-8A07EC296EEC}" presName="sibTrans" presStyleCnt="0"/>
      <dgm:spPr/>
    </dgm:pt>
    <dgm:pt modelId="{B92E1447-B9C8-48B0-9935-30E1BA5F8B6B}" type="pres">
      <dgm:prSet presAssocID="{6C0040C5-8063-4E06-BBE9-B094101DCCE1}" presName="node" presStyleLbl="node1" presStyleIdx="7" presStyleCnt="9" custLinFactNeighborX="-45967" custLinFactNeighborY="-90518">
        <dgm:presLayoutVars>
          <dgm:bulletEnabled val="1"/>
        </dgm:presLayoutVars>
      </dgm:prSet>
      <dgm:spPr/>
    </dgm:pt>
    <dgm:pt modelId="{EAEEE602-ABF4-4F77-80E1-D6248D0BD1EF}" type="pres">
      <dgm:prSet presAssocID="{84887A71-0DE7-4C4C-85EF-0E0CC745295C}" presName="sibTrans" presStyleCnt="0"/>
      <dgm:spPr/>
    </dgm:pt>
    <dgm:pt modelId="{F495A407-F397-45B4-9687-A3F4F852B4CB}" type="pres">
      <dgm:prSet presAssocID="{B30AB8D1-051C-48ED-898C-71D68EA19016}" presName="node" presStyleLbl="node1" presStyleIdx="8" presStyleCnt="9" custLinFactNeighborX="-47319" custLinFactNeighborY="-90518">
        <dgm:presLayoutVars>
          <dgm:bulletEnabled val="1"/>
        </dgm:presLayoutVars>
      </dgm:prSet>
      <dgm:spPr/>
    </dgm:pt>
  </dgm:ptLst>
  <dgm:cxnLst>
    <dgm:cxn modelId="{78C57505-F97E-4CDE-9997-8EF2B8A8ECAD}" srcId="{46146967-5BBD-40C3-B5DC-19175F31E481}" destId="{2D266117-A46C-4010-8404-E1100272F9D6}" srcOrd="5" destOrd="0" parTransId="{41A1E023-9A3C-4050-A94D-3AC6186B0948}" sibTransId="{FC6034A7-4A17-4FB2-AF95-2AB06C3E3609}"/>
    <dgm:cxn modelId="{8CBD6A1B-4730-4E90-99CC-23DB0AA0AF46}" srcId="{46146967-5BBD-40C3-B5DC-19175F31E481}" destId="{B30AB8D1-051C-48ED-898C-71D68EA19016}" srcOrd="8" destOrd="0" parTransId="{1604CC46-03A5-42FA-A134-7DBE0C911028}" sibTransId="{6DC89EA8-509A-4DA5-B6D2-6ADAAD50476D}"/>
    <dgm:cxn modelId="{189A242F-929A-4AF2-AF43-EAA1E663DFCC}" type="presOf" srcId="{2D266117-A46C-4010-8404-E1100272F9D6}" destId="{2119AAC3-D25D-4370-AFD0-5423E3CDCD4D}" srcOrd="0" destOrd="0" presId="urn:microsoft.com/office/officeart/2005/8/layout/default"/>
    <dgm:cxn modelId="{6DE97830-A41E-417D-88E5-B0CA8BFDB36A}" srcId="{46146967-5BBD-40C3-B5DC-19175F31E481}" destId="{038F945E-71B5-4FE2-BB99-CD47DC969B00}" srcOrd="3" destOrd="0" parTransId="{CF458EC6-2CEA-4912-8CDE-E7B983251517}" sibTransId="{9E0739BA-603A-4EAB-9396-920F37B61A3F}"/>
    <dgm:cxn modelId="{BC9EDF30-A70A-4E30-BAB4-1499F9361E69}" type="presOf" srcId="{A4E1CD42-91F3-4A45-B8C0-551E0EE22FD0}" destId="{712AB642-6CD3-4927-8460-AC2DD93712EF}" srcOrd="0" destOrd="0" presId="urn:microsoft.com/office/officeart/2005/8/layout/default"/>
    <dgm:cxn modelId="{ACD6FD37-4CD7-43CF-B85A-43189F41D486}" srcId="{46146967-5BBD-40C3-B5DC-19175F31E481}" destId="{1ACB33FB-2D08-4789-AD90-EBDD3F7C4E00}" srcOrd="2" destOrd="0" parTransId="{03962714-5EC2-4C83-BA8F-06037149D9F6}" sibTransId="{0F0BB83D-74C6-418D-B5DB-454156B735DE}"/>
    <dgm:cxn modelId="{5CE6EB5F-2DFE-47BF-B7B1-ACD1C868C8F4}" type="presOf" srcId="{6C0040C5-8063-4E06-BBE9-B094101DCCE1}" destId="{B92E1447-B9C8-48B0-9935-30E1BA5F8B6B}" srcOrd="0" destOrd="0" presId="urn:microsoft.com/office/officeart/2005/8/layout/default"/>
    <dgm:cxn modelId="{EEE54B44-609B-4483-81FD-58D7A10E1522}" srcId="{46146967-5BBD-40C3-B5DC-19175F31E481}" destId="{A4E1CD42-91F3-4A45-B8C0-551E0EE22FD0}" srcOrd="6" destOrd="0" parTransId="{D4AA50CD-DFD0-4E4B-B993-2D5DE9967EA0}" sibTransId="{AC381F5C-2AD3-4477-853A-8A07EC296EEC}"/>
    <dgm:cxn modelId="{2E7F2E59-FC69-49E6-AF8B-7D6628D0747D}" srcId="{46146967-5BBD-40C3-B5DC-19175F31E481}" destId="{252B480C-AEC2-48D3-BE65-A53B58CBBD7A}" srcOrd="0" destOrd="0" parTransId="{EBD2849B-AD94-451B-80CA-5C4BA7ABF889}" sibTransId="{1AD7342E-0492-4850-8C89-CA1139651931}"/>
    <dgm:cxn modelId="{105CAD80-7440-4A37-B983-BED7C05F2EDB}" type="presOf" srcId="{D73D0BDF-9B1B-4F00-AC89-6688B4522A23}" destId="{9E5185A7-B1BD-4F2E-A6A6-5B967AE41F1F}" srcOrd="0" destOrd="0" presId="urn:microsoft.com/office/officeart/2005/8/layout/default"/>
    <dgm:cxn modelId="{8CAACB94-E629-4437-B149-CE028014CA14}" srcId="{46146967-5BBD-40C3-B5DC-19175F31E481}" destId="{6C0040C5-8063-4E06-BBE9-B094101DCCE1}" srcOrd="7" destOrd="0" parTransId="{73D98786-7506-4B91-86AB-7B7F36B76FFD}" sibTransId="{84887A71-0DE7-4C4C-85EF-0E0CC745295C}"/>
    <dgm:cxn modelId="{748A229D-54CE-4BE6-8598-3AFB962FB804}" type="presOf" srcId="{46146967-5BBD-40C3-B5DC-19175F31E481}" destId="{CA265BC2-976B-4848-AFCA-DE7F8B04094D}" srcOrd="0" destOrd="0" presId="urn:microsoft.com/office/officeart/2005/8/layout/default"/>
    <dgm:cxn modelId="{F7CE9FB4-D206-4962-9825-EFCDCB687197}" srcId="{46146967-5BBD-40C3-B5DC-19175F31E481}" destId="{9DC76A5B-3DB7-40B2-98CA-F2E939B07CBD}" srcOrd="4" destOrd="0" parTransId="{326C0889-F30E-4D28-B1A5-B875DBA9F448}" sibTransId="{6BA8FA55-AFA6-48B3-94D6-E69DD64D50E2}"/>
    <dgm:cxn modelId="{96D4CAB8-4E0F-443D-9276-838CF9B00289}" type="presOf" srcId="{038F945E-71B5-4FE2-BB99-CD47DC969B00}" destId="{5E57877A-B33B-42AE-8080-CFDC6E6BFA6B}" srcOrd="0" destOrd="0" presId="urn:microsoft.com/office/officeart/2005/8/layout/default"/>
    <dgm:cxn modelId="{701C2EC2-93F8-49D6-83B8-25CC85EFD73F}" type="presOf" srcId="{1ACB33FB-2D08-4789-AD90-EBDD3F7C4E00}" destId="{99E75DD1-337B-4CAA-9B67-A81D8999E421}" srcOrd="0" destOrd="0" presId="urn:microsoft.com/office/officeart/2005/8/layout/default"/>
    <dgm:cxn modelId="{F16538C4-4638-4FC5-96AE-0F1BAA53E4C9}" srcId="{46146967-5BBD-40C3-B5DC-19175F31E481}" destId="{D73D0BDF-9B1B-4F00-AC89-6688B4522A23}" srcOrd="1" destOrd="0" parTransId="{EABC7070-AC0F-4C15-8A1E-DC5A711ACBDE}" sibTransId="{B074FFD8-EB6F-4EBF-B337-381F1C0E8BA6}"/>
    <dgm:cxn modelId="{ED3294C9-6F0F-4428-A308-21AF3D3472EE}" type="presOf" srcId="{252B480C-AEC2-48D3-BE65-A53B58CBBD7A}" destId="{465EAA3F-A588-498C-B1DE-3C2712D8D426}" srcOrd="0" destOrd="0" presId="urn:microsoft.com/office/officeart/2005/8/layout/default"/>
    <dgm:cxn modelId="{F804B1D0-B4C0-4377-A51C-C12BD116D278}" type="presOf" srcId="{9DC76A5B-3DB7-40B2-98CA-F2E939B07CBD}" destId="{6A7EA894-ED01-4D70-B948-9169816965A5}" srcOrd="0" destOrd="0" presId="urn:microsoft.com/office/officeart/2005/8/layout/default"/>
    <dgm:cxn modelId="{2A7955DF-1D1F-4ADB-8AC0-94135714C596}" type="presOf" srcId="{B30AB8D1-051C-48ED-898C-71D68EA19016}" destId="{F495A407-F397-45B4-9687-A3F4F852B4CB}" srcOrd="0" destOrd="0" presId="urn:microsoft.com/office/officeart/2005/8/layout/default"/>
    <dgm:cxn modelId="{97EFE611-8AE2-43B8-AB56-FC0E073690D3}" type="presParOf" srcId="{CA265BC2-976B-4848-AFCA-DE7F8B04094D}" destId="{465EAA3F-A588-498C-B1DE-3C2712D8D426}" srcOrd="0" destOrd="0" presId="urn:microsoft.com/office/officeart/2005/8/layout/default"/>
    <dgm:cxn modelId="{CA9EDA6A-381D-4BF3-A12C-D96DB0F44556}" type="presParOf" srcId="{CA265BC2-976B-4848-AFCA-DE7F8B04094D}" destId="{61B26EF0-CD5B-439F-A94B-2028851E3532}" srcOrd="1" destOrd="0" presId="urn:microsoft.com/office/officeart/2005/8/layout/default"/>
    <dgm:cxn modelId="{F2C39D32-3A27-44C2-BBA8-DF281663CEE6}" type="presParOf" srcId="{CA265BC2-976B-4848-AFCA-DE7F8B04094D}" destId="{9E5185A7-B1BD-4F2E-A6A6-5B967AE41F1F}" srcOrd="2" destOrd="0" presId="urn:microsoft.com/office/officeart/2005/8/layout/default"/>
    <dgm:cxn modelId="{D536435C-D8FA-4B52-B8B5-ABE43A16885C}" type="presParOf" srcId="{CA265BC2-976B-4848-AFCA-DE7F8B04094D}" destId="{5798D0EB-8B5A-49EF-9E07-F85FB15D8FDC}" srcOrd="3" destOrd="0" presId="urn:microsoft.com/office/officeart/2005/8/layout/default"/>
    <dgm:cxn modelId="{142C8340-E9FE-46B9-B3EB-5EE51865340F}" type="presParOf" srcId="{CA265BC2-976B-4848-AFCA-DE7F8B04094D}" destId="{99E75DD1-337B-4CAA-9B67-A81D8999E421}" srcOrd="4" destOrd="0" presId="urn:microsoft.com/office/officeart/2005/8/layout/default"/>
    <dgm:cxn modelId="{615D7263-FD37-4E32-9ACF-6D948EF410E3}" type="presParOf" srcId="{CA265BC2-976B-4848-AFCA-DE7F8B04094D}" destId="{0D7B30E8-17EA-4B59-844D-ECE28FDA9478}" srcOrd="5" destOrd="0" presId="urn:microsoft.com/office/officeart/2005/8/layout/default"/>
    <dgm:cxn modelId="{68081301-8E03-487D-BD4D-C8294D725469}" type="presParOf" srcId="{CA265BC2-976B-4848-AFCA-DE7F8B04094D}" destId="{5E57877A-B33B-42AE-8080-CFDC6E6BFA6B}" srcOrd="6" destOrd="0" presId="urn:microsoft.com/office/officeart/2005/8/layout/default"/>
    <dgm:cxn modelId="{DFC0B84E-185D-42D1-8EC0-B3789F61A9E8}" type="presParOf" srcId="{CA265BC2-976B-4848-AFCA-DE7F8B04094D}" destId="{3F7BBAB8-1467-47CF-A629-F8362926EE70}" srcOrd="7" destOrd="0" presId="urn:microsoft.com/office/officeart/2005/8/layout/default"/>
    <dgm:cxn modelId="{918048FB-9D75-4D5D-BEA0-A5FD85D29162}" type="presParOf" srcId="{CA265BC2-976B-4848-AFCA-DE7F8B04094D}" destId="{6A7EA894-ED01-4D70-B948-9169816965A5}" srcOrd="8" destOrd="0" presId="urn:microsoft.com/office/officeart/2005/8/layout/default"/>
    <dgm:cxn modelId="{A3C155CA-D43E-4988-BCC3-FFE8AFCC926D}" type="presParOf" srcId="{CA265BC2-976B-4848-AFCA-DE7F8B04094D}" destId="{933BA60E-44FE-4D08-AAD4-FD9D390F4547}" srcOrd="9" destOrd="0" presId="urn:microsoft.com/office/officeart/2005/8/layout/default"/>
    <dgm:cxn modelId="{18C0A4EB-CFEB-4E04-8F89-882B83D12A36}" type="presParOf" srcId="{CA265BC2-976B-4848-AFCA-DE7F8B04094D}" destId="{2119AAC3-D25D-4370-AFD0-5423E3CDCD4D}" srcOrd="10" destOrd="0" presId="urn:microsoft.com/office/officeart/2005/8/layout/default"/>
    <dgm:cxn modelId="{54F04108-1F54-4BF7-9315-3B3D61CA2F46}" type="presParOf" srcId="{CA265BC2-976B-4848-AFCA-DE7F8B04094D}" destId="{5AA71070-A020-4C0F-B3E0-EF6E19B32F42}" srcOrd="11" destOrd="0" presId="urn:microsoft.com/office/officeart/2005/8/layout/default"/>
    <dgm:cxn modelId="{E69C97D4-77AF-4B02-9819-4AD412BB7D7F}" type="presParOf" srcId="{CA265BC2-976B-4848-AFCA-DE7F8B04094D}" destId="{712AB642-6CD3-4927-8460-AC2DD93712EF}" srcOrd="12" destOrd="0" presId="urn:microsoft.com/office/officeart/2005/8/layout/default"/>
    <dgm:cxn modelId="{A3D557D6-F630-4453-B86A-56D4164993DE}" type="presParOf" srcId="{CA265BC2-976B-4848-AFCA-DE7F8B04094D}" destId="{2EE31CE1-C0AA-4198-B49A-D38858DD86AA}" srcOrd="13" destOrd="0" presId="urn:microsoft.com/office/officeart/2005/8/layout/default"/>
    <dgm:cxn modelId="{00372DF7-C34D-47A7-8BCF-89895DFD69EA}" type="presParOf" srcId="{CA265BC2-976B-4848-AFCA-DE7F8B04094D}" destId="{B92E1447-B9C8-48B0-9935-30E1BA5F8B6B}" srcOrd="14" destOrd="0" presId="urn:microsoft.com/office/officeart/2005/8/layout/default"/>
    <dgm:cxn modelId="{EEFE1503-730F-4660-AA35-4E303E2BCC94}" type="presParOf" srcId="{CA265BC2-976B-4848-AFCA-DE7F8B04094D}" destId="{EAEEE602-ABF4-4F77-80E1-D6248D0BD1EF}" srcOrd="15" destOrd="0" presId="urn:microsoft.com/office/officeart/2005/8/layout/default"/>
    <dgm:cxn modelId="{540BA6D7-967C-435E-AB7E-D750B4069BF0}" type="presParOf" srcId="{CA265BC2-976B-4848-AFCA-DE7F8B04094D}" destId="{F495A407-F397-45B4-9687-A3F4F852B4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14EA8-437F-4F70-A1D3-3044CC11AFD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899E5-22B3-4FD0-B1A7-E16D3FABDD2B}">
      <dgm:prSet/>
      <dgm:spPr/>
      <dgm:t>
        <a:bodyPr/>
        <a:lstStyle/>
        <a:p>
          <a:r>
            <a:rPr lang="sk-SK"/>
            <a:t>Teater – tezaurus archeologickej terminológie </a:t>
          </a:r>
          <a:r>
            <a:rPr lang="sk-SK">
              <a:hlinkClick xmlns:r="http://schemas.openxmlformats.org/officeDocument/2006/relationships" r:id="rId1"/>
            </a:rPr>
            <a:t>https://teater.aiscr.cz/?view=cs</a:t>
          </a:r>
          <a:endParaRPr lang="en-US"/>
        </a:p>
      </dgm:t>
    </dgm:pt>
    <dgm:pt modelId="{38710DA1-67F7-42A4-909C-70EB45E089CE}" type="parTrans" cxnId="{E6781BC3-8EBE-4C12-BA82-61D980D9B513}">
      <dgm:prSet/>
      <dgm:spPr/>
      <dgm:t>
        <a:bodyPr/>
        <a:lstStyle/>
        <a:p>
          <a:endParaRPr lang="en-US"/>
        </a:p>
      </dgm:t>
    </dgm:pt>
    <dgm:pt modelId="{21E0E42B-A771-414C-8DE6-DCBEF7EE3142}" type="sibTrans" cxnId="{E6781BC3-8EBE-4C12-BA82-61D980D9B513}">
      <dgm:prSet/>
      <dgm:spPr/>
      <dgm:t>
        <a:bodyPr/>
        <a:lstStyle/>
        <a:p>
          <a:endParaRPr lang="en-US"/>
        </a:p>
      </dgm:t>
    </dgm:pt>
    <dgm:pt modelId="{A5A4F3DC-D80F-4BAE-95D5-BC446639033E}">
      <dgm:prSet/>
      <dgm:spPr/>
      <dgm:t>
        <a:bodyPr/>
        <a:lstStyle/>
        <a:p>
          <a:r>
            <a:rPr lang="sk-SK"/>
            <a:t>Der Neue Pauly – slovník s antickými pojmami – ang. aj nem. </a:t>
          </a:r>
          <a:r>
            <a:rPr lang="sk-SK">
              <a:hlinkClick xmlns:r="http://schemas.openxmlformats.org/officeDocument/2006/relationships" r:id="rId2"/>
            </a:rPr>
            <a:t>https://referenceworks.brillonline.com/browse/der-neue-pauly</a:t>
          </a:r>
          <a:endParaRPr lang="en-US"/>
        </a:p>
      </dgm:t>
    </dgm:pt>
    <dgm:pt modelId="{87F98B2F-AA89-4F07-A8C9-D2CD9183D1AD}" type="parTrans" cxnId="{AFF01F10-ADE5-4F9E-9E49-129CC6011D10}">
      <dgm:prSet/>
      <dgm:spPr/>
      <dgm:t>
        <a:bodyPr/>
        <a:lstStyle/>
        <a:p>
          <a:endParaRPr lang="en-US"/>
        </a:p>
      </dgm:t>
    </dgm:pt>
    <dgm:pt modelId="{0691C0D6-C41D-46F8-AD46-C39FCF7C5124}" type="sibTrans" cxnId="{AFF01F10-ADE5-4F9E-9E49-129CC6011D10}">
      <dgm:prSet/>
      <dgm:spPr/>
      <dgm:t>
        <a:bodyPr/>
        <a:lstStyle/>
        <a:p>
          <a:endParaRPr lang="en-US"/>
        </a:p>
      </dgm:t>
    </dgm:pt>
    <dgm:pt modelId="{3988EF98-C3C8-4AE1-B383-173F72CD86B0}">
      <dgm:prSet/>
      <dgm:spPr/>
      <dgm:t>
        <a:bodyPr/>
        <a:lstStyle/>
        <a:p>
          <a:r>
            <a:rPr lang="sk-SK"/>
            <a:t>Perseus – klasické texty s ang. prekladmi </a:t>
          </a:r>
          <a:r>
            <a:rPr lang="sk-SK">
              <a:hlinkClick xmlns:r="http://schemas.openxmlformats.org/officeDocument/2006/relationships" r:id="rId3"/>
            </a:rPr>
            <a:t>http://www.perseus.tufts.edu/hopper/</a:t>
          </a:r>
          <a:endParaRPr lang="en-US"/>
        </a:p>
      </dgm:t>
    </dgm:pt>
    <dgm:pt modelId="{87EC22D1-2792-4C30-9DFF-9C8DDD459262}" type="parTrans" cxnId="{FBEC6363-57D1-4D02-A59A-C6FC434C0902}">
      <dgm:prSet/>
      <dgm:spPr/>
      <dgm:t>
        <a:bodyPr/>
        <a:lstStyle/>
        <a:p>
          <a:endParaRPr lang="en-US"/>
        </a:p>
      </dgm:t>
    </dgm:pt>
    <dgm:pt modelId="{E3642E00-9E1F-4AE3-BEEE-58A3D7EBF1FE}" type="sibTrans" cxnId="{FBEC6363-57D1-4D02-A59A-C6FC434C0902}">
      <dgm:prSet/>
      <dgm:spPr/>
      <dgm:t>
        <a:bodyPr/>
        <a:lstStyle/>
        <a:p>
          <a:endParaRPr lang="en-US"/>
        </a:p>
      </dgm:t>
    </dgm:pt>
    <dgm:pt modelId="{D1D5B129-B675-46F8-98A9-9C1DAF59DBF3}">
      <dgm:prSet/>
      <dgm:spPr/>
      <dgm:t>
        <a:bodyPr/>
        <a:lstStyle/>
        <a:p>
          <a:r>
            <a:rPr lang="sk-SK"/>
            <a:t>Databázy IDAI </a:t>
          </a:r>
          <a:r>
            <a:rPr lang="sk-SK">
              <a:hlinkClick xmlns:r="http://schemas.openxmlformats.org/officeDocument/2006/relationships" r:id="rId4"/>
            </a:rPr>
            <a:t>https://idai.world/</a:t>
          </a:r>
          <a:endParaRPr lang="en-US"/>
        </a:p>
      </dgm:t>
    </dgm:pt>
    <dgm:pt modelId="{0AC395C9-D121-4B52-AC6B-558D9D92BD5E}" type="parTrans" cxnId="{20DB1637-C342-4BCE-90FD-036D15513D4E}">
      <dgm:prSet/>
      <dgm:spPr/>
      <dgm:t>
        <a:bodyPr/>
        <a:lstStyle/>
        <a:p>
          <a:endParaRPr lang="en-US"/>
        </a:p>
      </dgm:t>
    </dgm:pt>
    <dgm:pt modelId="{721A711F-4B5A-4A8A-A4EF-9538F5A42DB2}" type="sibTrans" cxnId="{20DB1637-C342-4BCE-90FD-036D15513D4E}">
      <dgm:prSet/>
      <dgm:spPr/>
      <dgm:t>
        <a:bodyPr/>
        <a:lstStyle/>
        <a:p>
          <a:endParaRPr lang="en-US"/>
        </a:p>
      </dgm:t>
    </dgm:pt>
    <dgm:pt modelId="{0ACCBDDD-F973-491A-AA8F-97708A929082}">
      <dgm:prSet/>
      <dgm:spPr/>
      <dgm:t>
        <a:bodyPr/>
        <a:lstStyle/>
        <a:p>
          <a:r>
            <a:rPr lang="sk-SK"/>
            <a:t>Databáza Akropolského múzea v Aténach </a:t>
          </a:r>
          <a:r>
            <a:rPr lang="sk-SK">
              <a:hlinkClick xmlns:r="http://schemas.openxmlformats.org/officeDocument/2006/relationships" r:id="rId5"/>
            </a:rPr>
            <a:t>https://www.theacropolismuseum.gr/en/explore-collections</a:t>
          </a:r>
          <a:endParaRPr lang="en-US"/>
        </a:p>
      </dgm:t>
    </dgm:pt>
    <dgm:pt modelId="{15D3BB36-1EEE-48C9-8E02-82B4454903F4}" type="parTrans" cxnId="{DFF3C849-012E-49A2-B2A7-C0D57216EC32}">
      <dgm:prSet/>
      <dgm:spPr/>
      <dgm:t>
        <a:bodyPr/>
        <a:lstStyle/>
        <a:p>
          <a:endParaRPr lang="en-US"/>
        </a:p>
      </dgm:t>
    </dgm:pt>
    <dgm:pt modelId="{63C6BBC3-F862-43EC-BECB-32DA3FBA7947}" type="sibTrans" cxnId="{DFF3C849-012E-49A2-B2A7-C0D57216EC32}">
      <dgm:prSet/>
      <dgm:spPr/>
      <dgm:t>
        <a:bodyPr/>
        <a:lstStyle/>
        <a:p>
          <a:endParaRPr lang="en-US"/>
        </a:p>
      </dgm:t>
    </dgm:pt>
    <dgm:pt modelId="{EAE79E8E-BC26-4491-91D1-193973D182FA}">
      <dgm:prSet/>
      <dgm:spPr/>
      <dgm:t>
        <a:bodyPr/>
        <a:lstStyle/>
        <a:p>
          <a:r>
            <a:rPr lang="sk-SK"/>
            <a:t>Databáza Národného múzea v Aténach </a:t>
          </a:r>
          <a:r>
            <a:rPr lang="sk-SK">
              <a:hlinkClick xmlns:r="http://schemas.openxmlformats.org/officeDocument/2006/relationships" r:id="rId6"/>
            </a:rPr>
            <a:t>https://www.namuseum.gr/en/collections/</a:t>
          </a:r>
          <a:r>
            <a:rPr lang="sk-SK"/>
            <a:t> </a:t>
          </a:r>
          <a:endParaRPr lang="en-US"/>
        </a:p>
      </dgm:t>
    </dgm:pt>
    <dgm:pt modelId="{C530CA29-5F60-4EB6-BD4D-2DDE1234E1E6}" type="parTrans" cxnId="{1BC390DA-43B7-41FD-9A2E-3E2A7D7E868B}">
      <dgm:prSet/>
      <dgm:spPr/>
      <dgm:t>
        <a:bodyPr/>
        <a:lstStyle/>
        <a:p>
          <a:endParaRPr lang="en-US"/>
        </a:p>
      </dgm:t>
    </dgm:pt>
    <dgm:pt modelId="{9EAAF0BC-4164-4129-9CA1-C2E391F1FEF4}" type="sibTrans" cxnId="{1BC390DA-43B7-41FD-9A2E-3E2A7D7E868B}">
      <dgm:prSet/>
      <dgm:spPr/>
      <dgm:t>
        <a:bodyPr/>
        <a:lstStyle/>
        <a:p>
          <a:endParaRPr lang="en-US"/>
        </a:p>
      </dgm:t>
    </dgm:pt>
    <dgm:pt modelId="{14AAD00E-1550-4FBA-8921-8A18F2221B84}">
      <dgm:prSet/>
      <dgm:spPr/>
      <dgm:t>
        <a:bodyPr/>
        <a:lstStyle/>
        <a:p>
          <a:r>
            <a:rPr lang="sk-SK"/>
            <a:t>Corpus Vasorum Antiquorum online </a:t>
          </a:r>
          <a:r>
            <a:rPr lang="sk-SK">
              <a:hlinkClick xmlns:r="http://schemas.openxmlformats.org/officeDocument/2006/relationships" r:id="rId7"/>
            </a:rPr>
            <a:t>https://www.cvaonline.org/cva/</a:t>
          </a:r>
          <a:endParaRPr lang="en-US"/>
        </a:p>
      </dgm:t>
    </dgm:pt>
    <dgm:pt modelId="{7029AEAB-675B-4648-85FB-BDBF1F5693A2}" type="parTrans" cxnId="{A45C6CA9-6748-46D0-B1A3-8946B53E85E9}">
      <dgm:prSet/>
      <dgm:spPr/>
      <dgm:t>
        <a:bodyPr/>
        <a:lstStyle/>
        <a:p>
          <a:endParaRPr lang="en-US"/>
        </a:p>
      </dgm:t>
    </dgm:pt>
    <dgm:pt modelId="{91893C39-2BBD-416C-9916-4F95CB6D3A4B}" type="sibTrans" cxnId="{A45C6CA9-6748-46D0-B1A3-8946B53E85E9}">
      <dgm:prSet/>
      <dgm:spPr/>
      <dgm:t>
        <a:bodyPr/>
        <a:lstStyle/>
        <a:p>
          <a:endParaRPr lang="en-US"/>
        </a:p>
      </dgm:t>
    </dgm:pt>
    <dgm:pt modelId="{9DFE9E9F-20D7-4FC8-8A21-EC66022134BD}">
      <dgm:prSet/>
      <dgm:spPr/>
      <dgm:t>
        <a:bodyPr/>
        <a:lstStyle/>
        <a:p>
          <a:r>
            <a:rPr lang="sk-SK" dirty="0"/>
            <a:t>Databáza keramiky (</a:t>
          </a:r>
          <a:r>
            <a:rPr lang="sk-SK" dirty="0" err="1"/>
            <a:t>Beazley</a:t>
          </a:r>
          <a:r>
            <a:rPr lang="sk-SK" dirty="0"/>
            <a:t>) </a:t>
          </a:r>
          <a:r>
            <a:rPr lang="sk-SK" dirty="0">
              <a:hlinkClick xmlns:r="http://schemas.openxmlformats.org/officeDocument/2006/relationships" r:id="rId8"/>
            </a:rPr>
            <a:t>https://www.carc.ox.ac.uk/carc/pottery</a:t>
          </a:r>
          <a:r>
            <a:rPr lang="sk-SK" dirty="0"/>
            <a:t> a gem </a:t>
          </a:r>
          <a:r>
            <a:rPr lang="sk-SK" dirty="0">
              <a:hlinkClick xmlns:r="http://schemas.openxmlformats.org/officeDocument/2006/relationships" r:id="rId9"/>
            </a:rPr>
            <a:t>https://www.carc.ox.ac.uk/carc/gems</a:t>
          </a:r>
          <a:endParaRPr lang="en-US" dirty="0"/>
        </a:p>
      </dgm:t>
    </dgm:pt>
    <dgm:pt modelId="{2BEA9389-2F3E-4001-8DED-48B5343E4656}" type="parTrans" cxnId="{852C7CA8-A2B0-4717-8705-FA420884B008}">
      <dgm:prSet/>
      <dgm:spPr/>
      <dgm:t>
        <a:bodyPr/>
        <a:lstStyle/>
        <a:p>
          <a:endParaRPr lang="en-US"/>
        </a:p>
      </dgm:t>
    </dgm:pt>
    <dgm:pt modelId="{93953A17-25F4-4EF6-B5BB-84D961FA6047}" type="sibTrans" cxnId="{852C7CA8-A2B0-4717-8705-FA420884B008}">
      <dgm:prSet/>
      <dgm:spPr/>
      <dgm:t>
        <a:bodyPr/>
        <a:lstStyle/>
        <a:p>
          <a:endParaRPr lang="en-US"/>
        </a:p>
      </dgm:t>
    </dgm:pt>
    <dgm:pt modelId="{C3BCA0A5-A634-4D4B-8922-0B6C2343BE6E}">
      <dgm:prSet/>
      <dgm:spPr/>
      <dgm:t>
        <a:bodyPr/>
        <a:lstStyle/>
        <a:p>
          <a:r>
            <a:rPr lang="sk-SK" dirty="0" err="1"/>
            <a:t>Epigrafická</a:t>
          </a:r>
          <a:r>
            <a:rPr lang="sk-SK" dirty="0"/>
            <a:t> databáza </a:t>
          </a:r>
          <a:r>
            <a:rPr lang="sk-SK" dirty="0">
              <a:hlinkClick xmlns:r="http://schemas.openxmlformats.org/officeDocument/2006/relationships" r:id="rId10"/>
            </a:rPr>
            <a:t>http://www.manfredclauss.de/gb/index.html</a:t>
          </a:r>
          <a:endParaRPr lang="sk-SK" dirty="0"/>
        </a:p>
        <a:p>
          <a:r>
            <a:rPr lang="cs-CZ" dirty="0">
              <a:hlinkClick xmlns:r="http://schemas.openxmlformats.org/officeDocument/2006/relationships" r:id="rId11"/>
            </a:rPr>
            <a:t>PHI </a:t>
          </a:r>
          <a:r>
            <a:rPr lang="cs-CZ" dirty="0" err="1">
              <a:hlinkClick xmlns:r="http://schemas.openxmlformats.org/officeDocument/2006/relationships" r:id="rId11"/>
            </a:rPr>
            <a:t>Greek</a:t>
          </a:r>
          <a:r>
            <a:rPr lang="cs-CZ" dirty="0">
              <a:hlinkClick xmlns:r="http://schemas.openxmlformats.org/officeDocument/2006/relationships" r:id="rId11"/>
            </a:rPr>
            <a:t> </a:t>
          </a:r>
          <a:r>
            <a:rPr lang="cs-CZ" dirty="0" err="1">
              <a:hlinkClick xmlns:r="http://schemas.openxmlformats.org/officeDocument/2006/relationships" r:id="rId11"/>
            </a:rPr>
            <a:t>Inscriptions</a:t>
          </a:r>
          <a:r>
            <a:rPr lang="cs-CZ" dirty="0">
              <a:hlinkClick xmlns:r="http://schemas.openxmlformats.org/officeDocument/2006/relationships" r:id="rId11"/>
            </a:rPr>
            <a:t> (packhum.org)</a:t>
          </a:r>
          <a:r>
            <a:rPr lang="cs-CZ" dirty="0"/>
            <a:t> </a:t>
          </a:r>
          <a:endParaRPr lang="en-US" dirty="0"/>
        </a:p>
      </dgm:t>
    </dgm:pt>
    <dgm:pt modelId="{D9236BD6-70FF-4C6E-BAE7-42B17E15E4E1}" type="parTrans" cxnId="{4E4D9D64-B4ED-4A4D-B3E4-06D9987D31ED}">
      <dgm:prSet/>
      <dgm:spPr/>
      <dgm:t>
        <a:bodyPr/>
        <a:lstStyle/>
        <a:p>
          <a:endParaRPr lang="en-US"/>
        </a:p>
      </dgm:t>
    </dgm:pt>
    <dgm:pt modelId="{F1BEE0A1-1753-4784-8024-A48969F66396}" type="sibTrans" cxnId="{4E4D9D64-B4ED-4A4D-B3E4-06D9987D31ED}">
      <dgm:prSet/>
      <dgm:spPr/>
      <dgm:t>
        <a:bodyPr/>
        <a:lstStyle/>
        <a:p>
          <a:endParaRPr lang="en-US"/>
        </a:p>
      </dgm:t>
    </dgm:pt>
    <dgm:pt modelId="{36130462-73D6-46DD-BE91-AC2C44E8EC79}">
      <dgm:prSet/>
      <dgm:spPr/>
      <dgm:t>
        <a:bodyPr/>
        <a:lstStyle/>
        <a:p>
          <a:endParaRPr lang="en-US" dirty="0"/>
        </a:p>
      </dgm:t>
    </dgm:pt>
    <dgm:pt modelId="{F5F37194-16CB-46EE-B6FE-D6EFB6F8E8FE}" type="parTrans" cxnId="{19A68BB2-F71A-4EF5-B7F7-ADE9DB5AA38C}">
      <dgm:prSet/>
      <dgm:spPr/>
      <dgm:t>
        <a:bodyPr/>
        <a:lstStyle/>
        <a:p>
          <a:endParaRPr lang="en-US"/>
        </a:p>
      </dgm:t>
    </dgm:pt>
    <dgm:pt modelId="{64D3481B-9A0C-4228-9436-7A4BF3D6A830}" type="sibTrans" cxnId="{19A68BB2-F71A-4EF5-B7F7-ADE9DB5AA38C}">
      <dgm:prSet/>
      <dgm:spPr/>
      <dgm:t>
        <a:bodyPr/>
        <a:lstStyle/>
        <a:p>
          <a:endParaRPr lang="en-US"/>
        </a:p>
      </dgm:t>
    </dgm:pt>
    <dgm:pt modelId="{F29A2384-03BA-4300-9F0D-14ACD4B00049}" type="pres">
      <dgm:prSet presAssocID="{55214EA8-437F-4F70-A1D3-3044CC11AFDF}" presName="vert0" presStyleCnt="0">
        <dgm:presLayoutVars>
          <dgm:dir/>
          <dgm:animOne val="branch"/>
          <dgm:animLvl val="lvl"/>
        </dgm:presLayoutVars>
      </dgm:prSet>
      <dgm:spPr/>
    </dgm:pt>
    <dgm:pt modelId="{BCAE5BF4-451E-4B0A-9D45-B3CAB53E3EE6}" type="pres">
      <dgm:prSet presAssocID="{709899E5-22B3-4FD0-B1A7-E16D3FABDD2B}" presName="thickLine" presStyleLbl="alignNode1" presStyleIdx="0" presStyleCnt="10"/>
      <dgm:spPr/>
    </dgm:pt>
    <dgm:pt modelId="{479C60B3-0D6C-48A3-B02E-770A1497E822}" type="pres">
      <dgm:prSet presAssocID="{709899E5-22B3-4FD0-B1A7-E16D3FABDD2B}" presName="horz1" presStyleCnt="0"/>
      <dgm:spPr/>
    </dgm:pt>
    <dgm:pt modelId="{63B6895E-52C3-4230-8B49-0F64B650BB04}" type="pres">
      <dgm:prSet presAssocID="{709899E5-22B3-4FD0-B1A7-E16D3FABDD2B}" presName="tx1" presStyleLbl="revTx" presStyleIdx="0" presStyleCnt="10"/>
      <dgm:spPr/>
    </dgm:pt>
    <dgm:pt modelId="{7D84DBCC-EAFB-4894-BFDD-0BE83E838EEE}" type="pres">
      <dgm:prSet presAssocID="{709899E5-22B3-4FD0-B1A7-E16D3FABDD2B}" presName="vert1" presStyleCnt="0"/>
      <dgm:spPr/>
    </dgm:pt>
    <dgm:pt modelId="{A006824E-09D7-4FCE-BA2C-7C74FD7BF029}" type="pres">
      <dgm:prSet presAssocID="{A5A4F3DC-D80F-4BAE-95D5-BC446639033E}" presName="thickLine" presStyleLbl="alignNode1" presStyleIdx="1" presStyleCnt="10"/>
      <dgm:spPr/>
    </dgm:pt>
    <dgm:pt modelId="{CF818BBD-270C-44DC-BA0F-1D8B8B883ADD}" type="pres">
      <dgm:prSet presAssocID="{A5A4F3DC-D80F-4BAE-95D5-BC446639033E}" presName="horz1" presStyleCnt="0"/>
      <dgm:spPr/>
    </dgm:pt>
    <dgm:pt modelId="{EEDF83D1-254C-4CDC-96A9-2D0D23473D72}" type="pres">
      <dgm:prSet presAssocID="{A5A4F3DC-D80F-4BAE-95D5-BC446639033E}" presName="tx1" presStyleLbl="revTx" presStyleIdx="1" presStyleCnt="10"/>
      <dgm:spPr/>
    </dgm:pt>
    <dgm:pt modelId="{350928C3-766C-456C-9FDD-83460D742D41}" type="pres">
      <dgm:prSet presAssocID="{A5A4F3DC-D80F-4BAE-95D5-BC446639033E}" presName="vert1" presStyleCnt="0"/>
      <dgm:spPr/>
    </dgm:pt>
    <dgm:pt modelId="{3E8525ED-8C59-4A2A-82A4-C3921D6FA8D4}" type="pres">
      <dgm:prSet presAssocID="{3988EF98-C3C8-4AE1-B383-173F72CD86B0}" presName="thickLine" presStyleLbl="alignNode1" presStyleIdx="2" presStyleCnt="10"/>
      <dgm:spPr/>
    </dgm:pt>
    <dgm:pt modelId="{751B6705-7209-468D-8383-96F5314CE818}" type="pres">
      <dgm:prSet presAssocID="{3988EF98-C3C8-4AE1-B383-173F72CD86B0}" presName="horz1" presStyleCnt="0"/>
      <dgm:spPr/>
    </dgm:pt>
    <dgm:pt modelId="{64A8C88C-41EF-43FE-AC75-804ADE233D39}" type="pres">
      <dgm:prSet presAssocID="{3988EF98-C3C8-4AE1-B383-173F72CD86B0}" presName="tx1" presStyleLbl="revTx" presStyleIdx="2" presStyleCnt="10"/>
      <dgm:spPr/>
    </dgm:pt>
    <dgm:pt modelId="{13D1F962-BB2A-4EAE-BB47-B99BC6E3B623}" type="pres">
      <dgm:prSet presAssocID="{3988EF98-C3C8-4AE1-B383-173F72CD86B0}" presName="vert1" presStyleCnt="0"/>
      <dgm:spPr/>
    </dgm:pt>
    <dgm:pt modelId="{598E655A-BE4E-4396-9F7D-EDE47D7C9961}" type="pres">
      <dgm:prSet presAssocID="{D1D5B129-B675-46F8-98A9-9C1DAF59DBF3}" presName="thickLine" presStyleLbl="alignNode1" presStyleIdx="3" presStyleCnt="10"/>
      <dgm:spPr/>
    </dgm:pt>
    <dgm:pt modelId="{4651BA77-3F07-489D-A8D2-F1D1215BCE3D}" type="pres">
      <dgm:prSet presAssocID="{D1D5B129-B675-46F8-98A9-9C1DAF59DBF3}" presName="horz1" presStyleCnt="0"/>
      <dgm:spPr/>
    </dgm:pt>
    <dgm:pt modelId="{D13CA6ED-77E8-4DD9-AA9E-3AE91AB55F15}" type="pres">
      <dgm:prSet presAssocID="{D1D5B129-B675-46F8-98A9-9C1DAF59DBF3}" presName="tx1" presStyleLbl="revTx" presStyleIdx="3" presStyleCnt="10"/>
      <dgm:spPr/>
    </dgm:pt>
    <dgm:pt modelId="{F6D12080-7187-4C83-868A-FF51EB3F01F0}" type="pres">
      <dgm:prSet presAssocID="{D1D5B129-B675-46F8-98A9-9C1DAF59DBF3}" presName="vert1" presStyleCnt="0"/>
      <dgm:spPr/>
    </dgm:pt>
    <dgm:pt modelId="{0A8D8FEB-5714-44DA-BE5E-9294C8ED99FD}" type="pres">
      <dgm:prSet presAssocID="{0ACCBDDD-F973-491A-AA8F-97708A929082}" presName="thickLine" presStyleLbl="alignNode1" presStyleIdx="4" presStyleCnt="10"/>
      <dgm:spPr/>
    </dgm:pt>
    <dgm:pt modelId="{F802AF15-ECD6-4459-8F4C-FB62E3D5CC04}" type="pres">
      <dgm:prSet presAssocID="{0ACCBDDD-F973-491A-AA8F-97708A929082}" presName="horz1" presStyleCnt="0"/>
      <dgm:spPr/>
    </dgm:pt>
    <dgm:pt modelId="{41D03086-5916-403A-8F30-04C10C28030E}" type="pres">
      <dgm:prSet presAssocID="{0ACCBDDD-F973-491A-AA8F-97708A929082}" presName="tx1" presStyleLbl="revTx" presStyleIdx="4" presStyleCnt="10"/>
      <dgm:spPr/>
    </dgm:pt>
    <dgm:pt modelId="{B78D657F-690F-45E7-8368-0D86BDFC697F}" type="pres">
      <dgm:prSet presAssocID="{0ACCBDDD-F973-491A-AA8F-97708A929082}" presName="vert1" presStyleCnt="0"/>
      <dgm:spPr/>
    </dgm:pt>
    <dgm:pt modelId="{981794F2-DB97-4EBF-94FD-34068478ED2D}" type="pres">
      <dgm:prSet presAssocID="{EAE79E8E-BC26-4491-91D1-193973D182FA}" presName="thickLine" presStyleLbl="alignNode1" presStyleIdx="5" presStyleCnt="10"/>
      <dgm:spPr/>
    </dgm:pt>
    <dgm:pt modelId="{CA59FA08-26CB-4075-8BD4-7D607216969C}" type="pres">
      <dgm:prSet presAssocID="{EAE79E8E-BC26-4491-91D1-193973D182FA}" presName="horz1" presStyleCnt="0"/>
      <dgm:spPr/>
    </dgm:pt>
    <dgm:pt modelId="{706045E5-3271-4D04-A3F5-4ADDD21E663C}" type="pres">
      <dgm:prSet presAssocID="{EAE79E8E-BC26-4491-91D1-193973D182FA}" presName="tx1" presStyleLbl="revTx" presStyleIdx="5" presStyleCnt="10"/>
      <dgm:spPr/>
    </dgm:pt>
    <dgm:pt modelId="{7BE1BAB9-ABFA-4B97-98CD-BCF0F82928E9}" type="pres">
      <dgm:prSet presAssocID="{EAE79E8E-BC26-4491-91D1-193973D182FA}" presName="vert1" presStyleCnt="0"/>
      <dgm:spPr/>
    </dgm:pt>
    <dgm:pt modelId="{F74E1A77-FFE5-4889-905E-274CEDDD33D4}" type="pres">
      <dgm:prSet presAssocID="{14AAD00E-1550-4FBA-8921-8A18F2221B84}" presName="thickLine" presStyleLbl="alignNode1" presStyleIdx="6" presStyleCnt="10"/>
      <dgm:spPr/>
    </dgm:pt>
    <dgm:pt modelId="{3D66F657-79A2-44AC-8640-03B12888330D}" type="pres">
      <dgm:prSet presAssocID="{14AAD00E-1550-4FBA-8921-8A18F2221B84}" presName="horz1" presStyleCnt="0"/>
      <dgm:spPr/>
    </dgm:pt>
    <dgm:pt modelId="{771A6204-AF0A-414F-884D-96B348E63F71}" type="pres">
      <dgm:prSet presAssocID="{14AAD00E-1550-4FBA-8921-8A18F2221B84}" presName="tx1" presStyleLbl="revTx" presStyleIdx="6" presStyleCnt="10"/>
      <dgm:spPr/>
    </dgm:pt>
    <dgm:pt modelId="{ECC6104B-ACAF-4709-A4E7-340FB2EAD992}" type="pres">
      <dgm:prSet presAssocID="{14AAD00E-1550-4FBA-8921-8A18F2221B84}" presName="vert1" presStyleCnt="0"/>
      <dgm:spPr/>
    </dgm:pt>
    <dgm:pt modelId="{8A63A192-8538-46C0-8514-BCCCA37B8888}" type="pres">
      <dgm:prSet presAssocID="{9DFE9E9F-20D7-4FC8-8A21-EC66022134BD}" presName="thickLine" presStyleLbl="alignNode1" presStyleIdx="7" presStyleCnt="10"/>
      <dgm:spPr/>
    </dgm:pt>
    <dgm:pt modelId="{18337F7D-B66D-4587-92B7-1B24A8207306}" type="pres">
      <dgm:prSet presAssocID="{9DFE9E9F-20D7-4FC8-8A21-EC66022134BD}" presName="horz1" presStyleCnt="0"/>
      <dgm:spPr/>
    </dgm:pt>
    <dgm:pt modelId="{0DDC7F73-0169-4ECB-8F2C-9120E83A166B}" type="pres">
      <dgm:prSet presAssocID="{9DFE9E9F-20D7-4FC8-8A21-EC66022134BD}" presName="tx1" presStyleLbl="revTx" presStyleIdx="7" presStyleCnt="10"/>
      <dgm:spPr/>
    </dgm:pt>
    <dgm:pt modelId="{646AA113-C2BE-4E7F-BC15-C9175BACB906}" type="pres">
      <dgm:prSet presAssocID="{9DFE9E9F-20D7-4FC8-8A21-EC66022134BD}" presName="vert1" presStyleCnt="0"/>
      <dgm:spPr/>
    </dgm:pt>
    <dgm:pt modelId="{726B239D-4551-41BE-80A8-CE3D9AAB3082}" type="pres">
      <dgm:prSet presAssocID="{C3BCA0A5-A634-4D4B-8922-0B6C2343BE6E}" presName="thickLine" presStyleLbl="alignNode1" presStyleIdx="8" presStyleCnt="10"/>
      <dgm:spPr/>
    </dgm:pt>
    <dgm:pt modelId="{C1F5C4F1-2E37-4F5B-8770-63C98F3E086D}" type="pres">
      <dgm:prSet presAssocID="{C3BCA0A5-A634-4D4B-8922-0B6C2343BE6E}" presName="horz1" presStyleCnt="0"/>
      <dgm:spPr/>
    </dgm:pt>
    <dgm:pt modelId="{02CAC1D4-9B3A-45B6-B453-81ED44438A77}" type="pres">
      <dgm:prSet presAssocID="{C3BCA0A5-A634-4D4B-8922-0B6C2343BE6E}" presName="tx1" presStyleLbl="revTx" presStyleIdx="8" presStyleCnt="10"/>
      <dgm:spPr/>
    </dgm:pt>
    <dgm:pt modelId="{27DECF65-C9BC-4AED-B5F7-63248C374BCE}" type="pres">
      <dgm:prSet presAssocID="{C3BCA0A5-A634-4D4B-8922-0B6C2343BE6E}" presName="vert1" presStyleCnt="0"/>
      <dgm:spPr/>
    </dgm:pt>
    <dgm:pt modelId="{22CD91B7-2F87-48DE-BB10-84378231736E}" type="pres">
      <dgm:prSet presAssocID="{36130462-73D6-46DD-BE91-AC2C44E8EC79}" presName="thickLine" presStyleLbl="alignNode1" presStyleIdx="9" presStyleCnt="10"/>
      <dgm:spPr/>
    </dgm:pt>
    <dgm:pt modelId="{F3AF5D8D-C35E-4764-AA5F-A353906BDCF6}" type="pres">
      <dgm:prSet presAssocID="{36130462-73D6-46DD-BE91-AC2C44E8EC79}" presName="horz1" presStyleCnt="0"/>
      <dgm:spPr/>
    </dgm:pt>
    <dgm:pt modelId="{E78DAEE5-910B-45C9-A3F8-BDBAD3228D24}" type="pres">
      <dgm:prSet presAssocID="{36130462-73D6-46DD-BE91-AC2C44E8EC79}" presName="tx1" presStyleLbl="revTx" presStyleIdx="9" presStyleCnt="10"/>
      <dgm:spPr/>
    </dgm:pt>
    <dgm:pt modelId="{35BD0327-9226-4583-8595-E2464D5C1F73}" type="pres">
      <dgm:prSet presAssocID="{36130462-73D6-46DD-BE91-AC2C44E8EC79}" presName="vert1" presStyleCnt="0"/>
      <dgm:spPr/>
    </dgm:pt>
  </dgm:ptLst>
  <dgm:cxnLst>
    <dgm:cxn modelId="{013BE202-4EC8-4FF8-A265-5F1CCF15725C}" type="presOf" srcId="{9DFE9E9F-20D7-4FC8-8A21-EC66022134BD}" destId="{0DDC7F73-0169-4ECB-8F2C-9120E83A166B}" srcOrd="0" destOrd="0" presId="urn:microsoft.com/office/officeart/2008/layout/LinedList"/>
    <dgm:cxn modelId="{AFF01F10-ADE5-4F9E-9E49-129CC6011D10}" srcId="{55214EA8-437F-4F70-A1D3-3044CC11AFDF}" destId="{A5A4F3DC-D80F-4BAE-95D5-BC446639033E}" srcOrd="1" destOrd="0" parTransId="{87F98B2F-AA89-4F07-A8C9-D2CD9183D1AD}" sibTransId="{0691C0D6-C41D-46F8-AD46-C39FCF7C5124}"/>
    <dgm:cxn modelId="{F24F0015-F5D4-4627-AD17-1B1E19E22A29}" type="presOf" srcId="{55214EA8-437F-4F70-A1D3-3044CC11AFDF}" destId="{F29A2384-03BA-4300-9F0D-14ACD4B00049}" srcOrd="0" destOrd="0" presId="urn:microsoft.com/office/officeart/2008/layout/LinedList"/>
    <dgm:cxn modelId="{7FB7601F-8DB1-497F-BB7F-C654DB24D81E}" type="presOf" srcId="{EAE79E8E-BC26-4491-91D1-193973D182FA}" destId="{706045E5-3271-4D04-A3F5-4ADDD21E663C}" srcOrd="0" destOrd="0" presId="urn:microsoft.com/office/officeart/2008/layout/LinedList"/>
    <dgm:cxn modelId="{20DB1637-C342-4BCE-90FD-036D15513D4E}" srcId="{55214EA8-437F-4F70-A1D3-3044CC11AFDF}" destId="{D1D5B129-B675-46F8-98A9-9C1DAF59DBF3}" srcOrd="3" destOrd="0" parTransId="{0AC395C9-D121-4B52-AC6B-558D9D92BD5E}" sibTransId="{721A711F-4B5A-4A8A-A4EF-9538F5A42DB2}"/>
    <dgm:cxn modelId="{FBEC6363-57D1-4D02-A59A-C6FC434C0902}" srcId="{55214EA8-437F-4F70-A1D3-3044CC11AFDF}" destId="{3988EF98-C3C8-4AE1-B383-173F72CD86B0}" srcOrd="2" destOrd="0" parTransId="{87EC22D1-2792-4C30-9DFF-9C8DDD459262}" sibTransId="{E3642E00-9E1F-4AE3-BEEE-58A3D7EBF1FE}"/>
    <dgm:cxn modelId="{4E4D9D64-B4ED-4A4D-B3E4-06D9987D31ED}" srcId="{55214EA8-437F-4F70-A1D3-3044CC11AFDF}" destId="{C3BCA0A5-A634-4D4B-8922-0B6C2343BE6E}" srcOrd="8" destOrd="0" parTransId="{D9236BD6-70FF-4C6E-BAE7-42B17E15E4E1}" sibTransId="{F1BEE0A1-1753-4784-8024-A48969F66396}"/>
    <dgm:cxn modelId="{E1686F65-55F0-4B2C-BBF8-AF3187DBDB53}" type="presOf" srcId="{14AAD00E-1550-4FBA-8921-8A18F2221B84}" destId="{771A6204-AF0A-414F-884D-96B348E63F71}" srcOrd="0" destOrd="0" presId="urn:microsoft.com/office/officeart/2008/layout/LinedList"/>
    <dgm:cxn modelId="{DFF3C849-012E-49A2-B2A7-C0D57216EC32}" srcId="{55214EA8-437F-4F70-A1D3-3044CC11AFDF}" destId="{0ACCBDDD-F973-491A-AA8F-97708A929082}" srcOrd="4" destOrd="0" parTransId="{15D3BB36-1EEE-48C9-8E02-82B4454903F4}" sibTransId="{63C6BBC3-F862-43EC-BECB-32DA3FBA7947}"/>
    <dgm:cxn modelId="{D4F9284A-C18C-4BE0-82CA-A9449B76ED94}" type="presOf" srcId="{709899E5-22B3-4FD0-B1A7-E16D3FABDD2B}" destId="{63B6895E-52C3-4230-8B49-0F64B650BB04}" srcOrd="0" destOrd="0" presId="urn:microsoft.com/office/officeart/2008/layout/LinedList"/>
    <dgm:cxn modelId="{CE60687C-0A20-4268-B11A-053E1C0D534B}" type="presOf" srcId="{A5A4F3DC-D80F-4BAE-95D5-BC446639033E}" destId="{EEDF83D1-254C-4CDC-96A9-2D0D23473D72}" srcOrd="0" destOrd="0" presId="urn:microsoft.com/office/officeart/2008/layout/LinedList"/>
    <dgm:cxn modelId="{D259A59D-201C-4161-A095-243E6C77C477}" type="presOf" srcId="{C3BCA0A5-A634-4D4B-8922-0B6C2343BE6E}" destId="{02CAC1D4-9B3A-45B6-B453-81ED44438A77}" srcOrd="0" destOrd="0" presId="urn:microsoft.com/office/officeart/2008/layout/LinedList"/>
    <dgm:cxn modelId="{852C7CA8-A2B0-4717-8705-FA420884B008}" srcId="{55214EA8-437F-4F70-A1D3-3044CC11AFDF}" destId="{9DFE9E9F-20D7-4FC8-8A21-EC66022134BD}" srcOrd="7" destOrd="0" parTransId="{2BEA9389-2F3E-4001-8DED-48B5343E4656}" sibTransId="{93953A17-25F4-4EF6-B5BB-84D961FA6047}"/>
    <dgm:cxn modelId="{A45C6CA9-6748-46D0-B1A3-8946B53E85E9}" srcId="{55214EA8-437F-4F70-A1D3-3044CC11AFDF}" destId="{14AAD00E-1550-4FBA-8921-8A18F2221B84}" srcOrd="6" destOrd="0" parTransId="{7029AEAB-675B-4648-85FB-BDBF1F5693A2}" sibTransId="{91893C39-2BBD-416C-9916-4F95CB6D3A4B}"/>
    <dgm:cxn modelId="{150102AA-F40A-49C6-A435-18C92E8D9DA6}" type="presOf" srcId="{D1D5B129-B675-46F8-98A9-9C1DAF59DBF3}" destId="{D13CA6ED-77E8-4DD9-AA9E-3AE91AB55F15}" srcOrd="0" destOrd="0" presId="urn:microsoft.com/office/officeart/2008/layout/LinedList"/>
    <dgm:cxn modelId="{19A68BB2-F71A-4EF5-B7F7-ADE9DB5AA38C}" srcId="{55214EA8-437F-4F70-A1D3-3044CC11AFDF}" destId="{36130462-73D6-46DD-BE91-AC2C44E8EC79}" srcOrd="9" destOrd="0" parTransId="{F5F37194-16CB-46EE-B6FE-D6EFB6F8E8FE}" sibTransId="{64D3481B-9A0C-4228-9436-7A4BF3D6A830}"/>
    <dgm:cxn modelId="{E6781BC3-8EBE-4C12-BA82-61D980D9B513}" srcId="{55214EA8-437F-4F70-A1D3-3044CC11AFDF}" destId="{709899E5-22B3-4FD0-B1A7-E16D3FABDD2B}" srcOrd="0" destOrd="0" parTransId="{38710DA1-67F7-42A4-909C-70EB45E089CE}" sibTransId="{21E0E42B-A771-414C-8DE6-DCBEF7EE3142}"/>
    <dgm:cxn modelId="{C886ADC3-EE74-46C6-9571-F9C0C2EC0828}" type="presOf" srcId="{36130462-73D6-46DD-BE91-AC2C44E8EC79}" destId="{E78DAEE5-910B-45C9-A3F8-BDBAD3228D24}" srcOrd="0" destOrd="0" presId="urn:microsoft.com/office/officeart/2008/layout/LinedList"/>
    <dgm:cxn modelId="{1BC390DA-43B7-41FD-9A2E-3E2A7D7E868B}" srcId="{55214EA8-437F-4F70-A1D3-3044CC11AFDF}" destId="{EAE79E8E-BC26-4491-91D1-193973D182FA}" srcOrd="5" destOrd="0" parTransId="{C530CA29-5F60-4EB6-BD4D-2DDE1234E1E6}" sibTransId="{9EAAF0BC-4164-4129-9CA1-C2E391F1FEF4}"/>
    <dgm:cxn modelId="{B62BE3EF-72BA-4C15-8893-70E34C9CE955}" type="presOf" srcId="{0ACCBDDD-F973-491A-AA8F-97708A929082}" destId="{41D03086-5916-403A-8F30-04C10C28030E}" srcOrd="0" destOrd="0" presId="urn:microsoft.com/office/officeart/2008/layout/LinedList"/>
    <dgm:cxn modelId="{084617F7-8C75-4E7E-9A2C-EAFDB089CB1C}" type="presOf" srcId="{3988EF98-C3C8-4AE1-B383-173F72CD86B0}" destId="{64A8C88C-41EF-43FE-AC75-804ADE233D39}" srcOrd="0" destOrd="0" presId="urn:microsoft.com/office/officeart/2008/layout/LinedList"/>
    <dgm:cxn modelId="{8F0A8232-3298-498D-BB65-05DD51A0A899}" type="presParOf" srcId="{F29A2384-03BA-4300-9F0D-14ACD4B00049}" destId="{BCAE5BF4-451E-4B0A-9D45-B3CAB53E3EE6}" srcOrd="0" destOrd="0" presId="urn:microsoft.com/office/officeart/2008/layout/LinedList"/>
    <dgm:cxn modelId="{665DDD13-B88E-4043-AEDA-C540394AFEFF}" type="presParOf" srcId="{F29A2384-03BA-4300-9F0D-14ACD4B00049}" destId="{479C60B3-0D6C-48A3-B02E-770A1497E822}" srcOrd="1" destOrd="0" presId="urn:microsoft.com/office/officeart/2008/layout/LinedList"/>
    <dgm:cxn modelId="{F9DC24FE-1A2E-444F-9027-1239AC501105}" type="presParOf" srcId="{479C60B3-0D6C-48A3-B02E-770A1497E822}" destId="{63B6895E-52C3-4230-8B49-0F64B650BB04}" srcOrd="0" destOrd="0" presId="urn:microsoft.com/office/officeart/2008/layout/LinedList"/>
    <dgm:cxn modelId="{AB29B9BF-2A28-495F-A7C8-9660A49B593E}" type="presParOf" srcId="{479C60B3-0D6C-48A3-B02E-770A1497E822}" destId="{7D84DBCC-EAFB-4894-BFDD-0BE83E838EEE}" srcOrd="1" destOrd="0" presId="urn:microsoft.com/office/officeart/2008/layout/LinedList"/>
    <dgm:cxn modelId="{0A85145E-FFC9-438F-B7F1-F9126AB1FB84}" type="presParOf" srcId="{F29A2384-03BA-4300-9F0D-14ACD4B00049}" destId="{A006824E-09D7-4FCE-BA2C-7C74FD7BF029}" srcOrd="2" destOrd="0" presId="urn:microsoft.com/office/officeart/2008/layout/LinedList"/>
    <dgm:cxn modelId="{6E7F5243-3DD0-463B-B3E4-E21322642ADB}" type="presParOf" srcId="{F29A2384-03BA-4300-9F0D-14ACD4B00049}" destId="{CF818BBD-270C-44DC-BA0F-1D8B8B883ADD}" srcOrd="3" destOrd="0" presId="urn:microsoft.com/office/officeart/2008/layout/LinedList"/>
    <dgm:cxn modelId="{FDC0CC55-4AEE-4B8C-9C94-309767956EA3}" type="presParOf" srcId="{CF818BBD-270C-44DC-BA0F-1D8B8B883ADD}" destId="{EEDF83D1-254C-4CDC-96A9-2D0D23473D72}" srcOrd="0" destOrd="0" presId="urn:microsoft.com/office/officeart/2008/layout/LinedList"/>
    <dgm:cxn modelId="{B52A1093-A5D1-4722-825A-67DCE512B127}" type="presParOf" srcId="{CF818BBD-270C-44DC-BA0F-1D8B8B883ADD}" destId="{350928C3-766C-456C-9FDD-83460D742D41}" srcOrd="1" destOrd="0" presId="urn:microsoft.com/office/officeart/2008/layout/LinedList"/>
    <dgm:cxn modelId="{9782D89B-0156-4497-B25E-F1A80A0EE057}" type="presParOf" srcId="{F29A2384-03BA-4300-9F0D-14ACD4B00049}" destId="{3E8525ED-8C59-4A2A-82A4-C3921D6FA8D4}" srcOrd="4" destOrd="0" presId="urn:microsoft.com/office/officeart/2008/layout/LinedList"/>
    <dgm:cxn modelId="{73571DDF-2A21-429E-9AB0-22CFDBD6CD4B}" type="presParOf" srcId="{F29A2384-03BA-4300-9F0D-14ACD4B00049}" destId="{751B6705-7209-468D-8383-96F5314CE818}" srcOrd="5" destOrd="0" presId="urn:microsoft.com/office/officeart/2008/layout/LinedList"/>
    <dgm:cxn modelId="{6DF3A440-E059-402F-8DE9-16DFBBFBBCBB}" type="presParOf" srcId="{751B6705-7209-468D-8383-96F5314CE818}" destId="{64A8C88C-41EF-43FE-AC75-804ADE233D39}" srcOrd="0" destOrd="0" presId="urn:microsoft.com/office/officeart/2008/layout/LinedList"/>
    <dgm:cxn modelId="{57D1D131-808D-48BB-888A-3DD32C78AF51}" type="presParOf" srcId="{751B6705-7209-468D-8383-96F5314CE818}" destId="{13D1F962-BB2A-4EAE-BB47-B99BC6E3B623}" srcOrd="1" destOrd="0" presId="urn:microsoft.com/office/officeart/2008/layout/LinedList"/>
    <dgm:cxn modelId="{A8A6C7BC-F5E0-461B-AD3A-6340CBF9291E}" type="presParOf" srcId="{F29A2384-03BA-4300-9F0D-14ACD4B00049}" destId="{598E655A-BE4E-4396-9F7D-EDE47D7C9961}" srcOrd="6" destOrd="0" presId="urn:microsoft.com/office/officeart/2008/layout/LinedList"/>
    <dgm:cxn modelId="{6FD69004-52C2-41FD-9A44-45C133D8BD70}" type="presParOf" srcId="{F29A2384-03BA-4300-9F0D-14ACD4B00049}" destId="{4651BA77-3F07-489D-A8D2-F1D1215BCE3D}" srcOrd="7" destOrd="0" presId="urn:microsoft.com/office/officeart/2008/layout/LinedList"/>
    <dgm:cxn modelId="{E86D9F03-B587-4C58-82BB-CDF38D651338}" type="presParOf" srcId="{4651BA77-3F07-489D-A8D2-F1D1215BCE3D}" destId="{D13CA6ED-77E8-4DD9-AA9E-3AE91AB55F15}" srcOrd="0" destOrd="0" presId="urn:microsoft.com/office/officeart/2008/layout/LinedList"/>
    <dgm:cxn modelId="{0AFFDA23-8A81-4AEC-880A-8A563916FFEB}" type="presParOf" srcId="{4651BA77-3F07-489D-A8D2-F1D1215BCE3D}" destId="{F6D12080-7187-4C83-868A-FF51EB3F01F0}" srcOrd="1" destOrd="0" presId="urn:microsoft.com/office/officeart/2008/layout/LinedList"/>
    <dgm:cxn modelId="{ACDE7B3F-6D37-4121-AF1F-E91FA9D9B70D}" type="presParOf" srcId="{F29A2384-03BA-4300-9F0D-14ACD4B00049}" destId="{0A8D8FEB-5714-44DA-BE5E-9294C8ED99FD}" srcOrd="8" destOrd="0" presId="urn:microsoft.com/office/officeart/2008/layout/LinedList"/>
    <dgm:cxn modelId="{7A9E1C38-96EB-4E0F-A5C6-4257A2220A13}" type="presParOf" srcId="{F29A2384-03BA-4300-9F0D-14ACD4B00049}" destId="{F802AF15-ECD6-4459-8F4C-FB62E3D5CC04}" srcOrd="9" destOrd="0" presId="urn:microsoft.com/office/officeart/2008/layout/LinedList"/>
    <dgm:cxn modelId="{31AA03F4-F967-4599-B418-27FC77AE6FD7}" type="presParOf" srcId="{F802AF15-ECD6-4459-8F4C-FB62E3D5CC04}" destId="{41D03086-5916-403A-8F30-04C10C28030E}" srcOrd="0" destOrd="0" presId="urn:microsoft.com/office/officeart/2008/layout/LinedList"/>
    <dgm:cxn modelId="{458A1DC4-8111-4108-B211-9080052FC93C}" type="presParOf" srcId="{F802AF15-ECD6-4459-8F4C-FB62E3D5CC04}" destId="{B78D657F-690F-45E7-8368-0D86BDFC697F}" srcOrd="1" destOrd="0" presId="urn:microsoft.com/office/officeart/2008/layout/LinedList"/>
    <dgm:cxn modelId="{2AE82E0C-C2E5-4F81-9B52-CFC07E407B97}" type="presParOf" srcId="{F29A2384-03BA-4300-9F0D-14ACD4B00049}" destId="{981794F2-DB97-4EBF-94FD-34068478ED2D}" srcOrd="10" destOrd="0" presId="urn:microsoft.com/office/officeart/2008/layout/LinedList"/>
    <dgm:cxn modelId="{EDAF8327-B646-4D08-8F7B-DE9046F0B807}" type="presParOf" srcId="{F29A2384-03BA-4300-9F0D-14ACD4B00049}" destId="{CA59FA08-26CB-4075-8BD4-7D607216969C}" srcOrd="11" destOrd="0" presId="urn:microsoft.com/office/officeart/2008/layout/LinedList"/>
    <dgm:cxn modelId="{2CECB60D-3EB9-4927-B9B7-3FFB3C47E7E8}" type="presParOf" srcId="{CA59FA08-26CB-4075-8BD4-7D607216969C}" destId="{706045E5-3271-4D04-A3F5-4ADDD21E663C}" srcOrd="0" destOrd="0" presId="urn:microsoft.com/office/officeart/2008/layout/LinedList"/>
    <dgm:cxn modelId="{92C14D1B-2C70-4CD5-B76A-7CC3F4D3674C}" type="presParOf" srcId="{CA59FA08-26CB-4075-8BD4-7D607216969C}" destId="{7BE1BAB9-ABFA-4B97-98CD-BCF0F82928E9}" srcOrd="1" destOrd="0" presId="urn:microsoft.com/office/officeart/2008/layout/LinedList"/>
    <dgm:cxn modelId="{7FCBCBE8-4A74-4C34-94D7-99DD4217A798}" type="presParOf" srcId="{F29A2384-03BA-4300-9F0D-14ACD4B00049}" destId="{F74E1A77-FFE5-4889-905E-274CEDDD33D4}" srcOrd="12" destOrd="0" presId="urn:microsoft.com/office/officeart/2008/layout/LinedList"/>
    <dgm:cxn modelId="{912F3D3E-4FC6-4D47-AD9C-4FCAD5880679}" type="presParOf" srcId="{F29A2384-03BA-4300-9F0D-14ACD4B00049}" destId="{3D66F657-79A2-44AC-8640-03B12888330D}" srcOrd="13" destOrd="0" presId="urn:microsoft.com/office/officeart/2008/layout/LinedList"/>
    <dgm:cxn modelId="{BFC9235F-4F41-4A0F-93F6-790E5DF7BA5B}" type="presParOf" srcId="{3D66F657-79A2-44AC-8640-03B12888330D}" destId="{771A6204-AF0A-414F-884D-96B348E63F71}" srcOrd="0" destOrd="0" presId="urn:microsoft.com/office/officeart/2008/layout/LinedList"/>
    <dgm:cxn modelId="{18CDB6E5-DDEF-4DF6-B2DB-506D1A2B11EE}" type="presParOf" srcId="{3D66F657-79A2-44AC-8640-03B12888330D}" destId="{ECC6104B-ACAF-4709-A4E7-340FB2EAD992}" srcOrd="1" destOrd="0" presId="urn:microsoft.com/office/officeart/2008/layout/LinedList"/>
    <dgm:cxn modelId="{7977F000-181D-4445-BCBF-59DB65B7611F}" type="presParOf" srcId="{F29A2384-03BA-4300-9F0D-14ACD4B00049}" destId="{8A63A192-8538-46C0-8514-BCCCA37B8888}" srcOrd="14" destOrd="0" presId="urn:microsoft.com/office/officeart/2008/layout/LinedList"/>
    <dgm:cxn modelId="{8136FC9D-A4DD-452E-9E23-AB72CC57E767}" type="presParOf" srcId="{F29A2384-03BA-4300-9F0D-14ACD4B00049}" destId="{18337F7D-B66D-4587-92B7-1B24A8207306}" srcOrd="15" destOrd="0" presId="urn:microsoft.com/office/officeart/2008/layout/LinedList"/>
    <dgm:cxn modelId="{D094A4A5-CA87-4DC8-AF24-99B1BC343A52}" type="presParOf" srcId="{18337F7D-B66D-4587-92B7-1B24A8207306}" destId="{0DDC7F73-0169-4ECB-8F2C-9120E83A166B}" srcOrd="0" destOrd="0" presId="urn:microsoft.com/office/officeart/2008/layout/LinedList"/>
    <dgm:cxn modelId="{3848DE2B-B486-4374-8560-90D39AEA2A97}" type="presParOf" srcId="{18337F7D-B66D-4587-92B7-1B24A8207306}" destId="{646AA113-C2BE-4E7F-BC15-C9175BACB906}" srcOrd="1" destOrd="0" presId="urn:microsoft.com/office/officeart/2008/layout/LinedList"/>
    <dgm:cxn modelId="{785734AA-0497-425F-A673-F6F32CA89348}" type="presParOf" srcId="{F29A2384-03BA-4300-9F0D-14ACD4B00049}" destId="{726B239D-4551-41BE-80A8-CE3D9AAB3082}" srcOrd="16" destOrd="0" presId="urn:microsoft.com/office/officeart/2008/layout/LinedList"/>
    <dgm:cxn modelId="{D9C9EF8E-3D50-4B52-9E54-E1BAEEABE852}" type="presParOf" srcId="{F29A2384-03BA-4300-9F0D-14ACD4B00049}" destId="{C1F5C4F1-2E37-4F5B-8770-63C98F3E086D}" srcOrd="17" destOrd="0" presId="urn:microsoft.com/office/officeart/2008/layout/LinedList"/>
    <dgm:cxn modelId="{37AF58C4-45C6-47EB-A07D-2CEB85D815CC}" type="presParOf" srcId="{C1F5C4F1-2E37-4F5B-8770-63C98F3E086D}" destId="{02CAC1D4-9B3A-45B6-B453-81ED44438A77}" srcOrd="0" destOrd="0" presId="urn:microsoft.com/office/officeart/2008/layout/LinedList"/>
    <dgm:cxn modelId="{FFD906EF-F5F9-44BA-BA85-02614146213B}" type="presParOf" srcId="{C1F5C4F1-2E37-4F5B-8770-63C98F3E086D}" destId="{27DECF65-C9BC-4AED-B5F7-63248C374BCE}" srcOrd="1" destOrd="0" presId="urn:microsoft.com/office/officeart/2008/layout/LinedList"/>
    <dgm:cxn modelId="{9F88CA21-6645-4A05-8CB0-247F06F45B1C}" type="presParOf" srcId="{F29A2384-03BA-4300-9F0D-14ACD4B00049}" destId="{22CD91B7-2F87-48DE-BB10-84378231736E}" srcOrd="18" destOrd="0" presId="urn:microsoft.com/office/officeart/2008/layout/LinedList"/>
    <dgm:cxn modelId="{C1269E6D-9C91-4ED8-B7C6-88C14E5D2474}" type="presParOf" srcId="{F29A2384-03BA-4300-9F0D-14ACD4B00049}" destId="{F3AF5D8D-C35E-4764-AA5F-A353906BDCF6}" srcOrd="19" destOrd="0" presId="urn:microsoft.com/office/officeart/2008/layout/LinedList"/>
    <dgm:cxn modelId="{BB6BEA9B-9682-4735-957D-C629E5A20F1C}" type="presParOf" srcId="{F3AF5D8D-C35E-4764-AA5F-A353906BDCF6}" destId="{E78DAEE5-910B-45C9-A3F8-BDBAD3228D24}" srcOrd="0" destOrd="0" presId="urn:microsoft.com/office/officeart/2008/layout/LinedList"/>
    <dgm:cxn modelId="{153C2CAD-B9A9-4619-8025-5B8C2EFC5ECC}" type="presParOf" srcId="{F3AF5D8D-C35E-4764-AA5F-A353906BDCF6}" destId="{35BD0327-9226-4583-8595-E2464D5C1F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EAA3F-A588-498C-B1DE-3C2712D8D426}">
      <dsp:nvSpPr>
        <dsp:cNvPr id="0" name=""/>
        <dsp:cNvSpPr/>
      </dsp:nvSpPr>
      <dsp:spPr>
        <a:xfrm>
          <a:off x="76473" y="100729"/>
          <a:ext cx="2029023" cy="1217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Academia.edu – „akademický </a:t>
          </a:r>
          <a:r>
            <a:rPr lang="sk-SK" sz="1300" kern="1200" dirty="0" err="1"/>
            <a:t>facebook</a:t>
          </a:r>
          <a:r>
            <a:rPr lang="sk-SK" sz="1300" kern="1200" dirty="0"/>
            <a:t>“, potreba vytvorenia profilu</a:t>
          </a:r>
          <a:endParaRPr lang="en-US" sz="1300" kern="1200" dirty="0"/>
        </a:p>
      </dsp:txBody>
      <dsp:txXfrm>
        <a:off x="76473" y="100729"/>
        <a:ext cx="2029023" cy="1217414"/>
      </dsp:txXfrm>
    </dsp:sp>
    <dsp:sp modelId="{9E5185A7-B1BD-4F2E-A6A6-5B967AE41F1F}">
      <dsp:nvSpPr>
        <dsp:cNvPr id="0" name=""/>
        <dsp:cNvSpPr/>
      </dsp:nvSpPr>
      <dsp:spPr>
        <a:xfrm>
          <a:off x="2241076" y="119015"/>
          <a:ext cx="2029023" cy="1217414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Researgate.net - „akademický </a:t>
          </a:r>
          <a:r>
            <a:rPr lang="sk-SK" sz="1300" kern="1200" dirty="0" err="1"/>
            <a:t>facebook</a:t>
          </a:r>
          <a:r>
            <a:rPr lang="sk-SK" sz="1300" kern="1200" dirty="0"/>
            <a:t>“, potreba vytvorenia profilu</a:t>
          </a:r>
          <a:endParaRPr lang="en-US" sz="1300" kern="1200" dirty="0"/>
        </a:p>
      </dsp:txBody>
      <dsp:txXfrm>
        <a:off x="2241076" y="119015"/>
        <a:ext cx="2029023" cy="1217414"/>
      </dsp:txXfrm>
    </dsp:sp>
    <dsp:sp modelId="{99E75DD1-337B-4CAA-9B67-A81D8999E421}">
      <dsp:nvSpPr>
        <dsp:cNvPr id="0" name=""/>
        <dsp:cNvSpPr/>
      </dsp:nvSpPr>
      <dsp:spPr>
        <a:xfrm>
          <a:off x="4408986" y="155586"/>
          <a:ext cx="2029023" cy="121741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Jstor.org – databáza článkov a obrázkov, voľný prístup z MUNI</a:t>
          </a:r>
          <a:endParaRPr lang="en-US" sz="1300" kern="1200" dirty="0"/>
        </a:p>
      </dsp:txBody>
      <dsp:txXfrm>
        <a:off x="4408986" y="155586"/>
        <a:ext cx="2029023" cy="1217414"/>
      </dsp:txXfrm>
    </dsp:sp>
    <dsp:sp modelId="{5E57877A-B33B-42AE-8080-CFDC6E6BFA6B}">
      <dsp:nvSpPr>
        <dsp:cNvPr id="0" name=""/>
        <dsp:cNvSpPr/>
      </dsp:nvSpPr>
      <dsp:spPr>
        <a:xfrm>
          <a:off x="113057" y="1521046"/>
          <a:ext cx="2029023" cy="1217414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Discovery.muni.cz – databáza kníh a článok na MUNI, </a:t>
          </a:r>
          <a:r>
            <a:rPr lang="sk-SK" sz="1300" kern="1200" dirty="0" err="1"/>
            <a:t>open</a:t>
          </a:r>
          <a:r>
            <a:rPr lang="sk-SK" sz="1300" kern="1200" dirty="0"/>
            <a:t> </a:t>
          </a:r>
          <a:r>
            <a:rPr lang="sk-SK" sz="1300" kern="1200" dirty="0" err="1"/>
            <a:t>access</a:t>
          </a:r>
          <a:endParaRPr lang="en-US" sz="1300" kern="1200" dirty="0"/>
        </a:p>
      </dsp:txBody>
      <dsp:txXfrm>
        <a:off x="113057" y="1521046"/>
        <a:ext cx="2029023" cy="1217414"/>
      </dsp:txXfrm>
    </dsp:sp>
    <dsp:sp modelId="{6A7EA894-ED01-4D70-B948-9169816965A5}">
      <dsp:nvSpPr>
        <dsp:cNvPr id="0" name=""/>
        <dsp:cNvSpPr/>
      </dsp:nvSpPr>
      <dsp:spPr>
        <a:xfrm>
          <a:off x="2241076" y="1511903"/>
          <a:ext cx="2029023" cy="12174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Sciencedirect.com – články, </a:t>
          </a:r>
          <a:r>
            <a:rPr lang="sk-SK" sz="1300" kern="1200" dirty="0" err="1"/>
            <a:t>open</a:t>
          </a:r>
          <a:r>
            <a:rPr lang="sk-SK" sz="1300" kern="1200" dirty="0"/>
            <a:t> </a:t>
          </a:r>
          <a:r>
            <a:rPr lang="sk-SK" sz="1300" kern="1200" dirty="0" err="1"/>
            <a:t>access</a:t>
          </a:r>
          <a:r>
            <a:rPr lang="sk-SK" sz="1300" kern="1200" dirty="0"/>
            <a:t>, prístup z MUNI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Spolu s doménou Journals.elsevier.com a  Elsevier.com</a:t>
          </a:r>
          <a:endParaRPr lang="en-US" sz="1300" kern="1200" dirty="0"/>
        </a:p>
      </dsp:txBody>
      <dsp:txXfrm>
        <a:off x="2241076" y="1511903"/>
        <a:ext cx="2029023" cy="1217414"/>
      </dsp:txXfrm>
    </dsp:sp>
    <dsp:sp modelId="{2119AAC3-D25D-4370-AFD0-5423E3CDCD4D}">
      <dsp:nvSpPr>
        <dsp:cNvPr id="0" name=""/>
        <dsp:cNvSpPr/>
      </dsp:nvSpPr>
      <dsp:spPr>
        <a:xfrm>
          <a:off x="2437810" y="4271939"/>
          <a:ext cx="2029023" cy="1217414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i="1" kern="1200" dirty="0" err="1"/>
            <a:t>Sci</a:t>
          </a:r>
          <a:r>
            <a:rPr lang="sk-SK" sz="1300" i="1" kern="1200" dirty="0"/>
            <a:t>-hub – posledná záchrana, stránka mení doménu, prístup cez </a:t>
          </a:r>
          <a:r>
            <a:rPr lang="sk-SK" sz="1300" i="1" kern="1200" dirty="0" err="1"/>
            <a:t>google</a:t>
          </a:r>
          <a:r>
            <a:rPr lang="sk-SK" sz="1300" i="1" kern="1200" dirty="0"/>
            <a:t> vyhľadávač</a:t>
          </a:r>
          <a:endParaRPr lang="en-US" sz="1300" kern="1200" dirty="0"/>
        </a:p>
      </dsp:txBody>
      <dsp:txXfrm>
        <a:off x="2437810" y="4271939"/>
        <a:ext cx="2029023" cy="1217414"/>
      </dsp:txXfrm>
    </dsp:sp>
    <dsp:sp modelId="{712AB642-6CD3-4927-8460-AC2DD93712EF}">
      <dsp:nvSpPr>
        <dsp:cNvPr id="0" name=""/>
        <dsp:cNvSpPr/>
      </dsp:nvSpPr>
      <dsp:spPr>
        <a:xfrm>
          <a:off x="4416555" y="1505751"/>
          <a:ext cx="2029023" cy="121741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Libgen.is – knižný katalóg s odkazmi na stránky, kde sa knihy dajú stiahnuť</a:t>
          </a:r>
          <a:endParaRPr lang="en-US" sz="1300" kern="1200" dirty="0"/>
        </a:p>
      </dsp:txBody>
      <dsp:txXfrm>
        <a:off x="4416555" y="1505751"/>
        <a:ext cx="2029023" cy="1217414"/>
      </dsp:txXfrm>
    </dsp:sp>
    <dsp:sp modelId="{B92E1447-B9C8-48B0-9935-30E1BA5F8B6B}">
      <dsp:nvSpPr>
        <dsp:cNvPr id="0" name=""/>
        <dsp:cNvSpPr/>
      </dsp:nvSpPr>
      <dsp:spPr>
        <a:xfrm>
          <a:off x="1299244" y="2936663"/>
          <a:ext cx="2029023" cy="1217414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Archive.org – „vyhľadávač“ stránok, databáz, galérií </a:t>
          </a:r>
          <a:r>
            <a:rPr lang="sk-SK" sz="1300" kern="1200" dirty="0" err="1"/>
            <a:t>etc</a:t>
          </a:r>
          <a:r>
            <a:rPr lang="sk-SK" sz="1300" kern="1200" dirty="0"/>
            <a:t> podľa hesiel</a:t>
          </a:r>
          <a:endParaRPr lang="en-US" sz="1300" kern="1200" dirty="0"/>
        </a:p>
      </dsp:txBody>
      <dsp:txXfrm>
        <a:off x="1299244" y="2936663"/>
        <a:ext cx="2029023" cy="1217414"/>
      </dsp:txXfrm>
    </dsp:sp>
    <dsp:sp modelId="{F495A407-F397-45B4-9687-A3F4F852B4CB}">
      <dsp:nvSpPr>
        <dsp:cNvPr id="0" name=""/>
        <dsp:cNvSpPr/>
      </dsp:nvSpPr>
      <dsp:spPr>
        <a:xfrm>
          <a:off x="3503737" y="2936663"/>
          <a:ext cx="2029023" cy="12174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Degruyter.com – databáza kníh v PDF, inštitucionálny </a:t>
          </a:r>
          <a:r>
            <a:rPr lang="sk-SK" sz="1300" kern="1200" dirty="0" err="1"/>
            <a:t>prítup</a:t>
          </a:r>
          <a:endParaRPr lang="en-US" sz="1300" kern="1200" dirty="0"/>
        </a:p>
      </dsp:txBody>
      <dsp:txXfrm>
        <a:off x="3503737" y="2936663"/>
        <a:ext cx="2029023" cy="1217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5BF4-451E-4B0A-9D45-B3CAB53E3EE6}">
      <dsp:nvSpPr>
        <dsp:cNvPr id="0" name=""/>
        <dsp:cNvSpPr/>
      </dsp:nvSpPr>
      <dsp:spPr>
        <a:xfrm>
          <a:off x="0" y="691"/>
          <a:ext cx="6646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6895E-52C3-4230-8B49-0F64B650BB04}">
      <dsp:nvSpPr>
        <dsp:cNvPr id="0" name=""/>
        <dsp:cNvSpPr/>
      </dsp:nvSpPr>
      <dsp:spPr>
        <a:xfrm>
          <a:off x="0" y="691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Teater – tezaurus archeologickej terminológie </a:t>
          </a:r>
          <a:r>
            <a:rPr lang="sk-SK" sz="1300" kern="1200">
              <a:hlinkClick xmlns:r="http://schemas.openxmlformats.org/officeDocument/2006/relationships" r:id="rId1"/>
            </a:rPr>
            <a:t>https://teater.aiscr.cz/?view=cs</a:t>
          </a:r>
          <a:endParaRPr lang="en-US" sz="1300" kern="1200"/>
        </a:p>
      </dsp:txBody>
      <dsp:txXfrm>
        <a:off x="0" y="691"/>
        <a:ext cx="6646830" cy="566313"/>
      </dsp:txXfrm>
    </dsp:sp>
    <dsp:sp modelId="{A006824E-09D7-4FCE-BA2C-7C74FD7BF029}">
      <dsp:nvSpPr>
        <dsp:cNvPr id="0" name=""/>
        <dsp:cNvSpPr/>
      </dsp:nvSpPr>
      <dsp:spPr>
        <a:xfrm>
          <a:off x="0" y="567004"/>
          <a:ext cx="6646830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F83D1-254C-4CDC-96A9-2D0D23473D72}">
      <dsp:nvSpPr>
        <dsp:cNvPr id="0" name=""/>
        <dsp:cNvSpPr/>
      </dsp:nvSpPr>
      <dsp:spPr>
        <a:xfrm>
          <a:off x="0" y="567004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Der Neue Pauly – slovník s antickými pojmami – ang. aj nem. </a:t>
          </a:r>
          <a:r>
            <a:rPr lang="sk-SK" sz="1300" kern="1200">
              <a:hlinkClick xmlns:r="http://schemas.openxmlformats.org/officeDocument/2006/relationships" r:id="rId2"/>
            </a:rPr>
            <a:t>https://referenceworks.brillonline.com/browse/der-neue-pauly</a:t>
          </a:r>
          <a:endParaRPr lang="en-US" sz="1300" kern="1200"/>
        </a:p>
      </dsp:txBody>
      <dsp:txXfrm>
        <a:off x="0" y="567004"/>
        <a:ext cx="6646830" cy="566313"/>
      </dsp:txXfrm>
    </dsp:sp>
    <dsp:sp modelId="{3E8525ED-8C59-4A2A-82A4-C3921D6FA8D4}">
      <dsp:nvSpPr>
        <dsp:cNvPr id="0" name=""/>
        <dsp:cNvSpPr/>
      </dsp:nvSpPr>
      <dsp:spPr>
        <a:xfrm>
          <a:off x="0" y="1133318"/>
          <a:ext cx="6646830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8C88C-41EF-43FE-AC75-804ADE233D39}">
      <dsp:nvSpPr>
        <dsp:cNvPr id="0" name=""/>
        <dsp:cNvSpPr/>
      </dsp:nvSpPr>
      <dsp:spPr>
        <a:xfrm>
          <a:off x="0" y="1133318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Perseus – klasické texty s ang. prekladmi </a:t>
          </a:r>
          <a:r>
            <a:rPr lang="sk-SK" sz="1300" kern="1200">
              <a:hlinkClick xmlns:r="http://schemas.openxmlformats.org/officeDocument/2006/relationships" r:id="rId3"/>
            </a:rPr>
            <a:t>http://www.perseus.tufts.edu/hopper/</a:t>
          </a:r>
          <a:endParaRPr lang="en-US" sz="1300" kern="1200"/>
        </a:p>
      </dsp:txBody>
      <dsp:txXfrm>
        <a:off x="0" y="1133318"/>
        <a:ext cx="6646830" cy="566313"/>
      </dsp:txXfrm>
    </dsp:sp>
    <dsp:sp modelId="{598E655A-BE4E-4396-9F7D-EDE47D7C9961}">
      <dsp:nvSpPr>
        <dsp:cNvPr id="0" name=""/>
        <dsp:cNvSpPr/>
      </dsp:nvSpPr>
      <dsp:spPr>
        <a:xfrm>
          <a:off x="0" y="1699631"/>
          <a:ext cx="66468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CA6ED-77E8-4DD9-AA9E-3AE91AB55F15}">
      <dsp:nvSpPr>
        <dsp:cNvPr id="0" name=""/>
        <dsp:cNvSpPr/>
      </dsp:nvSpPr>
      <dsp:spPr>
        <a:xfrm>
          <a:off x="0" y="1699631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Databázy IDAI </a:t>
          </a:r>
          <a:r>
            <a:rPr lang="sk-SK" sz="1300" kern="1200">
              <a:hlinkClick xmlns:r="http://schemas.openxmlformats.org/officeDocument/2006/relationships" r:id="rId4"/>
            </a:rPr>
            <a:t>https://idai.world/</a:t>
          </a:r>
          <a:endParaRPr lang="en-US" sz="1300" kern="1200"/>
        </a:p>
      </dsp:txBody>
      <dsp:txXfrm>
        <a:off x="0" y="1699631"/>
        <a:ext cx="6646830" cy="566313"/>
      </dsp:txXfrm>
    </dsp:sp>
    <dsp:sp modelId="{0A8D8FEB-5714-44DA-BE5E-9294C8ED99FD}">
      <dsp:nvSpPr>
        <dsp:cNvPr id="0" name=""/>
        <dsp:cNvSpPr/>
      </dsp:nvSpPr>
      <dsp:spPr>
        <a:xfrm>
          <a:off x="0" y="2265945"/>
          <a:ext cx="6646830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03086-5916-403A-8F30-04C10C28030E}">
      <dsp:nvSpPr>
        <dsp:cNvPr id="0" name=""/>
        <dsp:cNvSpPr/>
      </dsp:nvSpPr>
      <dsp:spPr>
        <a:xfrm>
          <a:off x="0" y="2265945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Databáza Akropolského múzea v Aténach </a:t>
          </a:r>
          <a:r>
            <a:rPr lang="sk-SK" sz="1300" kern="1200">
              <a:hlinkClick xmlns:r="http://schemas.openxmlformats.org/officeDocument/2006/relationships" r:id="rId5"/>
            </a:rPr>
            <a:t>https://www.theacropolismuseum.gr/en/explore-collections</a:t>
          </a:r>
          <a:endParaRPr lang="en-US" sz="1300" kern="1200"/>
        </a:p>
      </dsp:txBody>
      <dsp:txXfrm>
        <a:off x="0" y="2265945"/>
        <a:ext cx="6646830" cy="566313"/>
      </dsp:txXfrm>
    </dsp:sp>
    <dsp:sp modelId="{981794F2-DB97-4EBF-94FD-34068478ED2D}">
      <dsp:nvSpPr>
        <dsp:cNvPr id="0" name=""/>
        <dsp:cNvSpPr/>
      </dsp:nvSpPr>
      <dsp:spPr>
        <a:xfrm>
          <a:off x="0" y="2832258"/>
          <a:ext cx="6646830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45E5-3271-4D04-A3F5-4ADDD21E663C}">
      <dsp:nvSpPr>
        <dsp:cNvPr id="0" name=""/>
        <dsp:cNvSpPr/>
      </dsp:nvSpPr>
      <dsp:spPr>
        <a:xfrm>
          <a:off x="0" y="2832258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Databáza Národného múzea v Aténach </a:t>
          </a:r>
          <a:r>
            <a:rPr lang="sk-SK" sz="1300" kern="1200">
              <a:hlinkClick xmlns:r="http://schemas.openxmlformats.org/officeDocument/2006/relationships" r:id="rId6"/>
            </a:rPr>
            <a:t>https://www.namuseum.gr/en/collections/</a:t>
          </a:r>
          <a:r>
            <a:rPr lang="sk-SK" sz="1300" kern="1200"/>
            <a:t> </a:t>
          </a:r>
          <a:endParaRPr lang="en-US" sz="1300" kern="1200"/>
        </a:p>
      </dsp:txBody>
      <dsp:txXfrm>
        <a:off x="0" y="2832258"/>
        <a:ext cx="6646830" cy="566313"/>
      </dsp:txXfrm>
    </dsp:sp>
    <dsp:sp modelId="{F74E1A77-FFE5-4889-905E-274CEDDD33D4}">
      <dsp:nvSpPr>
        <dsp:cNvPr id="0" name=""/>
        <dsp:cNvSpPr/>
      </dsp:nvSpPr>
      <dsp:spPr>
        <a:xfrm>
          <a:off x="0" y="3398572"/>
          <a:ext cx="66468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6204-AF0A-414F-884D-96B348E63F71}">
      <dsp:nvSpPr>
        <dsp:cNvPr id="0" name=""/>
        <dsp:cNvSpPr/>
      </dsp:nvSpPr>
      <dsp:spPr>
        <a:xfrm>
          <a:off x="0" y="3398572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/>
            <a:t>Corpus Vasorum Antiquorum online </a:t>
          </a:r>
          <a:r>
            <a:rPr lang="sk-SK" sz="1300" kern="1200">
              <a:hlinkClick xmlns:r="http://schemas.openxmlformats.org/officeDocument/2006/relationships" r:id="rId7"/>
            </a:rPr>
            <a:t>https://www.cvaonline.org/cva/</a:t>
          </a:r>
          <a:endParaRPr lang="en-US" sz="1300" kern="1200"/>
        </a:p>
      </dsp:txBody>
      <dsp:txXfrm>
        <a:off x="0" y="3398572"/>
        <a:ext cx="6646830" cy="566313"/>
      </dsp:txXfrm>
    </dsp:sp>
    <dsp:sp modelId="{8A63A192-8538-46C0-8514-BCCCA37B8888}">
      <dsp:nvSpPr>
        <dsp:cNvPr id="0" name=""/>
        <dsp:cNvSpPr/>
      </dsp:nvSpPr>
      <dsp:spPr>
        <a:xfrm>
          <a:off x="0" y="3964886"/>
          <a:ext cx="6646830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7F73-0169-4ECB-8F2C-9120E83A166B}">
      <dsp:nvSpPr>
        <dsp:cNvPr id="0" name=""/>
        <dsp:cNvSpPr/>
      </dsp:nvSpPr>
      <dsp:spPr>
        <a:xfrm>
          <a:off x="0" y="3964886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Databáza keramiky (</a:t>
          </a:r>
          <a:r>
            <a:rPr lang="sk-SK" sz="1300" kern="1200" dirty="0" err="1"/>
            <a:t>Beazley</a:t>
          </a:r>
          <a:r>
            <a:rPr lang="sk-SK" sz="1300" kern="1200" dirty="0"/>
            <a:t>) </a:t>
          </a:r>
          <a:r>
            <a:rPr lang="sk-SK" sz="1300" kern="1200" dirty="0">
              <a:hlinkClick xmlns:r="http://schemas.openxmlformats.org/officeDocument/2006/relationships" r:id="rId8"/>
            </a:rPr>
            <a:t>https://www.carc.ox.ac.uk/carc/pottery</a:t>
          </a:r>
          <a:r>
            <a:rPr lang="sk-SK" sz="1300" kern="1200" dirty="0"/>
            <a:t> a gem </a:t>
          </a:r>
          <a:r>
            <a:rPr lang="sk-SK" sz="1300" kern="1200" dirty="0">
              <a:hlinkClick xmlns:r="http://schemas.openxmlformats.org/officeDocument/2006/relationships" r:id="rId9"/>
            </a:rPr>
            <a:t>https://www.carc.ox.ac.uk/carc/gems</a:t>
          </a:r>
          <a:endParaRPr lang="en-US" sz="1300" kern="1200" dirty="0"/>
        </a:p>
      </dsp:txBody>
      <dsp:txXfrm>
        <a:off x="0" y="3964886"/>
        <a:ext cx="6646830" cy="566313"/>
      </dsp:txXfrm>
    </dsp:sp>
    <dsp:sp modelId="{726B239D-4551-41BE-80A8-CE3D9AAB3082}">
      <dsp:nvSpPr>
        <dsp:cNvPr id="0" name=""/>
        <dsp:cNvSpPr/>
      </dsp:nvSpPr>
      <dsp:spPr>
        <a:xfrm>
          <a:off x="0" y="4531199"/>
          <a:ext cx="6646830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AC1D4-9B3A-45B6-B453-81ED44438A77}">
      <dsp:nvSpPr>
        <dsp:cNvPr id="0" name=""/>
        <dsp:cNvSpPr/>
      </dsp:nvSpPr>
      <dsp:spPr>
        <a:xfrm>
          <a:off x="0" y="4531199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 err="1"/>
            <a:t>Epigrafická</a:t>
          </a:r>
          <a:r>
            <a:rPr lang="sk-SK" sz="1300" kern="1200" dirty="0"/>
            <a:t> databáza </a:t>
          </a:r>
          <a:r>
            <a:rPr lang="sk-SK" sz="1300" kern="1200" dirty="0">
              <a:hlinkClick xmlns:r="http://schemas.openxmlformats.org/officeDocument/2006/relationships" r:id="rId10"/>
            </a:rPr>
            <a:t>http://www.manfredclauss.de/gb/index.html</a:t>
          </a:r>
          <a:endParaRPr lang="sk-SK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hlinkClick xmlns:r="http://schemas.openxmlformats.org/officeDocument/2006/relationships" r:id="rId11"/>
            </a:rPr>
            <a:t>PHI </a:t>
          </a:r>
          <a:r>
            <a:rPr lang="cs-CZ" sz="1300" kern="1200" dirty="0" err="1">
              <a:hlinkClick xmlns:r="http://schemas.openxmlformats.org/officeDocument/2006/relationships" r:id="rId11"/>
            </a:rPr>
            <a:t>Greek</a:t>
          </a:r>
          <a:r>
            <a:rPr lang="cs-CZ" sz="1300" kern="1200" dirty="0">
              <a:hlinkClick xmlns:r="http://schemas.openxmlformats.org/officeDocument/2006/relationships" r:id="rId11"/>
            </a:rPr>
            <a:t> </a:t>
          </a:r>
          <a:r>
            <a:rPr lang="cs-CZ" sz="1300" kern="1200" dirty="0" err="1">
              <a:hlinkClick xmlns:r="http://schemas.openxmlformats.org/officeDocument/2006/relationships" r:id="rId11"/>
            </a:rPr>
            <a:t>Inscriptions</a:t>
          </a:r>
          <a:r>
            <a:rPr lang="cs-CZ" sz="1300" kern="1200" dirty="0">
              <a:hlinkClick xmlns:r="http://schemas.openxmlformats.org/officeDocument/2006/relationships" r:id="rId11"/>
            </a:rPr>
            <a:t> (packhum.org)</a:t>
          </a:r>
          <a:r>
            <a:rPr lang="cs-CZ" sz="1300" kern="1200" dirty="0"/>
            <a:t> </a:t>
          </a:r>
          <a:endParaRPr lang="en-US" sz="1300" kern="1200" dirty="0"/>
        </a:p>
      </dsp:txBody>
      <dsp:txXfrm>
        <a:off x="0" y="4531199"/>
        <a:ext cx="6646830" cy="566313"/>
      </dsp:txXfrm>
    </dsp:sp>
    <dsp:sp modelId="{22CD91B7-2F87-48DE-BB10-84378231736E}">
      <dsp:nvSpPr>
        <dsp:cNvPr id="0" name=""/>
        <dsp:cNvSpPr/>
      </dsp:nvSpPr>
      <dsp:spPr>
        <a:xfrm>
          <a:off x="0" y="5097513"/>
          <a:ext cx="66468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AEE5-910B-45C9-A3F8-BDBAD3228D24}">
      <dsp:nvSpPr>
        <dsp:cNvPr id="0" name=""/>
        <dsp:cNvSpPr/>
      </dsp:nvSpPr>
      <dsp:spPr>
        <a:xfrm>
          <a:off x="0" y="5097513"/>
          <a:ext cx="6646830" cy="56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5097513"/>
        <a:ext cx="6646830" cy="566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CDB25-48E9-6B76-9D1F-AA2ACD037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5324AD-2448-6DC2-DB17-146E59F2E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F79567-D5BA-DE6C-01D0-6F8133AC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9A95F2F-BF8C-85C7-2595-2DEFFF1F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8D856D-5061-4C86-7113-9E8AE190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2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699A9-54E0-A63F-B84F-AB345571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2333B64-4BC7-9376-F070-425C21741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FCB8B27-0869-05BE-CC1C-B9D2B16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6A1360-A616-352D-DC3A-268B3183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B76864-F4F4-9339-CD89-DC2A8D1D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18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69494A9-9395-5B62-3938-B2D121C11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B0A39C9-E26F-1B94-D972-2AE6AAED6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A7CDC7-C2F8-6E9F-D836-C27234A7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924573-6EED-AB4C-9B88-4D071065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44745FC-BC2A-5FAA-2055-1A030333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88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047F7-3C20-A477-5DA1-F3B74AEC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13FAFE-55FB-9196-B73C-54DC2A020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777DD13-873A-5D69-BBBD-A856AD64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50FCCE-7F77-F7CF-0EF8-366EF6F0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18BF49-2B08-BFD1-F60C-D2AFA704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412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E1077-CE50-4A68-9E75-5845C6C9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D00066-8100-0063-6B52-B507D265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A3597D-A0A3-216D-0BA7-103177BC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A5D52E-DB5A-E376-84FE-D778D628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C353C7-0FF3-33D5-6557-CBA07459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00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78CF8-F2B9-6994-673A-72A659BC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D0B060-5424-03A1-DEF9-A2194F18D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D772700-B037-CC8D-D665-FF1C258B0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9D6742-C1B6-EE05-5C53-E4E82581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38EABA-19B4-103A-4328-3B696B6B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8C8A391-F2AB-D3C4-1382-A019AE4A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479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71E38-349E-20D6-D6AC-DDE89B3A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22022A-48EB-6A77-299C-0309C405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2155692-24DC-00A0-2A67-18137E8AE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A06F8C-06A9-BC92-3788-A93A459E4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AA61E51-A71B-11EB-CC6B-BEB2DABED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AE91D44-5193-0DFE-77B4-3B38B913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DE5CC72-6D09-E610-5F68-A39BCEE8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CA684DD-3616-9F35-D9F5-E4B06539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23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614EA-0C9A-BB34-8950-C6786003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864DD6E-0116-C177-01CE-08D8A626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7BCD3B-8B1D-41D9-0DDC-9D771566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0AC2A1-0F5E-89A0-B76F-0A9F1969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2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B14C83C-EEFA-62C3-4026-53F2BE61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C02FDAA-8786-F9FE-3AFC-5BFC3672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9A82FF-42D2-157E-1C9A-15FB4FE9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0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E9C4E-64D4-226C-BE88-CE347000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617A8F-A7BF-D1EA-AAAF-07385224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5AD14C-AA50-D961-3C7C-872E61B74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8C3F80A-3B39-6740-BA89-32EB432A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778E6CD-5157-B1D7-C93C-8BD842F2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4CA267-4EC9-7607-1426-41D10EC2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95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D3C13-2D8A-0F4F-0531-713EDD19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3006C44-9775-688D-9B2D-5E05FEE93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695268-0793-BD98-D6F4-CE5F73E56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BB70F90-06B4-C6A0-BD97-07F26D81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97E431E-D4E0-EC26-68A5-3184CF03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BAB044A-31ED-D95C-A361-6F6C2AA9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91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97C49-3CA1-F1ED-B632-0F367014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C155A-89DB-FC33-D20B-F7B195FC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8A9915-2349-68BC-4503-16567C873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2AFB-5C79-48B6-A822-175787B7D3D6}" type="datetimeFigureOut">
              <a:rPr lang="sk-SK" smtClean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C272DA-D510-F505-B84B-B07AA964E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D5EA7C-6624-9ABE-9FDC-CCA3BD492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2C6D-7007-42A0-861E-C5BE8A956A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51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nútri, socha&#10;&#10;Automaticky generovaný popis">
            <a:extLst>
              <a:ext uri="{FF2B5EF4-FFF2-40B4-BE49-F238E27FC236}">
                <a16:creationId xmlns:a16="http://schemas.microsoft.com/office/drawing/2014/main" id="{A0AD4EFA-78B4-0D6B-B43E-52D527BC9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0195EE-AA89-9EC2-BF86-0B16F769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chemeClr val="bg1"/>
                </a:solidFill>
              </a:rPr>
              <a:t>Grécke umenie I. / </a:t>
            </a:r>
            <a:r>
              <a:rPr lang="sk-SK" dirty="0" err="1">
                <a:solidFill>
                  <a:schemeClr val="bg1"/>
                </a:solidFill>
              </a:rPr>
              <a:t>Greek</a:t>
            </a:r>
            <a:r>
              <a:rPr lang="sk-SK" dirty="0">
                <a:solidFill>
                  <a:schemeClr val="bg1"/>
                </a:solidFill>
              </a:rPr>
              <a:t> Art 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98E933-57EA-281C-2ABD-B097089B9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k-SK" dirty="0" err="1">
                <a:solidFill>
                  <a:schemeClr val="bg1"/>
                </a:solidFill>
              </a:rPr>
              <a:t>Podzim</a:t>
            </a:r>
            <a:r>
              <a:rPr lang="sk-SK" dirty="0">
                <a:solidFill>
                  <a:schemeClr val="bg1"/>
                </a:solidFill>
              </a:rPr>
              <a:t> 2023</a:t>
            </a:r>
          </a:p>
          <a:p>
            <a:pPr algn="l"/>
            <a:endParaRPr lang="sk-SK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sk-SK" dirty="0">
                <a:solidFill>
                  <a:schemeClr val="bg1"/>
                </a:solidFill>
                <a:cs typeface="Calibri"/>
              </a:rPr>
              <a:t>molnarova@phil.muni.cz</a:t>
            </a:r>
          </a:p>
        </p:txBody>
      </p:sp>
    </p:spTree>
    <p:extLst>
      <p:ext uri="{BB962C8B-B14F-4D97-AF65-F5344CB8AC3E}">
        <p14:creationId xmlns:p14="http://schemas.microsoft.com/office/powerpoint/2010/main" val="394866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22B231-E39F-4433-801A-7D027B8A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cs-CZ" dirty="0">
                <a:cs typeface="Calibri Light"/>
              </a:rPr>
              <a:t>Harmonogram </a:t>
            </a:r>
            <a:r>
              <a:rPr lang="cs-CZ" dirty="0" err="1">
                <a:cs typeface="Calibri Light"/>
              </a:rPr>
              <a:t>prednášok</a:t>
            </a:r>
            <a:endParaRPr lang="cs-CZ" dirty="0" err="1"/>
          </a:p>
        </p:txBody>
      </p:sp>
      <p:pic>
        <p:nvPicPr>
          <p:cNvPr id="4" name="Obrázek 4" descr="Obsah obrázku text, staré, kámen&#10;&#10;Popis se vygeneroval automaticky.">
            <a:extLst>
              <a:ext uri="{FF2B5EF4-FFF2-40B4-BE49-F238E27FC236}">
                <a16:creationId xmlns:a16="http://schemas.microsoft.com/office/drawing/2014/main" id="{F2D9A778-C7BE-24FF-9C00-6DE70D63C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8" r="7039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998A7-967B-C096-7A1E-38B56205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2286000"/>
            <a:ext cx="6614814" cy="3844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2000" dirty="0">
                <a:cs typeface="Calibri"/>
              </a:rPr>
              <a:t>18.9. - </a:t>
            </a:r>
            <a:r>
              <a:rPr lang="cs-CZ" sz="2000" dirty="0" err="1">
                <a:cs typeface="Calibri"/>
              </a:rPr>
              <a:t>Úvodné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informácie</a:t>
            </a:r>
            <a:r>
              <a:rPr lang="cs-CZ" sz="2000" dirty="0">
                <a:cs typeface="Calibri"/>
              </a:rPr>
              <a:t> </a:t>
            </a:r>
          </a:p>
          <a:p>
            <a:r>
              <a:rPr lang="cs-CZ" sz="2000" dirty="0">
                <a:cs typeface="Calibri"/>
              </a:rPr>
              <a:t>2.10. - </a:t>
            </a:r>
            <a:r>
              <a:rPr lang="cs-CZ" sz="2000" dirty="0" err="1">
                <a:cs typeface="Calibri"/>
              </a:rPr>
              <a:t>Chronológia</a:t>
            </a:r>
            <a:r>
              <a:rPr lang="cs-CZ" sz="2000" dirty="0">
                <a:cs typeface="Calibri"/>
              </a:rPr>
              <a:t> a </a:t>
            </a:r>
            <a:r>
              <a:rPr lang="cs-CZ" sz="2000" dirty="0" err="1">
                <a:cs typeface="Calibri"/>
              </a:rPr>
              <a:t>terminológia</a:t>
            </a:r>
            <a:r>
              <a:rPr lang="cs-CZ" sz="2000" dirty="0">
                <a:cs typeface="Calibri"/>
              </a:rPr>
              <a:t> DŽ a Archaického </a:t>
            </a:r>
            <a:r>
              <a:rPr lang="cs-CZ" sz="2000" dirty="0" err="1">
                <a:cs typeface="Calibri"/>
              </a:rPr>
              <a:t>obdobia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Bloková výuka dr. </a:t>
            </a:r>
            <a:r>
              <a:rPr lang="cs-CZ" sz="2000" dirty="0" err="1">
                <a:cs typeface="Calibri"/>
              </a:rPr>
              <a:t>Siderisa</a:t>
            </a:r>
            <a:r>
              <a:rPr lang="cs-CZ" sz="2000" dirty="0">
                <a:cs typeface="Calibri"/>
              </a:rPr>
              <a:t> 6.11. - 16.11.</a:t>
            </a:r>
          </a:p>
          <a:p>
            <a:pPr lvl="1"/>
            <a:r>
              <a:rPr lang="cs-CZ" sz="2000" dirty="0">
                <a:cs typeface="Calibri"/>
              </a:rPr>
              <a:t>6.11. Po 10:00 – 13:50</a:t>
            </a:r>
          </a:p>
          <a:p>
            <a:pPr lvl="1"/>
            <a:r>
              <a:rPr lang="cs-CZ" sz="2000" dirty="0">
                <a:cs typeface="Calibri"/>
              </a:rPr>
              <a:t>7.11. Ut 18:00 – 19:50</a:t>
            </a:r>
          </a:p>
          <a:p>
            <a:pPr lvl="1"/>
            <a:r>
              <a:rPr lang="cs-CZ" sz="2000" dirty="0">
                <a:cs typeface="Calibri"/>
              </a:rPr>
              <a:t>9.11. </a:t>
            </a:r>
            <a:r>
              <a:rPr lang="cs-CZ" sz="2000" dirty="0" err="1">
                <a:cs typeface="Calibri"/>
              </a:rPr>
              <a:t>Štv</a:t>
            </a:r>
            <a:r>
              <a:rPr lang="cs-CZ" sz="2000" dirty="0">
                <a:cs typeface="Calibri"/>
              </a:rPr>
              <a:t> 18:00 – 19:50</a:t>
            </a:r>
          </a:p>
          <a:p>
            <a:pPr lvl="1"/>
            <a:r>
              <a:rPr lang="cs-CZ" sz="2000" dirty="0">
                <a:cs typeface="Calibri"/>
              </a:rPr>
              <a:t>10.11. Pia 10:00 – 13:50</a:t>
            </a:r>
          </a:p>
          <a:p>
            <a:pPr lvl="1"/>
            <a:r>
              <a:rPr lang="cs-CZ" sz="2000" dirty="0">
                <a:cs typeface="Calibri"/>
              </a:rPr>
              <a:t>13.11. Po 10:00 – 13:50</a:t>
            </a:r>
          </a:p>
          <a:p>
            <a:pPr lvl="1"/>
            <a:r>
              <a:rPr lang="cs-CZ" sz="2000" dirty="0">
                <a:cs typeface="Calibri"/>
              </a:rPr>
              <a:t>14.11. Ut 18:00 – 19:50</a:t>
            </a:r>
          </a:p>
          <a:p>
            <a:pPr lvl="1"/>
            <a:r>
              <a:rPr lang="cs-CZ" sz="2000" dirty="0">
                <a:cs typeface="Calibri"/>
              </a:rPr>
              <a:t>16.11. </a:t>
            </a:r>
            <a:r>
              <a:rPr lang="cs-CZ" sz="2000" dirty="0" err="1">
                <a:cs typeface="Calibri"/>
              </a:rPr>
              <a:t>Štv</a:t>
            </a:r>
            <a:r>
              <a:rPr lang="cs-CZ" sz="2000" dirty="0">
                <a:cs typeface="Calibri"/>
              </a:rPr>
              <a:t> 18:00 – 19:50</a:t>
            </a:r>
          </a:p>
          <a:p>
            <a:pPr lvl="1"/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Prezentácia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seminárnych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prác</a:t>
            </a:r>
            <a:r>
              <a:rPr lang="cs-CZ" sz="2000" dirty="0">
                <a:cs typeface="Calibri"/>
              </a:rPr>
              <a:t> - 11.12.</a:t>
            </a: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78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D0A5A-D564-FDE2-C6B9-351371B7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k-SK" sz="3600"/>
              <a:t>Podmienky úspešného ukončenia kurzu</a:t>
            </a:r>
          </a:p>
        </p:txBody>
      </p:sp>
      <p:pic>
        <p:nvPicPr>
          <p:cNvPr id="5" name="Obrázok 4" descr="Obrázok, na ktorom je text, podlaha&#10;&#10;Automaticky generovaný popis">
            <a:extLst>
              <a:ext uri="{FF2B5EF4-FFF2-40B4-BE49-F238E27FC236}">
                <a16:creationId xmlns:a16="http://schemas.microsoft.com/office/drawing/2014/main" id="{E4E25737-4008-6951-AC5B-7756894C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1341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A6CF44-AE3A-1573-9948-DCF561B8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92500" lnSpcReduction="20000"/>
          </a:bodyPr>
          <a:lstStyle/>
          <a:p>
            <a:r>
              <a:rPr lang="sk-SK" sz="1400" dirty="0"/>
              <a:t>Vypracovanie seminárnej práce</a:t>
            </a:r>
          </a:p>
          <a:p>
            <a:pPr lvl="1"/>
            <a:r>
              <a:rPr lang="sk-SK" sz="1400" dirty="0"/>
              <a:t>Témy esejí budú v </a:t>
            </a:r>
            <a:r>
              <a:rPr lang="sk-SK" sz="1400" dirty="0" err="1"/>
              <a:t>ELFe</a:t>
            </a:r>
            <a:r>
              <a:rPr lang="sk-SK" sz="1400" dirty="0"/>
              <a:t> – hl. sošné a reliéfne umenie, keramika</a:t>
            </a:r>
            <a:endParaRPr lang="sk-SK" sz="1400" dirty="0">
              <a:cs typeface="Calibri"/>
            </a:endParaRPr>
          </a:p>
          <a:p>
            <a:pPr lvl="1"/>
            <a:r>
              <a:rPr lang="sk-SK" sz="1400" dirty="0"/>
              <a:t>Prihlásenie sa k téme, vypracovanie referátu </a:t>
            </a:r>
            <a:endParaRPr lang="sk-SK" sz="1400" dirty="0">
              <a:cs typeface="Calibri"/>
            </a:endParaRPr>
          </a:p>
          <a:p>
            <a:pPr lvl="1"/>
            <a:r>
              <a:rPr lang="sk-SK" sz="1400" u="sng" dirty="0"/>
              <a:t>Ku každej téme môže byť prihlásený iba jeden študent</a:t>
            </a:r>
            <a:endParaRPr lang="sk-SK" sz="1400" u="sng" dirty="0">
              <a:cs typeface="Calibri"/>
            </a:endParaRPr>
          </a:p>
          <a:p>
            <a:pPr lvl="1"/>
            <a:r>
              <a:rPr lang="sk-SK" sz="1400" dirty="0"/>
              <a:t>Používanie tematickej bibliografie a citačného aparátu v texte podľa normy Archeologických Rozhľadov [(</a:t>
            </a:r>
            <a:r>
              <a:rPr lang="sk-SK" sz="1400" i="1" dirty="0" err="1"/>
              <a:t>Boardman</a:t>
            </a:r>
            <a:r>
              <a:rPr lang="sk-SK" sz="1400" i="1" dirty="0"/>
              <a:t> 1990, </a:t>
            </a:r>
            <a:r>
              <a:rPr lang="sk-SK" sz="1400" dirty="0"/>
              <a:t>123); (</a:t>
            </a:r>
            <a:r>
              <a:rPr lang="sk-SK" sz="1400" i="1" dirty="0" err="1"/>
              <a:t>Cooley</a:t>
            </a:r>
            <a:r>
              <a:rPr lang="sk-SK" sz="1400" i="1" dirty="0"/>
              <a:t> – </a:t>
            </a:r>
            <a:r>
              <a:rPr lang="sk-SK" sz="1400" i="1" dirty="0" err="1"/>
              <a:t>Cooley</a:t>
            </a:r>
            <a:r>
              <a:rPr lang="sk-SK" sz="1400" i="1" dirty="0"/>
              <a:t> 2005, </a:t>
            </a:r>
            <a:r>
              <a:rPr lang="sk-SK" sz="1400" dirty="0"/>
              <a:t>123)</a:t>
            </a:r>
            <a:r>
              <a:rPr lang="sk-SK" sz="1400" b="1" dirty="0"/>
              <a:t>]</a:t>
            </a:r>
            <a:endParaRPr lang="sk-SK" sz="1400" dirty="0">
              <a:cs typeface="Calibri"/>
            </a:endParaRPr>
          </a:p>
          <a:p>
            <a:pPr lvl="1"/>
            <a:r>
              <a:rPr lang="sk-SK" sz="1400" dirty="0"/>
              <a:t>Rozsah – aspoň 15 minút prezentácie</a:t>
            </a:r>
            <a:endParaRPr lang="sk-SK" sz="1400" dirty="0">
              <a:cs typeface="Calibri"/>
            </a:endParaRPr>
          </a:p>
          <a:p>
            <a:pPr lvl="1"/>
            <a:r>
              <a:rPr lang="sk-SK" sz="1400" dirty="0"/>
              <a:t>Obsah – Úvod, História výskumu / objavenia, Jadro práce – kritický popis spolu s paralelami, Vyhodnotenie / Záver</a:t>
            </a:r>
            <a:endParaRPr lang="sk-SK" sz="1400" dirty="0">
              <a:cs typeface="Calibri"/>
            </a:endParaRPr>
          </a:p>
          <a:p>
            <a:pPr lvl="1"/>
            <a:r>
              <a:rPr lang="sk-SK" sz="1400" b="1" dirty="0">
                <a:cs typeface="Calibri"/>
              </a:rPr>
              <a:t>Prezentácia: 11.12.</a:t>
            </a:r>
          </a:p>
          <a:p>
            <a:pPr lvl="1"/>
            <a:r>
              <a:rPr lang="sk-SK" sz="1400" u="sng" dirty="0">
                <a:cs typeface="Calibri" panose="020F0502020204030204"/>
              </a:rPr>
              <a:t>Bez vypracovania seminárnej práce nebude umožnený prístup ku skúške!</a:t>
            </a:r>
          </a:p>
          <a:p>
            <a:pPr lvl="1"/>
            <a:r>
              <a:rPr lang="sk-SK" sz="1400" dirty="0">
                <a:cs typeface="Calibri" panose="020F0502020204030204"/>
              </a:rPr>
              <a:t>Skúška –ústna; online. </a:t>
            </a:r>
            <a:r>
              <a:rPr lang="sk-SK" sz="1400" dirty="0" err="1">
                <a:cs typeface="Calibri" panose="020F0502020204030204"/>
              </a:rPr>
              <a:t>Leden-únor</a:t>
            </a:r>
            <a:endParaRPr lang="sk-SK" sz="1400" dirty="0">
              <a:cs typeface="Calibri" panose="020F0502020204030204"/>
            </a:endParaRPr>
          </a:p>
          <a:p>
            <a:pPr lvl="1"/>
            <a:endParaRPr lang="sk-SK" sz="1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836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D323B1-3B67-D6C0-7D8D-B6A900A3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sk-SK" dirty="0"/>
              <a:t>Náplň kurzu a chronologické vymedzenie</a:t>
            </a:r>
          </a:p>
        </p:txBody>
      </p:sp>
      <p:pic>
        <p:nvPicPr>
          <p:cNvPr id="5" name="Obrázok 4" descr="Obrázok, na ktorom je nádoba, zavárací pohár, keramický riad&#10;&#10;Automaticky generovaný popis">
            <a:extLst>
              <a:ext uri="{FF2B5EF4-FFF2-40B4-BE49-F238E27FC236}">
                <a16:creationId xmlns:a16="http://schemas.microsoft.com/office/drawing/2014/main" id="{FD14F438-E7F5-E048-37B3-F0A06B69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7454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E2696E-648E-44C1-43D5-8812F28F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2286000"/>
            <a:ext cx="6614814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900" dirty="0"/>
              <a:t>Grécko – pevnina a ostrovy, rámcovo Malá Ázia</a:t>
            </a:r>
            <a:endParaRPr lang="sk-SK" sz="1900" dirty="0">
              <a:cs typeface="Calibri"/>
            </a:endParaRPr>
          </a:p>
          <a:p>
            <a:r>
              <a:rPr lang="sk-SK" sz="1900" dirty="0"/>
              <a:t>Sošné a reliéfne umenie, nástenné maľby, </a:t>
            </a:r>
            <a:r>
              <a:rPr lang="sk-SK" sz="1900" dirty="0" err="1"/>
              <a:t>toreutika</a:t>
            </a:r>
            <a:endParaRPr lang="sk-SK" sz="1900" dirty="0" err="1">
              <a:cs typeface="Calibri"/>
            </a:endParaRPr>
          </a:p>
          <a:p>
            <a:r>
              <a:rPr lang="sk-SK" sz="1900" dirty="0"/>
              <a:t>Keramika + Architektúra</a:t>
            </a:r>
            <a:endParaRPr lang="sk-SK" sz="1900" dirty="0">
              <a:cs typeface="Calibri"/>
            </a:endParaRPr>
          </a:p>
          <a:p>
            <a:r>
              <a:rPr lang="sk-SK" sz="1900" dirty="0" err="1"/>
              <a:t>Submykénske</a:t>
            </a:r>
            <a:r>
              <a:rPr lang="sk-SK" sz="1900" dirty="0"/>
              <a:t> obdobie – záver archaického </a:t>
            </a:r>
            <a:r>
              <a:rPr lang="sk-SK" sz="1900" dirty="0" err="1"/>
              <a:t>obd</a:t>
            </a:r>
            <a:r>
              <a:rPr lang="sk-SK" sz="1900" dirty="0"/>
              <a:t>.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 err="1"/>
              <a:t>Submykénske</a:t>
            </a:r>
            <a:r>
              <a:rPr lang="sk-SK" sz="1900" dirty="0"/>
              <a:t> </a:t>
            </a:r>
            <a:r>
              <a:rPr lang="sk-SK" sz="1900" dirty="0" err="1"/>
              <a:t>obd</a:t>
            </a:r>
            <a:r>
              <a:rPr lang="sk-SK" sz="1900" dirty="0"/>
              <a:t>. 1180 - 1050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/>
              <a:t>„Temné </a:t>
            </a:r>
            <a:r>
              <a:rPr lang="sk-SK" sz="1900" dirty="0" err="1"/>
              <a:t>obd</a:t>
            </a:r>
            <a:r>
              <a:rPr lang="sk-SK" sz="1900" dirty="0"/>
              <a:t>.“ 1100 – 700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 err="1"/>
              <a:t>Proto</a:t>
            </a:r>
            <a:r>
              <a:rPr lang="sk-SK" sz="1900" dirty="0"/>
              <a:t>-Geometrické </a:t>
            </a:r>
            <a:r>
              <a:rPr lang="sk-SK" sz="1900" dirty="0" err="1"/>
              <a:t>obd</a:t>
            </a:r>
            <a:r>
              <a:rPr lang="sk-SK" sz="1900" dirty="0"/>
              <a:t>. 1100 – 900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/>
              <a:t>Geometrické </a:t>
            </a:r>
            <a:r>
              <a:rPr lang="sk-SK" sz="1900" dirty="0" err="1"/>
              <a:t>obd</a:t>
            </a:r>
            <a:r>
              <a:rPr lang="sk-SK" sz="1900" dirty="0"/>
              <a:t>. 900 - 700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 err="1"/>
              <a:t>Orientalizujúce</a:t>
            </a:r>
            <a:r>
              <a:rPr lang="sk-SK" sz="1900" dirty="0"/>
              <a:t> </a:t>
            </a:r>
            <a:r>
              <a:rPr lang="sk-SK" sz="1900" dirty="0" err="1"/>
              <a:t>obd</a:t>
            </a:r>
            <a:r>
              <a:rPr lang="sk-SK" sz="1900" dirty="0"/>
              <a:t>. 740 – 650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dirty="0"/>
              <a:t>Archaické </a:t>
            </a:r>
            <a:r>
              <a:rPr lang="sk-SK" sz="1900" dirty="0" err="1"/>
              <a:t>obd</a:t>
            </a:r>
            <a:r>
              <a:rPr lang="sk-SK" sz="1900" dirty="0"/>
              <a:t>. 700 – 480</a:t>
            </a:r>
            <a:endParaRPr lang="sk-SK" sz="1900" dirty="0">
              <a:cs typeface="Calibri"/>
            </a:endParaRPr>
          </a:p>
          <a:p>
            <a:pPr lvl="1"/>
            <a:r>
              <a:rPr lang="sk-SK" sz="1900" i="1" dirty="0"/>
              <a:t>Prechodné (</a:t>
            </a:r>
            <a:r>
              <a:rPr lang="sk-SK" sz="1900" i="1" dirty="0" err="1"/>
              <a:t>Transitional</a:t>
            </a:r>
            <a:r>
              <a:rPr lang="sk-SK" sz="1900" i="1" dirty="0"/>
              <a:t>) </a:t>
            </a:r>
            <a:r>
              <a:rPr lang="sk-SK" sz="1900" i="1" dirty="0" err="1"/>
              <a:t>obd</a:t>
            </a:r>
            <a:r>
              <a:rPr lang="sk-SK" sz="1900" i="1" dirty="0"/>
              <a:t>. 480 – 450</a:t>
            </a:r>
            <a:endParaRPr lang="sk-SK" sz="1900" i="1" dirty="0">
              <a:cs typeface="Calibri"/>
            </a:endParaRPr>
          </a:p>
          <a:p>
            <a:pPr lvl="1"/>
            <a:endParaRPr lang="sk-SK" sz="1900" i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1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96817CF-C3CD-4D61-B837-5AA969D6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EC6CC4-13EB-4749-BB55-C377E4F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597D4-F59F-437D-9049-E852DF68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67A26-6F67-5E79-A590-D12B4A3A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sk-SK" dirty="0"/>
              <a:t>Povinná / doporučená </a:t>
            </a:r>
            <a:r>
              <a:rPr lang="sk-SK" dirty="0" err="1"/>
              <a:t>bilbiografia</a:t>
            </a:r>
            <a:r>
              <a:rPr lang="sk-SK" dirty="0"/>
              <a:t> kurzu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8E2E5-FC33-4EDF-9119-E1D8A61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-13043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96175EA-5A58-462A-B6AF-5F575F918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E22DF26-7486-4229-BBD6-5A95765C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55359F-9775-087C-CE5B-2AF9BD23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0"/>
            <a:ext cx="5968273" cy="3844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sz="1600" dirty="0"/>
              <a:t>BOUZEK, </a:t>
            </a:r>
            <a:r>
              <a:rPr lang="sk-SK" sz="1600" dirty="0" err="1"/>
              <a:t>Jan</a:t>
            </a:r>
            <a:r>
              <a:rPr lang="sk-SK" sz="1600" dirty="0"/>
              <a:t> a Iva ONDŘEJOVÁ, 2004: </a:t>
            </a:r>
            <a:r>
              <a:rPr lang="sk-SK" sz="1600" dirty="0" err="1"/>
              <a:t>Řecké</a:t>
            </a:r>
            <a:r>
              <a:rPr lang="sk-SK" sz="1600" dirty="0"/>
              <a:t> </a:t>
            </a:r>
            <a:r>
              <a:rPr lang="sk-SK" sz="1600" dirty="0" err="1"/>
              <a:t>umění</a:t>
            </a:r>
            <a:r>
              <a:rPr lang="sk-SK" sz="1600" dirty="0"/>
              <a:t>. Praha</a:t>
            </a:r>
            <a:endParaRPr lang="sk-SK" sz="1600" dirty="0">
              <a:cs typeface="Calibri"/>
            </a:endParaRPr>
          </a:p>
          <a:p>
            <a:r>
              <a:rPr lang="sk-SK" sz="1600" b="1" dirty="0"/>
              <a:t>BOARDMAN, J. 1975: </a:t>
            </a:r>
            <a:r>
              <a:rPr lang="sk-SK" sz="1600" b="1" dirty="0" err="1"/>
              <a:t>Řecké</a:t>
            </a:r>
            <a:r>
              <a:rPr lang="sk-SK" sz="1600" b="1" dirty="0"/>
              <a:t> umení. Praha </a:t>
            </a:r>
            <a:endParaRPr lang="sk-SK" sz="1600" b="1" dirty="0">
              <a:cs typeface="Calibri"/>
            </a:endParaRPr>
          </a:p>
          <a:p>
            <a:r>
              <a:rPr lang="sk-SK" sz="1600" dirty="0"/>
              <a:t>FREL, J. 1951: </a:t>
            </a:r>
            <a:r>
              <a:rPr lang="sk-SK" sz="1600" dirty="0" err="1"/>
              <a:t>Počátky</a:t>
            </a:r>
            <a:r>
              <a:rPr lang="sk-SK" sz="1600" dirty="0"/>
              <a:t> </a:t>
            </a:r>
            <a:r>
              <a:rPr lang="sk-SK" sz="1600" dirty="0" err="1"/>
              <a:t>řeckého</a:t>
            </a:r>
            <a:r>
              <a:rPr lang="sk-SK" sz="1600" dirty="0"/>
              <a:t> </a:t>
            </a:r>
            <a:r>
              <a:rPr lang="sk-SK" sz="1600" dirty="0" err="1"/>
              <a:t>sochařství</a:t>
            </a:r>
            <a:r>
              <a:rPr lang="sk-SK" sz="1600" dirty="0"/>
              <a:t>. Praha</a:t>
            </a:r>
            <a:endParaRPr lang="sk-SK" sz="1600" dirty="0">
              <a:cs typeface="Calibri"/>
            </a:endParaRPr>
          </a:p>
          <a:p>
            <a:r>
              <a:rPr lang="sk-SK" sz="1600" dirty="0"/>
              <a:t>PEDLEY, J. G. 1998: </a:t>
            </a:r>
            <a:r>
              <a:rPr lang="sk-SK" sz="1600" dirty="0" err="1"/>
              <a:t>Greek</a:t>
            </a:r>
            <a:r>
              <a:rPr lang="sk-SK" sz="1600" dirty="0"/>
              <a:t> art and </a:t>
            </a:r>
            <a:r>
              <a:rPr lang="sk-SK" sz="1600" dirty="0" err="1"/>
              <a:t>archaeology</a:t>
            </a:r>
            <a:r>
              <a:rPr lang="sk-SK" sz="1600" dirty="0"/>
              <a:t>. </a:t>
            </a:r>
            <a:r>
              <a:rPr lang="sk-SK" sz="1600" dirty="0" err="1"/>
              <a:t>London</a:t>
            </a:r>
            <a:endParaRPr lang="sk-SK" sz="1600" dirty="0">
              <a:cs typeface="Calibri"/>
            </a:endParaRPr>
          </a:p>
          <a:p>
            <a:r>
              <a:rPr lang="sk-SK" sz="1600" dirty="0"/>
              <a:t>RAAFLAUB, K. A., van WEES H. (</a:t>
            </a:r>
            <a:r>
              <a:rPr lang="sk-SK" sz="1600" dirty="0" err="1"/>
              <a:t>eds</a:t>
            </a:r>
            <a:r>
              <a:rPr lang="sk-SK" sz="1600" dirty="0"/>
              <a:t>.) 2013: A </a:t>
            </a:r>
            <a:r>
              <a:rPr lang="sk-SK" sz="1600" dirty="0" err="1"/>
              <a:t>companion</a:t>
            </a:r>
            <a:r>
              <a:rPr lang="sk-SK" sz="1600" dirty="0"/>
              <a:t> to </a:t>
            </a:r>
            <a:r>
              <a:rPr lang="sk-SK" sz="1600" dirty="0" err="1"/>
              <a:t>Archaic</a:t>
            </a:r>
            <a:r>
              <a:rPr lang="sk-SK" sz="1600" dirty="0"/>
              <a:t> </a:t>
            </a:r>
            <a:r>
              <a:rPr lang="sk-SK" sz="1600" dirty="0" err="1"/>
              <a:t>Greece</a:t>
            </a:r>
            <a:r>
              <a:rPr lang="sk-SK" sz="1600" dirty="0"/>
              <a:t>. </a:t>
            </a:r>
            <a:r>
              <a:rPr lang="sk-SK" sz="1600" dirty="0" err="1"/>
              <a:t>Chichester</a:t>
            </a:r>
            <a:endParaRPr lang="sk-SK" sz="1600" dirty="0"/>
          </a:p>
          <a:p>
            <a:r>
              <a:rPr lang="en-US" sz="1600" dirty="0">
                <a:cs typeface="Calibri"/>
              </a:rPr>
              <a:t>COLDSTREAM, Nicolas.</a:t>
            </a:r>
            <a:r>
              <a:rPr lang="sk-SK" sz="1600" dirty="0">
                <a:cs typeface="Calibri"/>
              </a:rPr>
              <a:t> </a:t>
            </a:r>
            <a:r>
              <a:rPr lang="en-US" sz="1600" dirty="0">
                <a:cs typeface="Calibri"/>
              </a:rPr>
              <a:t>2002 Geometric Greek art. London.</a:t>
            </a:r>
            <a:endParaRPr lang="sk-SK" sz="1600" dirty="0">
              <a:cs typeface="Calibri"/>
            </a:endParaRPr>
          </a:p>
          <a:p>
            <a:r>
              <a:rPr lang="sk-SK" sz="1600" dirty="0"/>
              <a:t>COOK, R. M. 1966: </a:t>
            </a:r>
            <a:r>
              <a:rPr lang="sk-SK" sz="1600" dirty="0" err="1"/>
              <a:t>Greek</a:t>
            </a:r>
            <a:r>
              <a:rPr lang="sk-SK" sz="1600" dirty="0"/>
              <a:t> </a:t>
            </a:r>
            <a:r>
              <a:rPr lang="sk-SK" sz="1600" dirty="0" err="1"/>
              <a:t>painted</a:t>
            </a:r>
            <a:r>
              <a:rPr lang="sk-SK" sz="1600" dirty="0"/>
              <a:t> </a:t>
            </a:r>
            <a:r>
              <a:rPr lang="sk-SK" sz="1600" dirty="0" err="1"/>
              <a:t>pottery</a:t>
            </a:r>
            <a:r>
              <a:rPr lang="sk-SK" sz="1600" dirty="0"/>
              <a:t>. </a:t>
            </a:r>
            <a:r>
              <a:rPr lang="sk-SK" sz="1600" dirty="0" err="1"/>
              <a:t>London</a:t>
            </a:r>
            <a:endParaRPr lang="sk-SK" sz="1600" dirty="0">
              <a:cs typeface="Calibri"/>
            </a:endParaRPr>
          </a:p>
          <a:p>
            <a:r>
              <a:rPr lang="sk-SK" sz="1600" dirty="0" err="1"/>
              <a:t>Boardman</a:t>
            </a:r>
            <a:r>
              <a:rPr lang="sk-SK" sz="1600" dirty="0"/>
              <a:t>, J. 1998: </a:t>
            </a:r>
            <a:r>
              <a:rPr lang="sk-SK" sz="1600" dirty="0" err="1"/>
              <a:t>Early</a:t>
            </a:r>
            <a:r>
              <a:rPr lang="sk-SK" sz="1600" dirty="0"/>
              <a:t> </a:t>
            </a:r>
            <a:r>
              <a:rPr lang="sk-SK" sz="1600" dirty="0" err="1"/>
              <a:t>Greek</a:t>
            </a:r>
            <a:r>
              <a:rPr lang="sk-SK" sz="1600" dirty="0"/>
              <a:t> </a:t>
            </a:r>
            <a:r>
              <a:rPr lang="sk-SK" sz="1600" dirty="0" err="1"/>
              <a:t>vase</a:t>
            </a:r>
            <a:r>
              <a:rPr lang="sk-SK" sz="1600" dirty="0"/>
              <a:t> </a:t>
            </a:r>
            <a:r>
              <a:rPr lang="sk-SK" sz="1600" dirty="0" err="1"/>
              <a:t>painting</a:t>
            </a:r>
            <a:r>
              <a:rPr lang="sk-SK" sz="1600" dirty="0"/>
              <a:t>: 11th-6th </a:t>
            </a:r>
            <a:r>
              <a:rPr lang="sk-SK" sz="1600" dirty="0" err="1"/>
              <a:t>centuries</a:t>
            </a:r>
            <a:r>
              <a:rPr lang="sk-SK" sz="1600" dirty="0"/>
              <a:t>. </a:t>
            </a:r>
            <a:r>
              <a:rPr lang="sk-SK" sz="1600" dirty="0" err="1"/>
              <a:t>London</a:t>
            </a:r>
            <a:endParaRPr lang="sk-SK" sz="1600" dirty="0">
              <a:cs typeface="Calibri"/>
            </a:endParaRPr>
          </a:p>
          <a:p>
            <a:r>
              <a:rPr lang="sk-SK" sz="1600" dirty="0" err="1"/>
              <a:t>Boardman</a:t>
            </a:r>
            <a:r>
              <a:rPr lang="sk-SK" sz="1600" dirty="0"/>
              <a:t>, J. 1996: </a:t>
            </a:r>
            <a:r>
              <a:rPr lang="sk-SK" sz="1600" dirty="0" err="1"/>
              <a:t>Athenian</a:t>
            </a:r>
            <a:r>
              <a:rPr lang="sk-SK" sz="1600" dirty="0"/>
              <a:t> </a:t>
            </a:r>
            <a:r>
              <a:rPr lang="sk-SK" sz="1600" dirty="0" err="1"/>
              <a:t>red</a:t>
            </a:r>
            <a:r>
              <a:rPr lang="sk-SK" sz="1600" dirty="0"/>
              <a:t> </a:t>
            </a:r>
            <a:r>
              <a:rPr lang="sk-SK" sz="1600" dirty="0" err="1"/>
              <a:t>figure</a:t>
            </a:r>
            <a:r>
              <a:rPr lang="sk-SK" sz="1600" dirty="0"/>
              <a:t> </a:t>
            </a:r>
            <a:r>
              <a:rPr lang="sk-SK" sz="1600" dirty="0" err="1"/>
              <a:t>vases</a:t>
            </a:r>
            <a:r>
              <a:rPr lang="sk-SK" sz="1600" dirty="0"/>
              <a:t>: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archaic</a:t>
            </a:r>
            <a:r>
              <a:rPr lang="sk-SK" sz="1600" dirty="0"/>
              <a:t> </a:t>
            </a:r>
            <a:r>
              <a:rPr lang="sk-SK" sz="1600" dirty="0" err="1"/>
              <a:t>period</a:t>
            </a:r>
            <a:r>
              <a:rPr lang="sk-SK" sz="1600" dirty="0"/>
              <a:t>. </a:t>
            </a:r>
            <a:r>
              <a:rPr lang="sk-SK" sz="1600" dirty="0" err="1"/>
              <a:t>London</a:t>
            </a:r>
            <a:endParaRPr lang="sk-SK" sz="1600" dirty="0"/>
          </a:p>
          <a:p>
            <a:r>
              <a:rPr lang="en-US" sz="1600" dirty="0">
                <a:cs typeface="Calibri"/>
              </a:rPr>
              <a:t>BOARMAN, J.</a:t>
            </a:r>
            <a:r>
              <a:rPr lang="sk-SK" sz="1600" dirty="0">
                <a:cs typeface="Calibri"/>
              </a:rPr>
              <a:t> 1970:</a:t>
            </a:r>
            <a:r>
              <a:rPr lang="en-US" sz="1600" dirty="0">
                <a:cs typeface="Calibri"/>
              </a:rPr>
              <a:t> Greek sculpture: the archaic period. A handbook. New York</a:t>
            </a:r>
            <a:r>
              <a:rPr lang="sk-SK" sz="1600" dirty="0">
                <a:cs typeface="Calibri"/>
              </a:rPr>
              <a:t>.</a:t>
            </a:r>
          </a:p>
          <a:p>
            <a:r>
              <a:rPr lang="sk-SK" sz="1600" dirty="0"/>
              <a:t>Mytológia!</a:t>
            </a:r>
            <a:endParaRPr lang="sk-SK" sz="1600" dirty="0">
              <a:cs typeface="Calibri"/>
            </a:endParaRPr>
          </a:p>
          <a:p>
            <a:endParaRPr lang="sk-SK" sz="1600" dirty="0">
              <a:cs typeface="Calibri"/>
            </a:endParaRPr>
          </a:p>
          <a:p>
            <a:endParaRPr lang="sk-SK" sz="1600" dirty="0">
              <a:solidFill>
                <a:schemeClr val="tx1">
                  <a:alpha val="60000"/>
                </a:schemeClr>
              </a:solidFill>
            </a:endParaRPr>
          </a:p>
          <a:p>
            <a:endParaRPr lang="sk-SK" sz="1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Obrázok 4" descr="Obrázok, na ktorom je stena, staré&#10;&#10;Automaticky generovaný popis">
            <a:extLst>
              <a:ext uri="{FF2B5EF4-FFF2-40B4-BE49-F238E27FC236}">
                <a16:creationId xmlns:a16="http://schemas.microsoft.com/office/drawing/2014/main" id="{D1D29615-391C-B74C-F4FC-C9E143A25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67" y="92439"/>
            <a:ext cx="2368958" cy="66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3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115F41A-5DD0-7F78-FA8E-C1AA1967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FF"/>
                </a:solidFill>
              </a:rPr>
              <a:t>Elektronické zdroje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4CDC4D0-A8A9-8B45-5F07-4D7CEA4D7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91328"/>
              </p:ext>
            </p:extLst>
          </p:nvPr>
        </p:nvGraphicFramePr>
        <p:xfrm>
          <a:off x="5010150" y="301841"/>
          <a:ext cx="6492875" cy="645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55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EC82ACF-248C-4DCC-70AA-1987FE88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k-SK" sz="4000">
                <a:solidFill>
                  <a:srgbClr val="FFFFFF"/>
                </a:solidFill>
              </a:rPr>
              <a:t>Databázy, slovníky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E4EFB0C-BDB9-8A20-F660-97AE1D7AC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41231"/>
              </p:ext>
            </p:extLst>
          </p:nvPr>
        </p:nvGraphicFramePr>
        <p:xfrm>
          <a:off x="5010150" y="461962"/>
          <a:ext cx="6646830" cy="566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80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3F1B4-8E97-A9AE-4D6C-8CF766FE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k-SK" sz="3600" dirty="0"/>
              <a:t>...A keď nepomôžu online zdroje? Knižnice!</a:t>
            </a:r>
          </a:p>
        </p:txBody>
      </p:sp>
      <p:pic>
        <p:nvPicPr>
          <p:cNvPr id="5" name="Obrázok 4" descr="Obrázok, na ktorom je text, knižnica, miestnosť, scéna&#10;&#10;Automaticky generovaný popis">
            <a:extLst>
              <a:ext uri="{FF2B5EF4-FFF2-40B4-BE49-F238E27FC236}">
                <a16:creationId xmlns:a16="http://schemas.microsoft.com/office/drawing/2014/main" id="{4A082559-B5B5-C819-A5C9-A766F34E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109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E2174-1A38-B31C-80D9-C2257166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sk-SK" sz="1500" b="1" dirty="0"/>
              <a:t>Sekcia klasickej archeológie – knižnica ÚAM</a:t>
            </a:r>
          </a:p>
          <a:p>
            <a:r>
              <a:rPr lang="sk-SK" sz="1500" b="1" dirty="0"/>
              <a:t>Ústredná knižnica FF MU</a:t>
            </a:r>
            <a:endParaRPr lang="sk-SK" sz="1500" b="1" dirty="0">
              <a:cs typeface="Calibri"/>
            </a:endParaRPr>
          </a:p>
          <a:p>
            <a:r>
              <a:rPr lang="sk-SK" sz="1500" b="1" dirty="0"/>
              <a:t>Moravská zemská knižnica – „</a:t>
            </a:r>
            <a:r>
              <a:rPr lang="sk-SK" sz="1500" b="1" dirty="0" err="1"/>
              <a:t>meziknihovní</a:t>
            </a:r>
            <a:r>
              <a:rPr lang="sk-SK" sz="1500" b="1" dirty="0"/>
              <a:t> </a:t>
            </a:r>
            <a:r>
              <a:rPr lang="sk-SK" sz="1500" b="1" dirty="0" err="1"/>
              <a:t>výpujční</a:t>
            </a:r>
            <a:r>
              <a:rPr lang="sk-SK" sz="1500" b="1" dirty="0"/>
              <a:t> služba“</a:t>
            </a:r>
            <a:endParaRPr lang="sk-SK" sz="1500" b="1" dirty="0">
              <a:cs typeface="Calibri"/>
            </a:endParaRPr>
          </a:p>
          <a:p>
            <a:r>
              <a:rPr lang="sk-SK" sz="1500" dirty="0"/>
              <a:t>Národná knižnica v Prahe</a:t>
            </a:r>
            <a:endParaRPr lang="sk-SK" sz="1500" dirty="0">
              <a:cs typeface="Calibri"/>
            </a:endParaRPr>
          </a:p>
          <a:p>
            <a:r>
              <a:rPr lang="sk-SK" sz="1500" dirty="0"/>
              <a:t>Knižnica klasickej archeológie, Univerzitná knižnica vo Viedni</a:t>
            </a:r>
          </a:p>
          <a:p>
            <a:r>
              <a:rPr lang="sk-SK" sz="1500" i="1" dirty="0"/>
              <a:t>Knižnica Britskej školy v Aténach</a:t>
            </a:r>
            <a:endParaRPr lang="sk-SK" sz="1500" i="1" dirty="0">
              <a:cs typeface="Calibri"/>
            </a:endParaRPr>
          </a:p>
          <a:p>
            <a:r>
              <a:rPr lang="sk-SK" sz="1500" i="1" dirty="0"/>
              <a:t>Knižnica Americkej školy v Aténach (</a:t>
            </a:r>
            <a:r>
              <a:rPr lang="sk-SK" sz="1500" i="1" dirty="0" err="1"/>
              <a:t>Blegen</a:t>
            </a:r>
            <a:r>
              <a:rPr lang="sk-SK" sz="1500" i="1" dirty="0"/>
              <a:t> </a:t>
            </a:r>
            <a:r>
              <a:rPr lang="sk-SK" sz="1500" i="1" dirty="0" err="1"/>
              <a:t>Library</a:t>
            </a:r>
            <a:r>
              <a:rPr lang="sk-SK" sz="1500" i="1" dirty="0"/>
              <a:t>)</a:t>
            </a:r>
            <a:endParaRPr lang="sk-SK" sz="15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47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798</Words>
  <Application>Microsoft Office PowerPoint</Application>
  <PresentationFormat>Širokoúhlá obrazovka</PresentationFormat>
  <Paragraphs>84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Grécke umenie I. / Greek Art I.</vt:lpstr>
      <vt:lpstr>Harmonogram prednášok</vt:lpstr>
      <vt:lpstr>Podmienky úspešného ukončenia kurzu</vt:lpstr>
      <vt:lpstr>Náplň kurzu a chronologické vymedzenie</vt:lpstr>
      <vt:lpstr>Povinná / doporučená bilbiografia kurzu</vt:lpstr>
      <vt:lpstr>Elektronické zdroje</vt:lpstr>
      <vt:lpstr>Databázy, slovníky</vt:lpstr>
      <vt:lpstr>...A keď nepomôžu online zdroje? Knižnice!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Grécke umenie I. / Greek Art I.</dc:title>
  <dc:creator>Miriam Molnárová</dc:creator>
  <cp:lastModifiedBy>Miriam Molnárová</cp:lastModifiedBy>
  <cp:revision>71</cp:revision>
  <dcterms:created xsi:type="dcterms:W3CDTF">2022-10-02T11:48:11Z</dcterms:created>
  <dcterms:modified xsi:type="dcterms:W3CDTF">2023-09-18T06:24:40Z</dcterms:modified>
</cp:coreProperties>
</file>