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4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93F00-4FBD-44B9-814B-17F8A967DFFA}" type="datetimeFigureOut">
              <a:rPr lang="cs-CZ" smtClean="0"/>
              <a:t>25.09.2023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13AB7-8873-4E8C-993D-517A1CEFA9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2330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93F00-4FBD-44B9-814B-17F8A967DFFA}" type="datetimeFigureOut">
              <a:rPr lang="cs-CZ" smtClean="0"/>
              <a:t>25.09.2023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13AB7-8873-4E8C-993D-517A1CEFA9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5862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93F00-4FBD-44B9-814B-17F8A967DFFA}" type="datetimeFigureOut">
              <a:rPr lang="cs-CZ" smtClean="0"/>
              <a:t>25.09.2023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13AB7-8873-4E8C-993D-517A1CEFA9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3409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93F00-4FBD-44B9-814B-17F8A967DFFA}" type="datetimeFigureOut">
              <a:rPr lang="cs-CZ" smtClean="0"/>
              <a:t>25.09.2023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13AB7-8873-4E8C-993D-517A1CEFA9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0292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93F00-4FBD-44B9-814B-17F8A967DFFA}" type="datetimeFigureOut">
              <a:rPr lang="cs-CZ" smtClean="0"/>
              <a:t>25.09.2023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13AB7-8873-4E8C-993D-517A1CEFA9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68047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93F00-4FBD-44B9-814B-17F8A967DFFA}" type="datetimeFigureOut">
              <a:rPr lang="cs-CZ" smtClean="0"/>
              <a:t>25.09.2023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13AB7-8873-4E8C-993D-517A1CEFA9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4901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93F00-4FBD-44B9-814B-17F8A967DFFA}" type="datetimeFigureOut">
              <a:rPr lang="cs-CZ" smtClean="0"/>
              <a:t>25.09.2023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13AB7-8873-4E8C-993D-517A1CEFA9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4858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93F00-4FBD-44B9-814B-17F8A967DFFA}" type="datetimeFigureOut">
              <a:rPr lang="cs-CZ" smtClean="0"/>
              <a:t>25.09.2023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13AB7-8873-4E8C-993D-517A1CEFA9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99261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93F00-4FBD-44B9-814B-17F8A967DFFA}" type="datetimeFigureOut">
              <a:rPr lang="cs-CZ" smtClean="0"/>
              <a:t>25.09.2023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13AB7-8873-4E8C-993D-517A1CEFA9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9977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93F00-4FBD-44B9-814B-17F8A967DFFA}" type="datetimeFigureOut">
              <a:rPr lang="cs-CZ" smtClean="0"/>
              <a:t>25.09.2023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13AB7-8873-4E8C-993D-517A1CEFA9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8634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93F00-4FBD-44B9-814B-17F8A967DFFA}" type="datetimeFigureOut">
              <a:rPr lang="cs-CZ" smtClean="0"/>
              <a:t>25.09.2023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13AB7-8873-4E8C-993D-517A1CEFA9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9916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93F00-4FBD-44B9-814B-17F8A967DFFA}" type="datetimeFigureOut">
              <a:rPr lang="cs-CZ" smtClean="0"/>
              <a:t>25.09.2023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13AB7-8873-4E8C-993D-517A1CEFA9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603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93F00-4FBD-44B9-814B-17F8A967DFFA}" type="datetimeFigureOut">
              <a:rPr lang="cs-CZ" smtClean="0"/>
              <a:t>25.09.2023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13AB7-8873-4E8C-993D-517A1CEFA9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0942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93F00-4FBD-44B9-814B-17F8A967DFFA}" type="datetimeFigureOut">
              <a:rPr lang="cs-CZ" smtClean="0"/>
              <a:t>25.09.2023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13AB7-8873-4E8C-993D-517A1CEFA9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2073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93F00-4FBD-44B9-814B-17F8A967DFFA}" type="datetimeFigureOut">
              <a:rPr lang="cs-CZ" smtClean="0"/>
              <a:t>25.09.2023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13AB7-8873-4E8C-993D-517A1CEFA9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95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93F00-4FBD-44B9-814B-17F8A967DFFA}" type="datetimeFigureOut">
              <a:rPr lang="cs-CZ" smtClean="0"/>
              <a:t>25.09.2023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13AB7-8873-4E8C-993D-517A1CEFA9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2952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4C593F00-4FBD-44B9-814B-17F8A967DFFA}" type="datetimeFigureOut">
              <a:rPr lang="cs-CZ" smtClean="0"/>
              <a:t>25.09.2023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CAC13AB7-8873-4E8C-993D-517A1CEFA9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6004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4C593F00-4FBD-44B9-814B-17F8A967DFFA}" type="datetimeFigureOut">
              <a:rPr lang="cs-CZ" smtClean="0"/>
              <a:t>25.09.2023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CAC13AB7-8873-4E8C-993D-517A1CEFA9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87372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28CF7F-C705-EDA5-A2AD-AD57662169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Řecká mluvnice 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9F1338C-C460-7946-DBC8-BB0B6ECE19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Viktor Zavřel</a:t>
            </a:r>
          </a:p>
        </p:txBody>
      </p:sp>
    </p:spTree>
    <p:extLst>
      <p:ext uri="{BB962C8B-B14F-4D97-AF65-F5344CB8AC3E}">
        <p14:creationId xmlns:p14="http://schemas.microsoft.com/office/powerpoint/2010/main" val="3107004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ECC4C9-12EB-4B5A-278F-0F2C886EF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Motivační citát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E05BC4-AA93-32EA-088B-4573D936E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117968"/>
            <a:ext cx="9905998" cy="453292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Garamond" panose="02020404030301010803" pitchFamily="18" charset="0"/>
              </a:rPr>
              <a:t>Filologie je totiž ono ctihodné umění, které od svého ctitele žádá především jedno, aby poodešel stranou, dal si načas, ztišil se, zpomalil –, je zlatotepectvím a znalectvím </a:t>
            </a:r>
            <a:r>
              <a:rPr lang="cs-CZ" i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Garamond" panose="02020404030301010803" pitchFamily="18" charset="0"/>
              </a:rPr>
              <a:t>slova</a:t>
            </a:r>
            <a:r>
              <a:rPr lang="cs-CZ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Garamond" panose="02020404030301010803" pitchFamily="18" charset="0"/>
              </a:rPr>
              <a:t>, musí odvádět samou jemnou, opatrnou práci a nedosáhne ničeho, nepostupuje-li lento. Právě tím je však dnes naléhavější než kdykoliv jindy, právě tím nás dnes přitahuje a okouzluje nejsilněji, uprostřed věku ´práce´, chci říci: spěchu, neslušné a zpocené pohotovosti věku, který chce být se vším hned ´hotov´, i s každou starou a novou knihou: – to filologie s ničím hned tak hotová není, učí </a:t>
            </a:r>
            <a:r>
              <a:rPr lang="cs-CZ" i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Garamond" panose="02020404030301010803" pitchFamily="18" charset="0"/>
              </a:rPr>
              <a:t>dobře</a:t>
            </a:r>
            <a:r>
              <a:rPr lang="cs-CZ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Garamond" panose="02020404030301010803" pitchFamily="18" charset="0"/>
              </a:rPr>
              <a:t> číst, to znamená číst pomalu, hluboce, ohleduplně a výhleduplně, s postranními myšlenkami, s pootevřenými dveřmi, jemnými prsty a citlivýma očima…přátele, učte se dobře číst!</a:t>
            </a:r>
          </a:p>
          <a:p>
            <a:pPr marL="0" indent="0" algn="ctr">
              <a:buNone/>
            </a:pPr>
            <a:r>
              <a:rPr lang="cs-CZ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Garamond" panose="02020404030301010803" pitchFamily="18" charset="0"/>
              </a:rPr>
              <a:t>(Nietzsche, F. </a:t>
            </a:r>
            <a:r>
              <a:rPr lang="cs-CZ" i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Garamond" panose="02020404030301010803" pitchFamily="18" charset="0"/>
              </a:rPr>
              <a:t>Ranní červánky</a:t>
            </a:r>
            <a:r>
              <a:rPr lang="cs-CZ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Garamond" panose="02020404030301010803" pitchFamily="18" charset="0"/>
              </a:rPr>
              <a:t>, s. 12-13.)</a:t>
            </a:r>
          </a:p>
        </p:txBody>
      </p:sp>
    </p:spTree>
    <p:extLst>
      <p:ext uri="{BB962C8B-B14F-4D97-AF65-F5344CB8AC3E}">
        <p14:creationId xmlns:p14="http://schemas.microsoft.com/office/powerpoint/2010/main" val="9313593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íť">
  <a:themeElements>
    <a:clrScheme name="Síť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Síť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íť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Síť</Template>
  <TotalTime>78</TotalTime>
  <Words>165</Words>
  <Application>Microsoft Office PowerPoint</Application>
  <PresentationFormat>Širokoúhlá obrazovka</PresentationFormat>
  <Paragraphs>5</Paragraphs>
  <Slides>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</vt:i4>
      </vt:variant>
    </vt:vector>
  </HeadingPairs>
  <TitlesOfParts>
    <vt:vector size="6" baseType="lpstr">
      <vt:lpstr>Arial</vt:lpstr>
      <vt:lpstr>Century Gothic</vt:lpstr>
      <vt:lpstr>Garamond</vt:lpstr>
      <vt:lpstr>Síť</vt:lpstr>
      <vt:lpstr>Řecká mluvnice I</vt:lpstr>
      <vt:lpstr>Motivační citát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Řecká mluvnice I</dc:title>
  <dc:creator>Viktor Zavřel</dc:creator>
  <cp:lastModifiedBy>Viktor Zavřel</cp:lastModifiedBy>
  <cp:revision>1</cp:revision>
  <dcterms:created xsi:type="dcterms:W3CDTF">2023-09-22T06:47:14Z</dcterms:created>
  <dcterms:modified xsi:type="dcterms:W3CDTF">2023-09-25T07:07:21Z</dcterms:modified>
</cp:coreProperties>
</file>