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813" r:id="rId3"/>
    <p:sldId id="786" r:id="rId4"/>
    <p:sldId id="787" r:id="rId5"/>
    <p:sldId id="788" r:id="rId6"/>
    <p:sldId id="790" r:id="rId7"/>
    <p:sldId id="791" r:id="rId8"/>
    <p:sldId id="793" r:id="rId9"/>
    <p:sldId id="794" r:id="rId10"/>
    <p:sldId id="796" r:id="rId11"/>
    <p:sldId id="797" r:id="rId12"/>
    <p:sldId id="798" r:id="rId13"/>
    <p:sldId id="799" r:id="rId14"/>
    <p:sldId id="800" r:id="rId15"/>
    <p:sldId id="789" r:id="rId16"/>
    <p:sldId id="803" r:id="rId17"/>
    <p:sldId id="792" r:id="rId18"/>
    <p:sldId id="804" r:id="rId19"/>
    <p:sldId id="805" r:id="rId20"/>
    <p:sldId id="795" r:id="rId21"/>
    <p:sldId id="762" r:id="rId22"/>
    <p:sldId id="763" r:id="rId23"/>
    <p:sldId id="764" r:id="rId24"/>
    <p:sldId id="765" r:id="rId25"/>
    <p:sldId id="768" r:id="rId26"/>
    <p:sldId id="769" r:id="rId27"/>
    <p:sldId id="770" r:id="rId28"/>
    <p:sldId id="771" r:id="rId29"/>
    <p:sldId id="772" r:id="rId30"/>
    <p:sldId id="773" r:id="rId31"/>
    <p:sldId id="806" r:id="rId32"/>
    <p:sldId id="807" r:id="rId33"/>
    <p:sldId id="801" r:id="rId34"/>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099" autoAdjust="0"/>
  </p:normalViewPr>
  <p:slideViewPr>
    <p:cSldViewPr snapToGrid="0">
      <p:cViewPr varScale="1">
        <p:scale>
          <a:sx n="75" d="100"/>
          <a:sy n="75" d="100"/>
        </p:scale>
        <p:origin x="946" y="43"/>
      </p:cViewPr>
      <p:guideLst/>
    </p:cSldViewPr>
  </p:slideViewPr>
  <p:notesTextViewPr>
    <p:cViewPr>
      <p:scale>
        <a:sx n="1" d="1"/>
        <a:sy n="1" d="1"/>
      </p:scale>
      <p:origin x="0" y="0"/>
    </p:cViewPr>
  </p:notesTextViewPr>
  <p:notesViewPr>
    <p:cSldViewPr snapToGrid="0">
      <p:cViewPr varScale="1">
        <p:scale>
          <a:sx n="62" d="100"/>
          <a:sy n="62" d="100"/>
        </p:scale>
        <p:origin x="3226"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F084409C-55BD-26E1-B226-5F8FF1574C3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a:extLst>
              <a:ext uri="{FF2B5EF4-FFF2-40B4-BE49-F238E27FC236}">
                <a16:creationId xmlns:a16="http://schemas.microsoft.com/office/drawing/2014/main" id="{04C073FA-94A6-2246-FD06-38155046579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F96578-FE33-471F-8ACC-47F06CBB6C5B}" type="datetimeFigureOut">
              <a:rPr lang="zh-TW" altLang="en-US" smtClean="0"/>
              <a:t>2023/10/18</a:t>
            </a:fld>
            <a:endParaRPr lang="zh-TW" altLang="en-US"/>
          </a:p>
        </p:txBody>
      </p:sp>
      <p:sp>
        <p:nvSpPr>
          <p:cNvPr id="4" name="頁尾版面配置區 3">
            <a:extLst>
              <a:ext uri="{FF2B5EF4-FFF2-40B4-BE49-F238E27FC236}">
                <a16:creationId xmlns:a16="http://schemas.microsoft.com/office/drawing/2014/main" id="{EE90B2A6-17F5-6249-BCDF-EEE8BBB0648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a:extLst>
              <a:ext uri="{FF2B5EF4-FFF2-40B4-BE49-F238E27FC236}">
                <a16:creationId xmlns:a16="http://schemas.microsoft.com/office/drawing/2014/main" id="{98E05714-C717-917B-371D-1BFEB9E79F8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0FE1BBA-6885-4CCE-9778-7A4B426FEA3F}" type="slidenum">
              <a:rPr lang="zh-TW" altLang="en-US" smtClean="0"/>
              <a:t>‹#›</a:t>
            </a:fld>
            <a:endParaRPr lang="zh-TW" altLang="en-US"/>
          </a:p>
        </p:txBody>
      </p:sp>
    </p:spTree>
    <p:extLst>
      <p:ext uri="{BB962C8B-B14F-4D97-AF65-F5344CB8AC3E}">
        <p14:creationId xmlns:p14="http://schemas.microsoft.com/office/powerpoint/2010/main" val="12442490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9341F9-6872-4FEA-8192-E1BA0BB50A09}" type="datetimeFigureOut">
              <a:rPr lang="zh-TW" altLang="en-US" smtClean="0"/>
              <a:t>2023/10/18</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887EC2-8498-4738-A6C0-E856F0682A32}" type="slidenum">
              <a:rPr lang="zh-TW" altLang="en-US" smtClean="0"/>
              <a:t>‹#›</a:t>
            </a:fld>
            <a:endParaRPr lang="zh-TW" altLang="en-US"/>
          </a:p>
        </p:txBody>
      </p:sp>
    </p:spTree>
    <p:extLst>
      <p:ext uri="{BB962C8B-B14F-4D97-AF65-F5344CB8AC3E}">
        <p14:creationId xmlns:p14="http://schemas.microsoft.com/office/powerpoint/2010/main" val="257672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宾果</a:t>
            </a:r>
          </a:p>
        </p:txBody>
      </p:sp>
      <p:sp>
        <p:nvSpPr>
          <p:cNvPr id="4" name="投影片編號版面配置區 3"/>
          <p:cNvSpPr>
            <a:spLocks noGrp="1"/>
          </p:cNvSpPr>
          <p:nvPr>
            <p:ph type="sldNum" sz="quarter" idx="5"/>
          </p:nvPr>
        </p:nvSpPr>
        <p:spPr/>
        <p:txBody>
          <a:bodyPr/>
          <a:lstStyle/>
          <a:p>
            <a:fld id="{86887EC2-8498-4738-A6C0-E856F0682A32}" type="slidenum">
              <a:rPr lang="zh-TW" altLang="en-US" smtClean="0"/>
              <a:t>4</a:t>
            </a:fld>
            <a:endParaRPr lang="zh-TW" altLang="en-US" dirty="0"/>
          </a:p>
        </p:txBody>
      </p:sp>
    </p:spTree>
    <p:extLst>
      <p:ext uri="{BB962C8B-B14F-4D97-AF65-F5344CB8AC3E}">
        <p14:creationId xmlns:p14="http://schemas.microsoft.com/office/powerpoint/2010/main" val="345562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6887EC2-8498-4738-A6C0-E856F0682A32}" type="slidenum">
              <a:rPr lang="zh-TW" altLang="en-US" smtClean="0"/>
              <a:t>16</a:t>
            </a:fld>
            <a:endParaRPr lang="zh-TW" altLang="en-US" dirty="0"/>
          </a:p>
        </p:txBody>
      </p:sp>
    </p:spTree>
    <p:extLst>
      <p:ext uri="{BB962C8B-B14F-4D97-AF65-F5344CB8AC3E}">
        <p14:creationId xmlns:p14="http://schemas.microsoft.com/office/powerpoint/2010/main" val="1118034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李友是美国人吗？</a:t>
            </a:r>
          </a:p>
        </p:txBody>
      </p:sp>
      <p:sp>
        <p:nvSpPr>
          <p:cNvPr id="4" name="投影片編號版面配置區 3"/>
          <p:cNvSpPr>
            <a:spLocks noGrp="1"/>
          </p:cNvSpPr>
          <p:nvPr>
            <p:ph type="sldNum" sz="quarter" idx="5"/>
          </p:nvPr>
        </p:nvSpPr>
        <p:spPr/>
        <p:txBody>
          <a:bodyPr/>
          <a:lstStyle/>
          <a:p>
            <a:fld id="{86887EC2-8498-4738-A6C0-E856F0682A32}" type="slidenum">
              <a:rPr lang="zh-TW" altLang="en-US" smtClean="0"/>
              <a:t>21</a:t>
            </a:fld>
            <a:endParaRPr lang="zh-TW" altLang="en-US" dirty="0"/>
          </a:p>
        </p:txBody>
      </p:sp>
    </p:spTree>
    <p:extLst>
      <p:ext uri="{BB962C8B-B14F-4D97-AF65-F5344CB8AC3E}">
        <p14:creationId xmlns:p14="http://schemas.microsoft.com/office/powerpoint/2010/main" val="3008622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王生是立陶宛人，李生也是立陶宛人吗？</a:t>
            </a:r>
          </a:p>
        </p:txBody>
      </p:sp>
      <p:sp>
        <p:nvSpPr>
          <p:cNvPr id="4" name="投影片編號版面配置區 3"/>
          <p:cNvSpPr>
            <a:spLocks noGrp="1"/>
          </p:cNvSpPr>
          <p:nvPr>
            <p:ph type="sldNum" sz="quarter" idx="5"/>
          </p:nvPr>
        </p:nvSpPr>
        <p:spPr/>
        <p:txBody>
          <a:bodyPr/>
          <a:lstStyle/>
          <a:p>
            <a:fld id="{86887EC2-8498-4738-A6C0-E856F0682A32}" type="slidenum">
              <a:rPr lang="zh-TW" altLang="en-US" smtClean="0"/>
              <a:t>27</a:t>
            </a:fld>
            <a:endParaRPr lang="zh-TW" altLang="en-US" dirty="0"/>
          </a:p>
        </p:txBody>
      </p:sp>
    </p:spTree>
    <p:extLst>
      <p:ext uri="{BB962C8B-B14F-4D97-AF65-F5344CB8AC3E}">
        <p14:creationId xmlns:p14="http://schemas.microsoft.com/office/powerpoint/2010/main" val="3429965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6887EC2-8498-4738-A6C0-E856F0682A32}" type="slidenum">
              <a:rPr lang="zh-TW" altLang="en-US" smtClean="0"/>
              <a:t>29</a:t>
            </a:fld>
            <a:endParaRPr lang="zh-TW" altLang="en-US" dirty="0"/>
          </a:p>
        </p:txBody>
      </p:sp>
    </p:spTree>
    <p:extLst>
      <p:ext uri="{BB962C8B-B14F-4D97-AF65-F5344CB8AC3E}">
        <p14:creationId xmlns:p14="http://schemas.microsoft.com/office/powerpoint/2010/main" val="1678006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6887EC2-8498-4738-A6C0-E856F0682A32}" type="slidenum">
              <a:rPr lang="zh-TW" altLang="en-US" smtClean="0"/>
              <a:t>30</a:t>
            </a:fld>
            <a:endParaRPr lang="zh-TW" altLang="en-US" dirty="0"/>
          </a:p>
        </p:txBody>
      </p:sp>
    </p:spTree>
    <p:extLst>
      <p:ext uri="{BB962C8B-B14F-4D97-AF65-F5344CB8AC3E}">
        <p14:creationId xmlns:p14="http://schemas.microsoft.com/office/powerpoint/2010/main" val="134480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6887EC2-8498-4738-A6C0-E856F0682A32}" type="slidenum">
              <a:rPr lang="zh-TW" altLang="en-US" smtClean="0"/>
              <a:t>31</a:t>
            </a:fld>
            <a:endParaRPr lang="zh-TW" altLang="en-US" dirty="0"/>
          </a:p>
        </p:txBody>
      </p:sp>
    </p:spTree>
    <p:extLst>
      <p:ext uri="{BB962C8B-B14F-4D97-AF65-F5344CB8AC3E}">
        <p14:creationId xmlns:p14="http://schemas.microsoft.com/office/powerpoint/2010/main" val="3648823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6887EC2-8498-4738-A6C0-E856F0682A32}" type="slidenum">
              <a:rPr lang="zh-TW" altLang="en-US" smtClean="0"/>
              <a:t>32</a:t>
            </a:fld>
            <a:endParaRPr lang="zh-TW" altLang="en-US" dirty="0"/>
          </a:p>
        </p:txBody>
      </p:sp>
    </p:spTree>
    <p:extLst>
      <p:ext uri="{BB962C8B-B14F-4D97-AF65-F5344CB8AC3E}">
        <p14:creationId xmlns:p14="http://schemas.microsoft.com/office/powerpoint/2010/main" val="442751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6887EC2-8498-4738-A6C0-E856F0682A32}" type="slidenum">
              <a:rPr lang="zh-TW" altLang="en-US" smtClean="0"/>
              <a:t>5</a:t>
            </a:fld>
            <a:endParaRPr lang="zh-TW" altLang="en-US" dirty="0"/>
          </a:p>
        </p:txBody>
      </p:sp>
    </p:spTree>
    <p:extLst>
      <p:ext uri="{BB962C8B-B14F-4D97-AF65-F5344CB8AC3E}">
        <p14:creationId xmlns:p14="http://schemas.microsoft.com/office/powerpoint/2010/main" val="645514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6887EC2-8498-4738-A6C0-E856F0682A32}" type="slidenum">
              <a:rPr lang="zh-TW" altLang="en-US" smtClean="0"/>
              <a:t>7</a:t>
            </a:fld>
            <a:endParaRPr lang="zh-TW" altLang="en-US" dirty="0"/>
          </a:p>
        </p:txBody>
      </p:sp>
    </p:spTree>
    <p:extLst>
      <p:ext uri="{BB962C8B-B14F-4D97-AF65-F5344CB8AC3E}">
        <p14:creationId xmlns:p14="http://schemas.microsoft.com/office/powerpoint/2010/main" val="382676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6887EC2-8498-4738-A6C0-E856F0682A32}" type="slidenum">
              <a:rPr lang="zh-TW" altLang="en-US" smtClean="0"/>
              <a:t>9</a:t>
            </a:fld>
            <a:endParaRPr lang="zh-TW" altLang="en-US" dirty="0"/>
          </a:p>
        </p:txBody>
      </p:sp>
    </p:spTree>
    <p:extLst>
      <p:ext uri="{BB962C8B-B14F-4D97-AF65-F5344CB8AC3E}">
        <p14:creationId xmlns:p14="http://schemas.microsoft.com/office/powerpoint/2010/main" val="3453575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你我他</a:t>
            </a:r>
          </a:p>
        </p:txBody>
      </p:sp>
      <p:sp>
        <p:nvSpPr>
          <p:cNvPr id="4" name="投影片編號版面配置區 3"/>
          <p:cNvSpPr>
            <a:spLocks noGrp="1"/>
          </p:cNvSpPr>
          <p:nvPr>
            <p:ph type="sldNum" sz="quarter" idx="5"/>
          </p:nvPr>
        </p:nvSpPr>
        <p:spPr/>
        <p:txBody>
          <a:bodyPr/>
          <a:lstStyle/>
          <a:p>
            <a:fld id="{86887EC2-8498-4738-A6C0-E856F0682A32}" type="slidenum">
              <a:rPr lang="zh-TW" altLang="en-US" smtClean="0"/>
              <a:t>10</a:t>
            </a:fld>
            <a:endParaRPr lang="zh-TW" altLang="en-US" dirty="0"/>
          </a:p>
        </p:txBody>
      </p:sp>
    </p:spTree>
    <p:extLst>
      <p:ext uri="{BB962C8B-B14F-4D97-AF65-F5344CB8AC3E}">
        <p14:creationId xmlns:p14="http://schemas.microsoft.com/office/powerpoint/2010/main" val="3309672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6887EC2-8498-4738-A6C0-E856F0682A32}" type="slidenum">
              <a:rPr lang="zh-TW" altLang="en-US" smtClean="0"/>
              <a:t>11</a:t>
            </a:fld>
            <a:endParaRPr lang="zh-TW" altLang="en-US" dirty="0"/>
          </a:p>
        </p:txBody>
      </p:sp>
    </p:spTree>
    <p:extLst>
      <p:ext uri="{BB962C8B-B14F-4D97-AF65-F5344CB8AC3E}">
        <p14:creationId xmlns:p14="http://schemas.microsoft.com/office/powerpoint/2010/main" val="1798379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6887EC2-8498-4738-A6C0-E856F0682A32}" type="slidenum">
              <a:rPr lang="zh-TW" altLang="en-US" smtClean="0"/>
              <a:t>12</a:t>
            </a:fld>
            <a:endParaRPr lang="zh-TW" altLang="en-US" dirty="0"/>
          </a:p>
        </p:txBody>
      </p:sp>
    </p:spTree>
    <p:extLst>
      <p:ext uri="{BB962C8B-B14F-4D97-AF65-F5344CB8AC3E}">
        <p14:creationId xmlns:p14="http://schemas.microsoft.com/office/powerpoint/2010/main" val="37496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6887EC2-8498-4738-A6C0-E856F0682A32}" type="slidenum">
              <a:rPr lang="zh-TW" altLang="en-US" smtClean="0"/>
              <a:t>13</a:t>
            </a:fld>
            <a:endParaRPr lang="zh-TW" altLang="en-US" dirty="0"/>
          </a:p>
        </p:txBody>
      </p:sp>
    </p:spTree>
    <p:extLst>
      <p:ext uri="{BB962C8B-B14F-4D97-AF65-F5344CB8AC3E}">
        <p14:creationId xmlns:p14="http://schemas.microsoft.com/office/powerpoint/2010/main" val="57273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6887EC2-8498-4738-A6C0-E856F0682A32}" type="slidenum">
              <a:rPr lang="zh-TW" altLang="en-US" smtClean="0"/>
              <a:t>14</a:t>
            </a:fld>
            <a:endParaRPr lang="zh-TW" altLang="en-US" dirty="0"/>
          </a:p>
        </p:txBody>
      </p:sp>
    </p:spTree>
    <p:extLst>
      <p:ext uri="{BB962C8B-B14F-4D97-AF65-F5344CB8AC3E}">
        <p14:creationId xmlns:p14="http://schemas.microsoft.com/office/powerpoint/2010/main" val="13284737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grpSp>
        <p:nvGrpSpPr>
          <p:cNvPr id="7" name="群組 6">
            <a:extLst>
              <a:ext uri="{FF2B5EF4-FFF2-40B4-BE49-F238E27FC236}">
                <a16:creationId xmlns:a16="http://schemas.microsoft.com/office/drawing/2014/main" id="{839EFD28-8500-6CA4-7359-843DE3E93C47}"/>
              </a:ext>
            </a:extLst>
          </p:cNvPr>
          <p:cNvGrpSpPr/>
          <p:nvPr userDrawn="1"/>
        </p:nvGrpSpPr>
        <p:grpSpPr>
          <a:xfrm>
            <a:off x="0" y="0"/>
            <a:ext cx="12192000" cy="6858000"/>
            <a:chOff x="0" y="0"/>
            <a:chExt cx="12192000" cy="6858000"/>
          </a:xfrm>
        </p:grpSpPr>
        <p:sp>
          <p:nvSpPr>
            <p:cNvPr id="8" name="矩形 7">
              <a:extLst>
                <a:ext uri="{FF2B5EF4-FFF2-40B4-BE49-F238E27FC236}">
                  <a16:creationId xmlns:a16="http://schemas.microsoft.com/office/drawing/2014/main" id="{718A22A5-C4AC-7E29-8B47-2D1AB3DB1100}"/>
                </a:ext>
              </a:extLst>
            </p:cNvPr>
            <p:cNvSpPr/>
            <p:nvPr/>
          </p:nvSpPr>
          <p:spPr>
            <a:xfrm>
              <a:off x="0" y="0"/>
              <a:ext cx="12192000" cy="6858000"/>
            </a:xfrm>
            <a:prstGeom prst="rect">
              <a:avLst/>
            </a:prstGeom>
            <a:blipFill>
              <a:blip r:embed="rId2">
                <a:alphaModFix/>
              </a:blip>
              <a:tile tx="0" ty="0" sx="100000" sy="100000" flip="none" algn="tl"/>
            </a:bli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9" name="矩形 8">
              <a:extLst>
                <a:ext uri="{FF2B5EF4-FFF2-40B4-BE49-F238E27FC236}">
                  <a16:creationId xmlns:a16="http://schemas.microsoft.com/office/drawing/2014/main" id="{F388ADBC-5E64-A8AA-19B5-BEA51CAFEBE9}"/>
                </a:ext>
              </a:extLst>
            </p:cNvPr>
            <p:cNvSpPr/>
            <p:nvPr/>
          </p:nvSpPr>
          <p:spPr>
            <a:xfrm>
              <a:off x="1376218" y="1043709"/>
              <a:ext cx="9439564" cy="4770582"/>
            </a:xfrm>
            <a:custGeom>
              <a:avLst/>
              <a:gdLst>
                <a:gd name="connsiteX0" fmla="*/ 0 w 9439564"/>
                <a:gd name="connsiteY0" fmla="*/ 0 h 4770582"/>
                <a:gd name="connsiteX1" fmla="*/ 401181 w 9439564"/>
                <a:gd name="connsiteY1" fmla="*/ 0 h 4770582"/>
                <a:gd name="connsiteX2" fmla="*/ 802363 w 9439564"/>
                <a:gd name="connsiteY2" fmla="*/ 0 h 4770582"/>
                <a:gd name="connsiteX3" fmla="*/ 1109149 w 9439564"/>
                <a:gd name="connsiteY3" fmla="*/ 0 h 4770582"/>
                <a:gd name="connsiteX4" fmla="*/ 1793517 w 9439564"/>
                <a:gd name="connsiteY4" fmla="*/ 0 h 4770582"/>
                <a:gd name="connsiteX5" fmla="*/ 2572281 w 9439564"/>
                <a:gd name="connsiteY5" fmla="*/ 0 h 4770582"/>
                <a:gd name="connsiteX6" fmla="*/ 3351045 w 9439564"/>
                <a:gd name="connsiteY6" fmla="*/ 0 h 4770582"/>
                <a:gd name="connsiteX7" fmla="*/ 3846622 w 9439564"/>
                <a:gd name="connsiteY7" fmla="*/ 0 h 4770582"/>
                <a:gd name="connsiteX8" fmla="*/ 4436595 w 9439564"/>
                <a:gd name="connsiteY8" fmla="*/ 0 h 4770582"/>
                <a:gd name="connsiteX9" fmla="*/ 4837777 w 9439564"/>
                <a:gd name="connsiteY9" fmla="*/ 0 h 4770582"/>
                <a:gd name="connsiteX10" fmla="*/ 5427749 w 9439564"/>
                <a:gd name="connsiteY10" fmla="*/ 0 h 4770582"/>
                <a:gd name="connsiteX11" fmla="*/ 5923326 w 9439564"/>
                <a:gd name="connsiteY11" fmla="*/ 0 h 4770582"/>
                <a:gd name="connsiteX12" fmla="*/ 6324508 w 9439564"/>
                <a:gd name="connsiteY12" fmla="*/ 0 h 4770582"/>
                <a:gd name="connsiteX13" fmla="*/ 6914481 w 9439564"/>
                <a:gd name="connsiteY13" fmla="*/ 0 h 4770582"/>
                <a:gd name="connsiteX14" fmla="*/ 7598849 w 9439564"/>
                <a:gd name="connsiteY14" fmla="*/ 0 h 4770582"/>
                <a:gd name="connsiteX15" fmla="*/ 7905635 w 9439564"/>
                <a:gd name="connsiteY15" fmla="*/ 0 h 4770582"/>
                <a:gd name="connsiteX16" fmla="*/ 8684399 w 9439564"/>
                <a:gd name="connsiteY16" fmla="*/ 0 h 4770582"/>
                <a:gd name="connsiteX17" fmla="*/ 9439564 w 9439564"/>
                <a:gd name="connsiteY17" fmla="*/ 0 h 4770582"/>
                <a:gd name="connsiteX18" fmla="*/ 9439564 w 9439564"/>
                <a:gd name="connsiteY18" fmla="*/ 500911 h 4770582"/>
                <a:gd name="connsiteX19" fmla="*/ 9439564 w 9439564"/>
                <a:gd name="connsiteY19" fmla="*/ 1192646 h 4770582"/>
                <a:gd name="connsiteX20" fmla="*/ 9439564 w 9439564"/>
                <a:gd name="connsiteY20" fmla="*/ 1741262 h 4770582"/>
                <a:gd name="connsiteX21" fmla="*/ 9439564 w 9439564"/>
                <a:gd name="connsiteY21" fmla="*/ 2432997 h 4770582"/>
                <a:gd name="connsiteX22" fmla="*/ 9439564 w 9439564"/>
                <a:gd name="connsiteY22" fmla="*/ 3124731 h 4770582"/>
                <a:gd name="connsiteX23" fmla="*/ 9439564 w 9439564"/>
                <a:gd name="connsiteY23" fmla="*/ 3721054 h 4770582"/>
                <a:gd name="connsiteX24" fmla="*/ 9439564 w 9439564"/>
                <a:gd name="connsiteY24" fmla="*/ 4770582 h 4770582"/>
                <a:gd name="connsiteX25" fmla="*/ 8755196 w 9439564"/>
                <a:gd name="connsiteY25" fmla="*/ 4770582 h 4770582"/>
                <a:gd name="connsiteX26" fmla="*/ 8070827 w 9439564"/>
                <a:gd name="connsiteY26" fmla="*/ 4770582 h 4770582"/>
                <a:gd name="connsiteX27" fmla="*/ 7764041 w 9439564"/>
                <a:gd name="connsiteY27" fmla="*/ 4770582 h 4770582"/>
                <a:gd name="connsiteX28" fmla="*/ 7268464 w 9439564"/>
                <a:gd name="connsiteY28" fmla="*/ 4770582 h 4770582"/>
                <a:gd name="connsiteX29" fmla="*/ 6961678 w 9439564"/>
                <a:gd name="connsiteY29" fmla="*/ 4770582 h 4770582"/>
                <a:gd name="connsiteX30" fmla="*/ 6560497 w 9439564"/>
                <a:gd name="connsiteY30" fmla="*/ 4770582 h 4770582"/>
                <a:gd name="connsiteX31" fmla="*/ 5781733 w 9439564"/>
                <a:gd name="connsiteY31" fmla="*/ 4770582 h 4770582"/>
                <a:gd name="connsiteX32" fmla="*/ 5097365 w 9439564"/>
                <a:gd name="connsiteY32" fmla="*/ 4770582 h 4770582"/>
                <a:gd name="connsiteX33" fmla="*/ 4696183 w 9439564"/>
                <a:gd name="connsiteY33" fmla="*/ 4770582 h 4770582"/>
                <a:gd name="connsiteX34" fmla="*/ 4389397 w 9439564"/>
                <a:gd name="connsiteY34" fmla="*/ 4770582 h 4770582"/>
                <a:gd name="connsiteX35" fmla="*/ 3988216 w 9439564"/>
                <a:gd name="connsiteY35" fmla="*/ 4770582 h 4770582"/>
                <a:gd name="connsiteX36" fmla="*/ 3303847 w 9439564"/>
                <a:gd name="connsiteY36" fmla="*/ 4770582 h 4770582"/>
                <a:gd name="connsiteX37" fmla="*/ 2997062 w 9439564"/>
                <a:gd name="connsiteY37" fmla="*/ 4770582 h 4770582"/>
                <a:gd name="connsiteX38" fmla="*/ 2595880 w 9439564"/>
                <a:gd name="connsiteY38" fmla="*/ 4770582 h 4770582"/>
                <a:gd name="connsiteX39" fmla="*/ 1817116 w 9439564"/>
                <a:gd name="connsiteY39" fmla="*/ 4770582 h 4770582"/>
                <a:gd name="connsiteX40" fmla="*/ 1321539 w 9439564"/>
                <a:gd name="connsiteY40" fmla="*/ 4770582 h 4770582"/>
                <a:gd name="connsiteX41" fmla="*/ 920357 w 9439564"/>
                <a:gd name="connsiteY41" fmla="*/ 4770582 h 4770582"/>
                <a:gd name="connsiteX42" fmla="*/ 0 w 9439564"/>
                <a:gd name="connsiteY42" fmla="*/ 4770582 h 4770582"/>
                <a:gd name="connsiteX43" fmla="*/ 0 w 9439564"/>
                <a:gd name="connsiteY43" fmla="*/ 4221965 h 4770582"/>
                <a:gd name="connsiteX44" fmla="*/ 0 w 9439564"/>
                <a:gd name="connsiteY44" fmla="*/ 3530231 h 4770582"/>
                <a:gd name="connsiteX45" fmla="*/ 0 w 9439564"/>
                <a:gd name="connsiteY45" fmla="*/ 2838496 h 4770582"/>
                <a:gd name="connsiteX46" fmla="*/ 0 w 9439564"/>
                <a:gd name="connsiteY46" fmla="*/ 2194468 h 4770582"/>
                <a:gd name="connsiteX47" fmla="*/ 0 w 9439564"/>
                <a:gd name="connsiteY47" fmla="*/ 1598145 h 4770582"/>
                <a:gd name="connsiteX48" fmla="*/ 0 w 9439564"/>
                <a:gd name="connsiteY48" fmla="*/ 954116 h 4770582"/>
                <a:gd name="connsiteX49" fmla="*/ 0 w 9439564"/>
                <a:gd name="connsiteY49" fmla="*/ 0 h 47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439564" h="4770582" extrusionOk="0">
                  <a:moveTo>
                    <a:pt x="0" y="0"/>
                  </a:moveTo>
                  <a:cubicBezTo>
                    <a:pt x="162918" y="-27870"/>
                    <a:pt x="295787" y="26800"/>
                    <a:pt x="401181" y="0"/>
                  </a:cubicBezTo>
                  <a:cubicBezTo>
                    <a:pt x="506575" y="-26800"/>
                    <a:pt x="612058" y="46690"/>
                    <a:pt x="802363" y="0"/>
                  </a:cubicBezTo>
                  <a:cubicBezTo>
                    <a:pt x="992668" y="-46690"/>
                    <a:pt x="965318" y="22819"/>
                    <a:pt x="1109149" y="0"/>
                  </a:cubicBezTo>
                  <a:cubicBezTo>
                    <a:pt x="1252980" y="-22819"/>
                    <a:pt x="1641892" y="57460"/>
                    <a:pt x="1793517" y="0"/>
                  </a:cubicBezTo>
                  <a:cubicBezTo>
                    <a:pt x="1945142" y="-57460"/>
                    <a:pt x="2295771" y="85876"/>
                    <a:pt x="2572281" y="0"/>
                  </a:cubicBezTo>
                  <a:cubicBezTo>
                    <a:pt x="2848791" y="-85876"/>
                    <a:pt x="3061301" y="46424"/>
                    <a:pt x="3351045" y="0"/>
                  </a:cubicBezTo>
                  <a:cubicBezTo>
                    <a:pt x="3640789" y="-46424"/>
                    <a:pt x="3658787" y="8090"/>
                    <a:pt x="3846622" y="0"/>
                  </a:cubicBezTo>
                  <a:cubicBezTo>
                    <a:pt x="4034457" y="-8090"/>
                    <a:pt x="4310414" y="20414"/>
                    <a:pt x="4436595" y="0"/>
                  </a:cubicBezTo>
                  <a:cubicBezTo>
                    <a:pt x="4562776" y="-20414"/>
                    <a:pt x="4721599" y="36488"/>
                    <a:pt x="4837777" y="0"/>
                  </a:cubicBezTo>
                  <a:cubicBezTo>
                    <a:pt x="4953955" y="-36488"/>
                    <a:pt x="5179451" y="27936"/>
                    <a:pt x="5427749" y="0"/>
                  </a:cubicBezTo>
                  <a:cubicBezTo>
                    <a:pt x="5676047" y="-27936"/>
                    <a:pt x="5677179" y="30382"/>
                    <a:pt x="5923326" y="0"/>
                  </a:cubicBezTo>
                  <a:cubicBezTo>
                    <a:pt x="6169473" y="-30382"/>
                    <a:pt x="6138476" y="34159"/>
                    <a:pt x="6324508" y="0"/>
                  </a:cubicBezTo>
                  <a:cubicBezTo>
                    <a:pt x="6510540" y="-34159"/>
                    <a:pt x="6772635" y="24552"/>
                    <a:pt x="6914481" y="0"/>
                  </a:cubicBezTo>
                  <a:cubicBezTo>
                    <a:pt x="7056327" y="-24552"/>
                    <a:pt x="7310492" y="58711"/>
                    <a:pt x="7598849" y="0"/>
                  </a:cubicBezTo>
                  <a:cubicBezTo>
                    <a:pt x="7887206" y="-58711"/>
                    <a:pt x="7836777" y="7580"/>
                    <a:pt x="7905635" y="0"/>
                  </a:cubicBezTo>
                  <a:cubicBezTo>
                    <a:pt x="7974493" y="-7580"/>
                    <a:pt x="8422161" y="34812"/>
                    <a:pt x="8684399" y="0"/>
                  </a:cubicBezTo>
                  <a:cubicBezTo>
                    <a:pt x="8946637" y="-34812"/>
                    <a:pt x="9205860" y="82132"/>
                    <a:pt x="9439564" y="0"/>
                  </a:cubicBezTo>
                  <a:cubicBezTo>
                    <a:pt x="9457747" y="247004"/>
                    <a:pt x="9404392" y="321296"/>
                    <a:pt x="9439564" y="500911"/>
                  </a:cubicBezTo>
                  <a:cubicBezTo>
                    <a:pt x="9474736" y="680526"/>
                    <a:pt x="9398773" y="1011354"/>
                    <a:pt x="9439564" y="1192646"/>
                  </a:cubicBezTo>
                  <a:cubicBezTo>
                    <a:pt x="9480355" y="1373939"/>
                    <a:pt x="9375680" y="1501121"/>
                    <a:pt x="9439564" y="1741262"/>
                  </a:cubicBezTo>
                  <a:cubicBezTo>
                    <a:pt x="9503448" y="1981403"/>
                    <a:pt x="9386375" y="2273052"/>
                    <a:pt x="9439564" y="2432997"/>
                  </a:cubicBezTo>
                  <a:cubicBezTo>
                    <a:pt x="9492753" y="2592943"/>
                    <a:pt x="9404119" y="2894295"/>
                    <a:pt x="9439564" y="3124731"/>
                  </a:cubicBezTo>
                  <a:cubicBezTo>
                    <a:pt x="9475009" y="3355167"/>
                    <a:pt x="9429497" y="3506757"/>
                    <a:pt x="9439564" y="3721054"/>
                  </a:cubicBezTo>
                  <a:cubicBezTo>
                    <a:pt x="9449631" y="3935351"/>
                    <a:pt x="9378743" y="4363337"/>
                    <a:pt x="9439564" y="4770582"/>
                  </a:cubicBezTo>
                  <a:cubicBezTo>
                    <a:pt x="9214760" y="4845042"/>
                    <a:pt x="8961334" y="4738382"/>
                    <a:pt x="8755196" y="4770582"/>
                  </a:cubicBezTo>
                  <a:cubicBezTo>
                    <a:pt x="8549058" y="4802782"/>
                    <a:pt x="8340684" y="4729655"/>
                    <a:pt x="8070827" y="4770582"/>
                  </a:cubicBezTo>
                  <a:cubicBezTo>
                    <a:pt x="7800970" y="4811509"/>
                    <a:pt x="7908172" y="4749123"/>
                    <a:pt x="7764041" y="4770582"/>
                  </a:cubicBezTo>
                  <a:cubicBezTo>
                    <a:pt x="7619910" y="4792041"/>
                    <a:pt x="7506646" y="4739333"/>
                    <a:pt x="7268464" y="4770582"/>
                  </a:cubicBezTo>
                  <a:cubicBezTo>
                    <a:pt x="7030282" y="4801831"/>
                    <a:pt x="7082447" y="4751001"/>
                    <a:pt x="6961678" y="4770582"/>
                  </a:cubicBezTo>
                  <a:cubicBezTo>
                    <a:pt x="6840909" y="4790163"/>
                    <a:pt x="6679698" y="4739051"/>
                    <a:pt x="6560497" y="4770582"/>
                  </a:cubicBezTo>
                  <a:cubicBezTo>
                    <a:pt x="6441296" y="4802113"/>
                    <a:pt x="6116144" y="4707462"/>
                    <a:pt x="5781733" y="4770582"/>
                  </a:cubicBezTo>
                  <a:cubicBezTo>
                    <a:pt x="5447322" y="4833702"/>
                    <a:pt x="5368444" y="4767595"/>
                    <a:pt x="5097365" y="4770582"/>
                  </a:cubicBezTo>
                  <a:cubicBezTo>
                    <a:pt x="4826286" y="4773569"/>
                    <a:pt x="4794510" y="4749257"/>
                    <a:pt x="4696183" y="4770582"/>
                  </a:cubicBezTo>
                  <a:cubicBezTo>
                    <a:pt x="4597856" y="4791907"/>
                    <a:pt x="4485763" y="4753978"/>
                    <a:pt x="4389397" y="4770582"/>
                  </a:cubicBezTo>
                  <a:cubicBezTo>
                    <a:pt x="4293031" y="4787186"/>
                    <a:pt x="4129881" y="4739975"/>
                    <a:pt x="3988216" y="4770582"/>
                  </a:cubicBezTo>
                  <a:cubicBezTo>
                    <a:pt x="3846551" y="4801189"/>
                    <a:pt x="3610851" y="4770212"/>
                    <a:pt x="3303847" y="4770582"/>
                  </a:cubicBezTo>
                  <a:cubicBezTo>
                    <a:pt x="2996843" y="4770952"/>
                    <a:pt x="3147917" y="4764959"/>
                    <a:pt x="2997062" y="4770582"/>
                  </a:cubicBezTo>
                  <a:cubicBezTo>
                    <a:pt x="2846207" y="4776205"/>
                    <a:pt x="2717900" y="4723913"/>
                    <a:pt x="2595880" y="4770582"/>
                  </a:cubicBezTo>
                  <a:cubicBezTo>
                    <a:pt x="2473860" y="4817251"/>
                    <a:pt x="1999540" y="4677372"/>
                    <a:pt x="1817116" y="4770582"/>
                  </a:cubicBezTo>
                  <a:cubicBezTo>
                    <a:pt x="1634692" y="4863792"/>
                    <a:pt x="1526110" y="4741353"/>
                    <a:pt x="1321539" y="4770582"/>
                  </a:cubicBezTo>
                  <a:cubicBezTo>
                    <a:pt x="1116968" y="4799811"/>
                    <a:pt x="1103566" y="4733437"/>
                    <a:pt x="920357" y="4770582"/>
                  </a:cubicBezTo>
                  <a:cubicBezTo>
                    <a:pt x="737148" y="4807727"/>
                    <a:pt x="312102" y="4750414"/>
                    <a:pt x="0" y="4770582"/>
                  </a:cubicBezTo>
                  <a:cubicBezTo>
                    <a:pt x="-7808" y="4638902"/>
                    <a:pt x="42491" y="4366465"/>
                    <a:pt x="0" y="4221965"/>
                  </a:cubicBezTo>
                  <a:cubicBezTo>
                    <a:pt x="-42491" y="4077465"/>
                    <a:pt x="71576" y="3794993"/>
                    <a:pt x="0" y="3530231"/>
                  </a:cubicBezTo>
                  <a:cubicBezTo>
                    <a:pt x="-71576" y="3265469"/>
                    <a:pt x="58213" y="3106186"/>
                    <a:pt x="0" y="2838496"/>
                  </a:cubicBezTo>
                  <a:cubicBezTo>
                    <a:pt x="-58213" y="2570806"/>
                    <a:pt x="47558" y="2444513"/>
                    <a:pt x="0" y="2194468"/>
                  </a:cubicBezTo>
                  <a:cubicBezTo>
                    <a:pt x="-47558" y="1944423"/>
                    <a:pt x="23645" y="1722161"/>
                    <a:pt x="0" y="1598145"/>
                  </a:cubicBezTo>
                  <a:cubicBezTo>
                    <a:pt x="-23645" y="1474129"/>
                    <a:pt x="33012" y="1222679"/>
                    <a:pt x="0" y="954116"/>
                  </a:cubicBezTo>
                  <a:cubicBezTo>
                    <a:pt x="-33012" y="685553"/>
                    <a:pt x="100625" y="333205"/>
                    <a:pt x="0" y="0"/>
                  </a:cubicBezTo>
                  <a:close/>
                </a:path>
              </a:pathLst>
            </a:custGeom>
            <a:noFill/>
            <a:ln w="76200">
              <a:solidFill>
                <a:schemeClr val="bg1"/>
              </a:solidFill>
              <a:extLst>
                <a:ext uri="{C807C97D-BFC1-408E-A445-0C87EB9F89A2}">
                  <ask:lineSketchStyleProps xmlns:ask="http://schemas.microsoft.com/office/drawing/2018/sketchyshapes" sd="586869416">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 name="標題 1">
            <a:extLst>
              <a:ext uri="{FF2B5EF4-FFF2-40B4-BE49-F238E27FC236}">
                <a16:creationId xmlns:a16="http://schemas.microsoft.com/office/drawing/2014/main" id="{5A157CBE-83FB-7B5B-A98D-A4E1A36BBE20}"/>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12A89609-0965-43C5-621E-2A2F8F248A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1DB11CD3-CE32-0D2D-438B-BC5234961D2E}"/>
              </a:ext>
            </a:extLst>
          </p:cNvPr>
          <p:cNvSpPr>
            <a:spLocks noGrp="1"/>
          </p:cNvSpPr>
          <p:nvPr>
            <p:ph type="dt" sz="half" idx="10"/>
          </p:nvPr>
        </p:nvSpPr>
        <p:spPr/>
        <p:txBody>
          <a:bodyPr/>
          <a:lstStyle/>
          <a:p>
            <a:fld id="{AD274828-FCAC-4158-8EE4-4574A72979B1}" type="datetimeFigureOut">
              <a:rPr lang="zh-TW" altLang="en-US" smtClean="0"/>
              <a:t>2023/10/18</a:t>
            </a:fld>
            <a:endParaRPr lang="zh-TW" altLang="en-US"/>
          </a:p>
        </p:txBody>
      </p:sp>
      <p:sp>
        <p:nvSpPr>
          <p:cNvPr id="5" name="頁尾版面配置區 4">
            <a:extLst>
              <a:ext uri="{FF2B5EF4-FFF2-40B4-BE49-F238E27FC236}">
                <a16:creationId xmlns:a16="http://schemas.microsoft.com/office/drawing/2014/main" id="{6E89ABD9-9E1A-CF59-6208-6C1E1344D38D}"/>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BBB47339-22EB-A11F-30A1-0ED08260D9FB}"/>
              </a:ext>
            </a:extLst>
          </p:cNvPr>
          <p:cNvSpPr>
            <a:spLocks noGrp="1"/>
          </p:cNvSpPr>
          <p:nvPr>
            <p:ph type="sldNum" sz="quarter" idx="12"/>
          </p:nvPr>
        </p:nvSpPr>
        <p:spPr/>
        <p:txBody>
          <a:bodyPr/>
          <a:lstStyle/>
          <a:p>
            <a:fld id="{99A554B1-3C42-48EC-B05F-22671B746CCF}" type="slidenum">
              <a:rPr lang="zh-TW" altLang="en-US" smtClean="0"/>
              <a:t>‹#›</a:t>
            </a:fld>
            <a:endParaRPr lang="zh-TW" altLang="en-US"/>
          </a:p>
        </p:txBody>
      </p:sp>
    </p:spTree>
    <p:extLst>
      <p:ext uri="{BB962C8B-B14F-4D97-AF65-F5344CB8AC3E}">
        <p14:creationId xmlns:p14="http://schemas.microsoft.com/office/powerpoint/2010/main" val="1380722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9D1970A-0870-2AB8-DA86-E51D3D552A05}"/>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95D2B65C-58C7-33D7-6BE2-923774A9CE7B}"/>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F83D311B-3F74-D879-2607-7A0250E8417D}"/>
              </a:ext>
            </a:extLst>
          </p:cNvPr>
          <p:cNvSpPr>
            <a:spLocks noGrp="1"/>
          </p:cNvSpPr>
          <p:nvPr>
            <p:ph type="dt" sz="half" idx="10"/>
          </p:nvPr>
        </p:nvSpPr>
        <p:spPr/>
        <p:txBody>
          <a:bodyPr/>
          <a:lstStyle/>
          <a:p>
            <a:fld id="{AD274828-FCAC-4158-8EE4-4574A72979B1}" type="datetimeFigureOut">
              <a:rPr lang="zh-TW" altLang="en-US" smtClean="0"/>
              <a:t>2023/10/18</a:t>
            </a:fld>
            <a:endParaRPr lang="zh-TW" altLang="en-US"/>
          </a:p>
        </p:txBody>
      </p:sp>
      <p:sp>
        <p:nvSpPr>
          <p:cNvPr id="5" name="頁尾版面配置區 4">
            <a:extLst>
              <a:ext uri="{FF2B5EF4-FFF2-40B4-BE49-F238E27FC236}">
                <a16:creationId xmlns:a16="http://schemas.microsoft.com/office/drawing/2014/main" id="{AF38B536-5EC1-5250-FF8C-BD1D8848E80A}"/>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1BFC2301-B37D-058E-E2B8-29E6A7EB9456}"/>
              </a:ext>
            </a:extLst>
          </p:cNvPr>
          <p:cNvSpPr>
            <a:spLocks noGrp="1"/>
          </p:cNvSpPr>
          <p:nvPr>
            <p:ph type="sldNum" sz="quarter" idx="12"/>
          </p:nvPr>
        </p:nvSpPr>
        <p:spPr/>
        <p:txBody>
          <a:bodyPr/>
          <a:lstStyle/>
          <a:p>
            <a:fld id="{99A554B1-3C42-48EC-B05F-22671B746CCF}" type="slidenum">
              <a:rPr lang="zh-TW" altLang="en-US" smtClean="0"/>
              <a:t>‹#›</a:t>
            </a:fld>
            <a:endParaRPr lang="zh-TW" altLang="en-US"/>
          </a:p>
        </p:txBody>
      </p:sp>
    </p:spTree>
    <p:extLst>
      <p:ext uri="{BB962C8B-B14F-4D97-AF65-F5344CB8AC3E}">
        <p14:creationId xmlns:p14="http://schemas.microsoft.com/office/powerpoint/2010/main" val="3280041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304C9A31-077F-1305-F8AD-56C031596EE9}"/>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0B82FBBA-FA26-48AA-F7E5-F580CE7E84CA}"/>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C5772872-D499-2F49-FF98-011A838E60CF}"/>
              </a:ext>
            </a:extLst>
          </p:cNvPr>
          <p:cNvSpPr>
            <a:spLocks noGrp="1"/>
          </p:cNvSpPr>
          <p:nvPr>
            <p:ph type="dt" sz="half" idx="10"/>
          </p:nvPr>
        </p:nvSpPr>
        <p:spPr/>
        <p:txBody>
          <a:bodyPr/>
          <a:lstStyle/>
          <a:p>
            <a:fld id="{AD274828-FCAC-4158-8EE4-4574A72979B1}" type="datetimeFigureOut">
              <a:rPr lang="zh-TW" altLang="en-US" smtClean="0"/>
              <a:t>2023/10/18</a:t>
            </a:fld>
            <a:endParaRPr lang="zh-TW" altLang="en-US"/>
          </a:p>
        </p:txBody>
      </p:sp>
      <p:sp>
        <p:nvSpPr>
          <p:cNvPr id="5" name="頁尾版面配置區 4">
            <a:extLst>
              <a:ext uri="{FF2B5EF4-FFF2-40B4-BE49-F238E27FC236}">
                <a16:creationId xmlns:a16="http://schemas.microsoft.com/office/drawing/2014/main" id="{F63A0C89-5366-A119-C492-3E97BD2EE3E1}"/>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1BEF40F8-BC7F-5D49-0BAF-F10818D3480A}"/>
              </a:ext>
            </a:extLst>
          </p:cNvPr>
          <p:cNvSpPr>
            <a:spLocks noGrp="1"/>
          </p:cNvSpPr>
          <p:nvPr>
            <p:ph type="sldNum" sz="quarter" idx="12"/>
          </p:nvPr>
        </p:nvSpPr>
        <p:spPr/>
        <p:txBody>
          <a:bodyPr/>
          <a:lstStyle/>
          <a:p>
            <a:fld id="{99A554B1-3C42-48EC-B05F-22671B746CCF}" type="slidenum">
              <a:rPr lang="zh-TW" altLang="en-US" smtClean="0"/>
              <a:t>‹#›</a:t>
            </a:fld>
            <a:endParaRPr lang="zh-TW" altLang="en-US"/>
          </a:p>
        </p:txBody>
      </p:sp>
    </p:spTree>
    <p:extLst>
      <p:ext uri="{BB962C8B-B14F-4D97-AF65-F5344CB8AC3E}">
        <p14:creationId xmlns:p14="http://schemas.microsoft.com/office/powerpoint/2010/main" val="1431578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照片 - 水平">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1AA8075-D0AF-8C1E-7B53-35185166C5A0}"/>
              </a:ext>
            </a:extLst>
          </p:cNvPr>
          <p:cNvSpPr>
            <a:spLocks noGrp="1"/>
          </p:cNvSpPr>
          <p:nvPr>
            <p:ph type="title"/>
          </p:nvPr>
        </p:nvSpPr>
        <p:spPr>
          <a:xfrm>
            <a:off x="838200" y="365125"/>
            <a:ext cx="10515600" cy="1325563"/>
          </a:xfrm>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0FE0D891-3B24-4111-2593-D2955F3CA0D1}"/>
              </a:ext>
            </a:extLst>
          </p:cNvPr>
          <p:cNvSpPr>
            <a:spLocks noGrp="1"/>
          </p:cNvSpPr>
          <p:nvPr>
            <p:ph idx="1"/>
          </p:nvPr>
        </p:nvSpPr>
        <p:spPr>
          <a:xfrm>
            <a:off x="838200" y="1825625"/>
            <a:ext cx="10515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8127187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87E003B-E2FA-7CAC-8A76-99355CCFFB91}"/>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5F90C204-82CD-E8CC-F0C9-089DDCC8D920}"/>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FD20C7F0-7084-8CD8-0B2F-5FB5BF710728}"/>
              </a:ext>
            </a:extLst>
          </p:cNvPr>
          <p:cNvSpPr>
            <a:spLocks noGrp="1"/>
          </p:cNvSpPr>
          <p:nvPr>
            <p:ph type="dt" sz="half" idx="10"/>
          </p:nvPr>
        </p:nvSpPr>
        <p:spPr/>
        <p:txBody>
          <a:bodyPr/>
          <a:lstStyle/>
          <a:p>
            <a:fld id="{AD274828-FCAC-4158-8EE4-4574A72979B1}" type="datetimeFigureOut">
              <a:rPr lang="zh-TW" altLang="en-US" smtClean="0"/>
              <a:t>2023/10/18</a:t>
            </a:fld>
            <a:endParaRPr lang="zh-TW" altLang="en-US"/>
          </a:p>
        </p:txBody>
      </p:sp>
      <p:sp>
        <p:nvSpPr>
          <p:cNvPr id="5" name="頁尾版面配置區 4">
            <a:extLst>
              <a:ext uri="{FF2B5EF4-FFF2-40B4-BE49-F238E27FC236}">
                <a16:creationId xmlns:a16="http://schemas.microsoft.com/office/drawing/2014/main" id="{44E9CE87-E80D-4E42-3877-C3D0B7A1EAD7}"/>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4E2B8401-FFFB-F310-F0A0-BCBA562109AE}"/>
              </a:ext>
            </a:extLst>
          </p:cNvPr>
          <p:cNvSpPr>
            <a:spLocks noGrp="1"/>
          </p:cNvSpPr>
          <p:nvPr>
            <p:ph type="sldNum" sz="quarter" idx="12"/>
          </p:nvPr>
        </p:nvSpPr>
        <p:spPr/>
        <p:txBody>
          <a:bodyPr/>
          <a:lstStyle/>
          <a:p>
            <a:fld id="{99A554B1-3C42-48EC-B05F-22671B746CCF}" type="slidenum">
              <a:rPr lang="zh-TW" altLang="en-US" smtClean="0"/>
              <a:t>‹#›</a:t>
            </a:fld>
            <a:endParaRPr lang="zh-TW" altLang="en-US"/>
          </a:p>
        </p:txBody>
      </p:sp>
    </p:spTree>
    <p:extLst>
      <p:ext uri="{BB962C8B-B14F-4D97-AF65-F5344CB8AC3E}">
        <p14:creationId xmlns:p14="http://schemas.microsoft.com/office/powerpoint/2010/main" val="2365552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7180AF9-4204-2EBE-E1AE-82DFF22D1098}"/>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96FAAACA-88C8-81B6-57BE-958E22AEE6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9E980A80-8291-D8B5-00DB-CC6A471E5DDE}"/>
              </a:ext>
            </a:extLst>
          </p:cNvPr>
          <p:cNvSpPr>
            <a:spLocks noGrp="1"/>
          </p:cNvSpPr>
          <p:nvPr>
            <p:ph type="dt" sz="half" idx="10"/>
          </p:nvPr>
        </p:nvSpPr>
        <p:spPr/>
        <p:txBody>
          <a:bodyPr/>
          <a:lstStyle/>
          <a:p>
            <a:fld id="{AD274828-FCAC-4158-8EE4-4574A72979B1}" type="datetimeFigureOut">
              <a:rPr lang="zh-TW" altLang="en-US" smtClean="0"/>
              <a:t>2023/10/18</a:t>
            </a:fld>
            <a:endParaRPr lang="zh-TW" altLang="en-US"/>
          </a:p>
        </p:txBody>
      </p:sp>
      <p:sp>
        <p:nvSpPr>
          <p:cNvPr id="5" name="頁尾版面配置區 4">
            <a:extLst>
              <a:ext uri="{FF2B5EF4-FFF2-40B4-BE49-F238E27FC236}">
                <a16:creationId xmlns:a16="http://schemas.microsoft.com/office/drawing/2014/main" id="{B707FAF5-E938-3721-FBF7-E281AD5189C0}"/>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8B21040C-9C22-CF15-C969-CDC54F4D3DBB}"/>
              </a:ext>
            </a:extLst>
          </p:cNvPr>
          <p:cNvSpPr>
            <a:spLocks noGrp="1"/>
          </p:cNvSpPr>
          <p:nvPr>
            <p:ph type="sldNum" sz="quarter" idx="12"/>
          </p:nvPr>
        </p:nvSpPr>
        <p:spPr/>
        <p:txBody>
          <a:bodyPr/>
          <a:lstStyle/>
          <a:p>
            <a:fld id="{99A554B1-3C42-48EC-B05F-22671B746CCF}" type="slidenum">
              <a:rPr lang="zh-TW" altLang="en-US" smtClean="0"/>
              <a:t>‹#›</a:t>
            </a:fld>
            <a:endParaRPr lang="zh-TW" altLang="en-US"/>
          </a:p>
        </p:txBody>
      </p:sp>
    </p:spTree>
    <p:extLst>
      <p:ext uri="{BB962C8B-B14F-4D97-AF65-F5344CB8AC3E}">
        <p14:creationId xmlns:p14="http://schemas.microsoft.com/office/powerpoint/2010/main" val="2289081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7B3C9CE-C01B-2211-169F-69B7CF74817C}"/>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2543DFE8-4F26-0448-F6D1-177A8BE70508}"/>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7A8267E1-AEC1-6A93-2C67-1706DB2498C5}"/>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22547307-BC5C-BD4A-EE66-B49F8D8423BD}"/>
              </a:ext>
            </a:extLst>
          </p:cNvPr>
          <p:cNvSpPr>
            <a:spLocks noGrp="1"/>
          </p:cNvSpPr>
          <p:nvPr>
            <p:ph type="dt" sz="half" idx="10"/>
          </p:nvPr>
        </p:nvSpPr>
        <p:spPr/>
        <p:txBody>
          <a:bodyPr/>
          <a:lstStyle/>
          <a:p>
            <a:fld id="{AD274828-FCAC-4158-8EE4-4574A72979B1}" type="datetimeFigureOut">
              <a:rPr lang="zh-TW" altLang="en-US" smtClean="0"/>
              <a:t>2023/10/18</a:t>
            </a:fld>
            <a:endParaRPr lang="zh-TW" altLang="en-US"/>
          </a:p>
        </p:txBody>
      </p:sp>
      <p:sp>
        <p:nvSpPr>
          <p:cNvPr id="6" name="頁尾版面配置區 5">
            <a:extLst>
              <a:ext uri="{FF2B5EF4-FFF2-40B4-BE49-F238E27FC236}">
                <a16:creationId xmlns:a16="http://schemas.microsoft.com/office/drawing/2014/main" id="{99C361DC-ECCF-FE90-B311-96A050B396B2}"/>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DCA5589F-7006-B8A0-105E-75FB5CBD193B}"/>
              </a:ext>
            </a:extLst>
          </p:cNvPr>
          <p:cNvSpPr>
            <a:spLocks noGrp="1"/>
          </p:cNvSpPr>
          <p:nvPr>
            <p:ph type="sldNum" sz="quarter" idx="12"/>
          </p:nvPr>
        </p:nvSpPr>
        <p:spPr/>
        <p:txBody>
          <a:bodyPr/>
          <a:lstStyle/>
          <a:p>
            <a:fld id="{99A554B1-3C42-48EC-B05F-22671B746CCF}" type="slidenum">
              <a:rPr lang="zh-TW" altLang="en-US" smtClean="0"/>
              <a:t>‹#›</a:t>
            </a:fld>
            <a:endParaRPr lang="zh-TW" altLang="en-US"/>
          </a:p>
        </p:txBody>
      </p:sp>
    </p:spTree>
    <p:extLst>
      <p:ext uri="{BB962C8B-B14F-4D97-AF65-F5344CB8AC3E}">
        <p14:creationId xmlns:p14="http://schemas.microsoft.com/office/powerpoint/2010/main" val="2811852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1E8A8C6-7AD0-9153-A95F-A6D39E56DF20}"/>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2D3C455F-1A3C-9CCC-B7DC-933759B70D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82F15B3A-119D-B448-90E9-01671678B802}"/>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5A63ABF1-F0B1-62DC-6390-0B3DBA3516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4405F43E-AF3F-3D37-E5E9-7F52987B1DEA}"/>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D5167122-C4AD-E0C2-E033-FC56DDB0AC17}"/>
              </a:ext>
            </a:extLst>
          </p:cNvPr>
          <p:cNvSpPr>
            <a:spLocks noGrp="1"/>
          </p:cNvSpPr>
          <p:nvPr>
            <p:ph type="dt" sz="half" idx="10"/>
          </p:nvPr>
        </p:nvSpPr>
        <p:spPr/>
        <p:txBody>
          <a:bodyPr/>
          <a:lstStyle/>
          <a:p>
            <a:fld id="{AD274828-FCAC-4158-8EE4-4574A72979B1}" type="datetimeFigureOut">
              <a:rPr lang="zh-TW" altLang="en-US" smtClean="0"/>
              <a:t>2023/10/18</a:t>
            </a:fld>
            <a:endParaRPr lang="zh-TW" altLang="en-US"/>
          </a:p>
        </p:txBody>
      </p:sp>
      <p:sp>
        <p:nvSpPr>
          <p:cNvPr id="8" name="頁尾版面配置區 7">
            <a:extLst>
              <a:ext uri="{FF2B5EF4-FFF2-40B4-BE49-F238E27FC236}">
                <a16:creationId xmlns:a16="http://schemas.microsoft.com/office/drawing/2014/main" id="{54FCFCD3-0DE3-0BD5-8F6C-101A17874CA0}"/>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BBDBF94A-24B0-305B-4C31-0EB18E61FBAE}"/>
              </a:ext>
            </a:extLst>
          </p:cNvPr>
          <p:cNvSpPr>
            <a:spLocks noGrp="1"/>
          </p:cNvSpPr>
          <p:nvPr>
            <p:ph type="sldNum" sz="quarter" idx="12"/>
          </p:nvPr>
        </p:nvSpPr>
        <p:spPr/>
        <p:txBody>
          <a:bodyPr/>
          <a:lstStyle/>
          <a:p>
            <a:fld id="{99A554B1-3C42-48EC-B05F-22671B746CCF}" type="slidenum">
              <a:rPr lang="zh-TW" altLang="en-US" smtClean="0"/>
              <a:t>‹#›</a:t>
            </a:fld>
            <a:endParaRPr lang="zh-TW" altLang="en-US"/>
          </a:p>
        </p:txBody>
      </p:sp>
    </p:spTree>
    <p:extLst>
      <p:ext uri="{BB962C8B-B14F-4D97-AF65-F5344CB8AC3E}">
        <p14:creationId xmlns:p14="http://schemas.microsoft.com/office/powerpoint/2010/main" val="1904575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9374EF6-7480-DCCD-912E-71D9208D1200}"/>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E36FF1A2-F03B-AFDB-4A03-81511A7147E6}"/>
              </a:ext>
            </a:extLst>
          </p:cNvPr>
          <p:cNvSpPr>
            <a:spLocks noGrp="1"/>
          </p:cNvSpPr>
          <p:nvPr>
            <p:ph type="dt" sz="half" idx="10"/>
          </p:nvPr>
        </p:nvSpPr>
        <p:spPr/>
        <p:txBody>
          <a:bodyPr/>
          <a:lstStyle/>
          <a:p>
            <a:fld id="{AD274828-FCAC-4158-8EE4-4574A72979B1}" type="datetimeFigureOut">
              <a:rPr lang="zh-TW" altLang="en-US" smtClean="0"/>
              <a:t>2023/10/18</a:t>
            </a:fld>
            <a:endParaRPr lang="zh-TW" altLang="en-US"/>
          </a:p>
        </p:txBody>
      </p:sp>
      <p:sp>
        <p:nvSpPr>
          <p:cNvPr id="4" name="頁尾版面配置區 3">
            <a:extLst>
              <a:ext uri="{FF2B5EF4-FFF2-40B4-BE49-F238E27FC236}">
                <a16:creationId xmlns:a16="http://schemas.microsoft.com/office/drawing/2014/main" id="{D255D586-ACF2-7ABD-C56D-760FE1C2ED1B}"/>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024F37C4-B9D0-E30D-29A0-6E3E8EC9F7DB}"/>
              </a:ext>
            </a:extLst>
          </p:cNvPr>
          <p:cNvSpPr>
            <a:spLocks noGrp="1"/>
          </p:cNvSpPr>
          <p:nvPr>
            <p:ph type="sldNum" sz="quarter" idx="12"/>
          </p:nvPr>
        </p:nvSpPr>
        <p:spPr/>
        <p:txBody>
          <a:bodyPr/>
          <a:lstStyle/>
          <a:p>
            <a:fld id="{99A554B1-3C42-48EC-B05F-22671B746CCF}" type="slidenum">
              <a:rPr lang="zh-TW" altLang="en-US" smtClean="0"/>
              <a:t>‹#›</a:t>
            </a:fld>
            <a:endParaRPr lang="zh-TW" altLang="en-US"/>
          </a:p>
        </p:txBody>
      </p:sp>
    </p:spTree>
    <p:extLst>
      <p:ext uri="{BB962C8B-B14F-4D97-AF65-F5344CB8AC3E}">
        <p14:creationId xmlns:p14="http://schemas.microsoft.com/office/powerpoint/2010/main" val="3050438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F58E32F3-6B40-80AC-0B97-AC1ECC956DFC}"/>
              </a:ext>
            </a:extLst>
          </p:cNvPr>
          <p:cNvSpPr>
            <a:spLocks noGrp="1"/>
          </p:cNvSpPr>
          <p:nvPr>
            <p:ph type="dt" sz="half" idx="10"/>
          </p:nvPr>
        </p:nvSpPr>
        <p:spPr/>
        <p:txBody>
          <a:bodyPr/>
          <a:lstStyle/>
          <a:p>
            <a:fld id="{AD274828-FCAC-4158-8EE4-4574A72979B1}" type="datetimeFigureOut">
              <a:rPr lang="zh-TW" altLang="en-US" smtClean="0"/>
              <a:t>2023/10/18</a:t>
            </a:fld>
            <a:endParaRPr lang="zh-TW" altLang="en-US"/>
          </a:p>
        </p:txBody>
      </p:sp>
      <p:sp>
        <p:nvSpPr>
          <p:cNvPr id="3" name="頁尾版面配置區 2">
            <a:extLst>
              <a:ext uri="{FF2B5EF4-FFF2-40B4-BE49-F238E27FC236}">
                <a16:creationId xmlns:a16="http://schemas.microsoft.com/office/drawing/2014/main" id="{D03C3FCB-346A-9B65-184E-41F9C5A3B645}"/>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EF95BE11-AB26-C459-4E36-85C26DF3DC49}"/>
              </a:ext>
            </a:extLst>
          </p:cNvPr>
          <p:cNvSpPr>
            <a:spLocks noGrp="1"/>
          </p:cNvSpPr>
          <p:nvPr>
            <p:ph type="sldNum" sz="quarter" idx="12"/>
          </p:nvPr>
        </p:nvSpPr>
        <p:spPr/>
        <p:txBody>
          <a:bodyPr/>
          <a:lstStyle/>
          <a:p>
            <a:fld id="{99A554B1-3C42-48EC-B05F-22671B746CCF}" type="slidenum">
              <a:rPr lang="zh-TW" altLang="en-US" smtClean="0"/>
              <a:t>‹#›</a:t>
            </a:fld>
            <a:endParaRPr lang="zh-TW" altLang="en-US"/>
          </a:p>
        </p:txBody>
      </p:sp>
    </p:spTree>
    <p:extLst>
      <p:ext uri="{BB962C8B-B14F-4D97-AF65-F5344CB8AC3E}">
        <p14:creationId xmlns:p14="http://schemas.microsoft.com/office/powerpoint/2010/main" val="155116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2C3815B-23DC-B2BC-CC8B-B198C3DF706F}"/>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5EE2D4AF-E804-8061-C5D6-45FD2EB769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88F64F89-8A19-D481-196F-ACAB49C2AE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F73EF9E9-14A5-D287-687B-8602DB9B2367}"/>
              </a:ext>
            </a:extLst>
          </p:cNvPr>
          <p:cNvSpPr>
            <a:spLocks noGrp="1"/>
          </p:cNvSpPr>
          <p:nvPr>
            <p:ph type="dt" sz="half" idx="10"/>
          </p:nvPr>
        </p:nvSpPr>
        <p:spPr/>
        <p:txBody>
          <a:bodyPr/>
          <a:lstStyle/>
          <a:p>
            <a:fld id="{AD274828-FCAC-4158-8EE4-4574A72979B1}" type="datetimeFigureOut">
              <a:rPr lang="zh-TW" altLang="en-US" smtClean="0"/>
              <a:t>2023/10/18</a:t>
            </a:fld>
            <a:endParaRPr lang="zh-TW" altLang="en-US"/>
          </a:p>
        </p:txBody>
      </p:sp>
      <p:sp>
        <p:nvSpPr>
          <p:cNvPr id="6" name="頁尾版面配置區 5">
            <a:extLst>
              <a:ext uri="{FF2B5EF4-FFF2-40B4-BE49-F238E27FC236}">
                <a16:creationId xmlns:a16="http://schemas.microsoft.com/office/drawing/2014/main" id="{D57DB7ED-E143-5B40-C32F-5D5D1782627D}"/>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F0AB6A92-0ED8-2FC4-00A7-3BA79889FD7C}"/>
              </a:ext>
            </a:extLst>
          </p:cNvPr>
          <p:cNvSpPr>
            <a:spLocks noGrp="1"/>
          </p:cNvSpPr>
          <p:nvPr>
            <p:ph type="sldNum" sz="quarter" idx="12"/>
          </p:nvPr>
        </p:nvSpPr>
        <p:spPr/>
        <p:txBody>
          <a:bodyPr/>
          <a:lstStyle/>
          <a:p>
            <a:fld id="{99A554B1-3C42-48EC-B05F-22671B746CCF}" type="slidenum">
              <a:rPr lang="zh-TW" altLang="en-US" smtClean="0"/>
              <a:t>‹#›</a:t>
            </a:fld>
            <a:endParaRPr lang="zh-TW" altLang="en-US"/>
          </a:p>
        </p:txBody>
      </p:sp>
    </p:spTree>
    <p:extLst>
      <p:ext uri="{BB962C8B-B14F-4D97-AF65-F5344CB8AC3E}">
        <p14:creationId xmlns:p14="http://schemas.microsoft.com/office/powerpoint/2010/main" val="1056456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26B4A58-C787-C4A7-52C1-982476591813}"/>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50947E0F-7CFD-183A-70A1-C66A86136F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F0EF9314-1C03-62DC-12A9-4C196040BF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4B1E9BFF-20D8-E236-F502-E157A980EC9B}"/>
              </a:ext>
            </a:extLst>
          </p:cNvPr>
          <p:cNvSpPr>
            <a:spLocks noGrp="1"/>
          </p:cNvSpPr>
          <p:nvPr>
            <p:ph type="dt" sz="half" idx="10"/>
          </p:nvPr>
        </p:nvSpPr>
        <p:spPr/>
        <p:txBody>
          <a:bodyPr/>
          <a:lstStyle/>
          <a:p>
            <a:fld id="{AD274828-FCAC-4158-8EE4-4574A72979B1}" type="datetimeFigureOut">
              <a:rPr lang="zh-TW" altLang="en-US" smtClean="0"/>
              <a:t>2023/10/18</a:t>
            </a:fld>
            <a:endParaRPr lang="zh-TW" altLang="en-US"/>
          </a:p>
        </p:txBody>
      </p:sp>
      <p:sp>
        <p:nvSpPr>
          <p:cNvPr id="6" name="頁尾版面配置區 5">
            <a:extLst>
              <a:ext uri="{FF2B5EF4-FFF2-40B4-BE49-F238E27FC236}">
                <a16:creationId xmlns:a16="http://schemas.microsoft.com/office/drawing/2014/main" id="{13E55743-BABF-DF43-4A8C-EDB1FD47D350}"/>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E11F0F54-8ABF-E3D0-B8A9-3C7444DB7973}"/>
              </a:ext>
            </a:extLst>
          </p:cNvPr>
          <p:cNvSpPr>
            <a:spLocks noGrp="1"/>
          </p:cNvSpPr>
          <p:nvPr>
            <p:ph type="sldNum" sz="quarter" idx="12"/>
          </p:nvPr>
        </p:nvSpPr>
        <p:spPr/>
        <p:txBody>
          <a:bodyPr/>
          <a:lstStyle/>
          <a:p>
            <a:fld id="{99A554B1-3C42-48EC-B05F-22671B746CCF}" type="slidenum">
              <a:rPr lang="zh-TW" altLang="en-US" smtClean="0"/>
              <a:t>‹#›</a:t>
            </a:fld>
            <a:endParaRPr lang="zh-TW" altLang="en-US"/>
          </a:p>
        </p:txBody>
      </p:sp>
    </p:spTree>
    <p:extLst>
      <p:ext uri="{BB962C8B-B14F-4D97-AF65-F5344CB8AC3E}">
        <p14:creationId xmlns:p14="http://schemas.microsoft.com/office/powerpoint/2010/main" val="2247128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143737C8-ADE5-5F5C-42F6-D5FC90DDA8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dirty="0"/>
              <a:t>按一下以編輯母片標題樣式</a:t>
            </a:r>
          </a:p>
        </p:txBody>
      </p:sp>
      <p:sp>
        <p:nvSpPr>
          <p:cNvPr id="3" name="文字版面配置區 2">
            <a:extLst>
              <a:ext uri="{FF2B5EF4-FFF2-40B4-BE49-F238E27FC236}">
                <a16:creationId xmlns:a16="http://schemas.microsoft.com/office/drawing/2014/main" id="{414D4110-B833-3D56-4EC4-BAC2E5482E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0FB72A62-E913-C7B2-6BE3-EE73DF6406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ea typeface="標楷體" panose="03000509000000000000" pitchFamily="65" charset="-120"/>
                <a:cs typeface="Times New Roman" panose="02020603050405020304" pitchFamily="18" charset="0"/>
              </a:defRPr>
            </a:lvl1pPr>
          </a:lstStyle>
          <a:p>
            <a:fld id="{AD274828-FCAC-4158-8EE4-4574A72979B1}" type="datetimeFigureOut">
              <a:rPr lang="zh-TW" altLang="en-US" smtClean="0"/>
              <a:pPr/>
              <a:t>2023/10/18</a:t>
            </a:fld>
            <a:endParaRPr lang="zh-TW" altLang="en-US"/>
          </a:p>
        </p:txBody>
      </p:sp>
      <p:sp>
        <p:nvSpPr>
          <p:cNvPr id="5" name="頁尾版面配置區 4">
            <a:extLst>
              <a:ext uri="{FF2B5EF4-FFF2-40B4-BE49-F238E27FC236}">
                <a16:creationId xmlns:a16="http://schemas.microsoft.com/office/drawing/2014/main" id="{A41E8047-9F2E-D414-A54B-CBCB743EEB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ea typeface="標楷體" panose="03000509000000000000" pitchFamily="65" charset="-120"/>
                <a:cs typeface="Times New Roman" panose="02020603050405020304" pitchFamily="18" charset="0"/>
              </a:defRPr>
            </a:lvl1pPr>
          </a:lstStyle>
          <a:p>
            <a:endParaRPr lang="zh-TW" altLang="en-US"/>
          </a:p>
        </p:txBody>
      </p:sp>
      <p:sp>
        <p:nvSpPr>
          <p:cNvPr id="6" name="投影片編號版面配置區 5">
            <a:extLst>
              <a:ext uri="{FF2B5EF4-FFF2-40B4-BE49-F238E27FC236}">
                <a16:creationId xmlns:a16="http://schemas.microsoft.com/office/drawing/2014/main" id="{E15A3E03-813A-6F35-701C-3A8E1BC31A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ea typeface="標楷體" panose="03000509000000000000" pitchFamily="65" charset="-120"/>
                <a:cs typeface="Times New Roman" panose="02020603050405020304" pitchFamily="18" charset="0"/>
              </a:defRPr>
            </a:lvl1pPr>
          </a:lstStyle>
          <a:p>
            <a:fld id="{99A554B1-3C42-48EC-B05F-22671B746CCF}" type="slidenum">
              <a:rPr lang="zh-TW" altLang="en-US" smtClean="0"/>
              <a:pPr/>
              <a:t>‹#›</a:t>
            </a:fld>
            <a:endParaRPr lang="zh-TW" altLang="en-US"/>
          </a:p>
        </p:txBody>
      </p:sp>
    </p:spTree>
    <p:extLst>
      <p:ext uri="{BB962C8B-B14F-4D97-AF65-F5344CB8AC3E}">
        <p14:creationId xmlns:p14="http://schemas.microsoft.com/office/powerpoint/2010/main" val="2993093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8.jpeg"/><Relationship Id="rId1" Type="http://schemas.openxmlformats.org/officeDocument/2006/relationships/slideLayout" Target="../slideLayouts/slideLayout12.xml"/><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30.jpe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30.jpe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26.jpeg"/><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2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B83FDB0-4854-78E8-A636-A15E06B28192}"/>
              </a:ext>
            </a:extLst>
          </p:cNvPr>
          <p:cNvSpPr>
            <a:spLocks noGrp="1"/>
          </p:cNvSpPr>
          <p:nvPr>
            <p:ph type="ctrTitle"/>
          </p:nvPr>
        </p:nvSpPr>
        <p:spPr>
          <a:xfrm>
            <a:off x="1524000" y="1122363"/>
            <a:ext cx="9144000" cy="2387600"/>
          </a:xfrm>
        </p:spPr>
        <p:txBody>
          <a:bodyPr/>
          <a:lstStyle/>
          <a:p>
            <a:r>
              <a:rPr lang="en-US" altLang="zh-TW" dirty="0">
                <a:latin typeface="Times New Roman" panose="02020603050405020304" pitchFamily="18" charset="0"/>
                <a:ea typeface="Tahoma" panose="020B0604030504040204" pitchFamily="34" charset="0"/>
                <a:cs typeface="Times New Roman" panose="02020603050405020304" pitchFamily="18" charset="0"/>
              </a:rPr>
              <a:t>Modern Chinese for non-major students I </a:t>
            </a:r>
            <a:endParaRPr lang="zh-TW" altLang="en-US" dirty="0">
              <a:latin typeface="Times New Roman" panose="02020603050405020304" pitchFamily="18" charset="0"/>
              <a:cs typeface="Times New Roman" panose="02020603050405020304" pitchFamily="18" charset="0"/>
            </a:endParaRPr>
          </a:p>
        </p:txBody>
      </p:sp>
      <p:sp>
        <p:nvSpPr>
          <p:cNvPr id="3" name="副標題 2">
            <a:extLst>
              <a:ext uri="{FF2B5EF4-FFF2-40B4-BE49-F238E27FC236}">
                <a16:creationId xmlns:a16="http://schemas.microsoft.com/office/drawing/2014/main" id="{64519B7F-327B-1C33-65DA-CFC65FC3E3CD}"/>
              </a:ext>
            </a:extLst>
          </p:cNvPr>
          <p:cNvSpPr>
            <a:spLocks noGrp="1"/>
          </p:cNvSpPr>
          <p:nvPr>
            <p:ph type="subTitle" idx="1"/>
          </p:nvPr>
        </p:nvSpPr>
        <p:spPr/>
        <p:txBody>
          <a:bodyPr anchor="ctr"/>
          <a:lstStyle/>
          <a:p>
            <a:r>
              <a:rPr lang="en-US" altLang="zh-TW" dirty="0"/>
              <a:t>Week 5</a:t>
            </a:r>
          </a:p>
        </p:txBody>
      </p:sp>
      <p:sp>
        <p:nvSpPr>
          <p:cNvPr id="4" name="標題 1">
            <a:extLst>
              <a:ext uri="{FF2B5EF4-FFF2-40B4-BE49-F238E27FC236}">
                <a16:creationId xmlns:a16="http://schemas.microsoft.com/office/drawing/2014/main" id="{21107B1B-F2F8-DB1B-8B83-5CD0E5E5376C}"/>
              </a:ext>
            </a:extLst>
          </p:cNvPr>
          <p:cNvSpPr txBox="1">
            <a:spLocks/>
          </p:cNvSpPr>
          <p:nvPr/>
        </p:nvSpPr>
        <p:spPr>
          <a:xfrm>
            <a:off x="8421511" y="5532437"/>
            <a:ext cx="5508976"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stStyle>
          <a:p>
            <a:r>
              <a:rPr lang="zh-TW" altLang="en-US" sz="4000" dirty="0"/>
              <a:t>记得点名</a:t>
            </a:r>
          </a:p>
        </p:txBody>
      </p:sp>
    </p:spTree>
    <p:extLst>
      <p:ext uri="{BB962C8B-B14F-4D97-AF65-F5344CB8AC3E}">
        <p14:creationId xmlns:p14="http://schemas.microsoft.com/office/powerpoint/2010/main" val="8765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A02479E-70E8-7320-4301-FE47F9FE5E11}"/>
              </a:ext>
            </a:extLst>
          </p:cNvPr>
          <p:cNvSpPr>
            <a:spLocks noGrp="1"/>
          </p:cNvSpPr>
          <p:nvPr>
            <p:ph type="title"/>
          </p:nvPr>
        </p:nvSpPr>
        <p:spPr>
          <a:xfrm>
            <a:off x="876693" y="741391"/>
            <a:ext cx="4355265" cy="1616203"/>
          </a:xfrm>
        </p:spPr>
        <p:txBody>
          <a:bodyPr vert="horz" lIns="91440" tIns="45720" rIns="91440" bIns="45720" rtlCol="0" anchor="b">
            <a:normAutofit/>
          </a:bodyPr>
          <a:lstStyle/>
          <a:p>
            <a:r>
              <a:rPr lang="zh-TW" altLang="en-US" dirty="0">
                <a:latin typeface="標楷體" panose="03000509000000000000" pitchFamily="65" charset="-120"/>
                <a:cs typeface="+mj-cs"/>
              </a:rPr>
              <a:t>他 </a:t>
            </a:r>
            <a:r>
              <a:rPr lang="en-US" altLang="zh-TW" dirty="0" err="1">
                <a:solidFill>
                  <a:srgbClr val="666666"/>
                </a:solidFill>
                <a:latin typeface="Roboto" panose="02000000000000000000" pitchFamily="2" charset="0"/>
              </a:rPr>
              <a:t>tā</a:t>
            </a:r>
            <a:br>
              <a:rPr lang="en-US" altLang="zh-TW" dirty="0">
                <a:solidFill>
                  <a:srgbClr val="666666"/>
                </a:solidFill>
                <a:latin typeface="Roboto" panose="02000000000000000000" pitchFamily="2" charset="0"/>
              </a:rPr>
            </a:br>
            <a:r>
              <a:rPr lang="en-US" altLang="zh-TW" sz="4000" dirty="0">
                <a:latin typeface="Roboto" panose="02000000000000000000" pitchFamily="2" charset="0"/>
              </a:rPr>
              <a:t>He; him</a:t>
            </a:r>
            <a:endParaRPr lang="zh-TW" altLang="en-US" dirty="0">
              <a:latin typeface="標楷體" panose="03000509000000000000" pitchFamily="65" charset="-120"/>
              <a:cs typeface="+mj-cs"/>
            </a:endParaRPr>
          </a:p>
        </p:txBody>
      </p:sp>
      <p:pic>
        <p:nvPicPr>
          <p:cNvPr id="7170" name="Picture 2" descr="我不知道將去何方，但我已在路上 千與千尋情侶頭像 - 每日頭條">
            <a:extLst>
              <a:ext uri="{FF2B5EF4-FFF2-40B4-BE49-F238E27FC236}">
                <a16:creationId xmlns:a16="http://schemas.microsoft.com/office/drawing/2014/main" id="{B7309285-DDF7-0ACE-B331-D38420B13F29}"/>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6777" r="4335"/>
          <a:stretch/>
        </p:blipFill>
        <p:spPr bwMode="auto">
          <a:xfrm>
            <a:off x="6096000" y="10"/>
            <a:ext cx="6095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7180" name="Rectangle 7174">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369424" y="3028872"/>
            <a:ext cx="1559464" cy="6106313"/>
          </a:xfrm>
          <a:prstGeom prst="rect">
            <a:avLst/>
          </a:prstGeom>
          <a:gradFill>
            <a:gsLst>
              <a:gs pos="0">
                <a:schemeClr val="accent5">
                  <a:alpha val="77000"/>
                </a:schemeClr>
              </a:gs>
              <a:gs pos="57000">
                <a:schemeClr val="accent5">
                  <a:lumMod val="60000"/>
                  <a:lumOff val="40000"/>
                  <a:alpha val="0"/>
                </a:schemeClr>
              </a:gs>
            </a:gsLst>
            <a:lin ang="11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2" name="Rectangle 7176">
            <a:extLst>
              <a:ext uri="{FF2B5EF4-FFF2-40B4-BE49-F238E27FC236}">
                <a16:creationId xmlns:a16="http://schemas.microsoft.com/office/drawing/2014/main" id="{9C3A50E9-9119-7BC3-083B-2D84CCC78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15441" y="-3760"/>
            <a:ext cx="2176557" cy="6857999"/>
          </a:xfrm>
          <a:prstGeom prst="rect">
            <a:avLst/>
          </a:prstGeom>
          <a:gradFill flip="none" rotWithShape="1">
            <a:gsLst>
              <a:gs pos="0">
                <a:schemeClr val="accent2"/>
              </a:gs>
              <a:gs pos="40000">
                <a:schemeClr val="accent2">
                  <a:alpha val="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9" name="Rectangle 7178">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096000" y="5502302"/>
            <a:ext cx="6106314" cy="1359456"/>
          </a:xfrm>
          <a:prstGeom prst="rect">
            <a:avLst/>
          </a:prstGeom>
          <a:gradFill flip="none" rotWithShape="1">
            <a:gsLst>
              <a:gs pos="0">
                <a:schemeClr val="accent2">
                  <a:alpha val="89000"/>
                </a:schemeClr>
              </a:gs>
              <a:gs pos="38000">
                <a:schemeClr val="accent5">
                  <a:lumMod val="60000"/>
                  <a:lumOff val="40000"/>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7181" name="Rectangle 7180">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26892" y="2939627"/>
            <a:ext cx="3162908" cy="3914612"/>
          </a:xfrm>
          <a:prstGeom prst="rect">
            <a:avLst/>
          </a:prstGeom>
          <a:gradFill flip="none" rotWithShape="1">
            <a:gsLst>
              <a:gs pos="0">
                <a:schemeClr val="accent5">
                  <a:lumMod val="60000"/>
                  <a:lumOff val="40000"/>
                </a:schemeClr>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5" name="標題 1">
            <a:extLst>
              <a:ext uri="{FF2B5EF4-FFF2-40B4-BE49-F238E27FC236}">
                <a16:creationId xmlns:a16="http://schemas.microsoft.com/office/drawing/2014/main" id="{DF7BC5B2-9BB8-D401-93AD-BEEFBBFEED53}"/>
              </a:ext>
            </a:extLst>
          </p:cNvPr>
          <p:cNvSpPr txBox="1">
            <a:spLocks/>
          </p:cNvSpPr>
          <p:nvPr/>
        </p:nvSpPr>
        <p:spPr>
          <a:xfrm>
            <a:off x="876693" y="3425239"/>
            <a:ext cx="4355265" cy="161620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stStyle>
          <a:p>
            <a:r>
              <a:rPr lang="zh-TW" altLang="en-US" dirty="0">
                <a:latin typeface="標楷體" panose="03000509000000000000" pitchFamily="65" charset="-120"/>
                <a:cs typeface="+mj-cs"/>
              </a:rPr>
              <a:t>她 </a:t>
            </a:r>
            <a:r>
              <a:rPr lang="en-US" altLang="zh-TW" dirty="0" err="1">
                <a:solidFill>
                  <a:srgbClr val="666666"/>
                </a:solidFill>
                <a:latin typeface="Roboto" panose="02000000000000000000" pitchFamily="2" charset="0"/>
              </a:rPr>
              <a:t>tā</a:t>
            </a:r>
            <a:endParaRPr lang="en-US" altLang="zh-TW" dirty="0">
              <a:solidFill>
                <a:srgbClr val="666666"/>
              </a:solidFill>
              <a:latin typeface="Roboto" panose="02000000000000000000" pitchFamily="2" charset="0"/>
            </a:endParaRPr>
          </a:p>
          <a:p>
            <a:r>
              <a:rPr lang="en-US" altLang="zh-TW" sz="4000" dirty="0">
                <a:latin typeface="Roboto" panose="02000000000000000000" pitchFamily="2" charset="0"/>
              </a:rPr>
              <a:t>She; her</a:t>
            </a:r>
          </a:p>
        </p:txBody>
      </p:sp>
    </p:spTree>
    <p:extLst>
      <p:ext uri="{BB962C8B-B14F-4D97-AF65-F5344CB8AC3E}">
        <p14:creationId xmlns:p14="http://schemas.microsoft.com/office/powerpoint/2010/main" val="8277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5"/>
                                        </p:tgtEl>
                                        <p:attrNameLst>
                                          <p:attrName>style.visibility</p:attrName>
                                        </p:attrNameLst>
                                      </p:cBhvr>
                                      <p:to>
                                        <p:strVal val="visible"/>
                                      </p:to>
                                    </p:set>
                                    <p:animEffect transition="in" filter="fade">
                                      <p:cBhvr>
                                        <p:cTn id="10"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A02479E-70E8-7320-4301-FE47F9FE5E11}"/>
              </a:ext>
            </a:extLst>
          </p:cNvPr>
          <p:cNvSpPr>
            <a:spLocks noGrp="1"/>
          </p:cNvSpPr>
          <p:nvPr>
            <p:ph type="title"/>
          </p:nvPr>
        </p:nvSpPr>
        <p:spPr>
          <a:xfrm>
            <a:off x="838200" y="365125"/>
            <a:ext cx="5257800" cy="1325563"/>
          </a:xfrm>
        </p:spPr>
        <p:txBody>
          <a:bodyPr/>
          <a:lstStyle/>
          <a:p>
            <a:r>
              <a:rPr lang="zh-TW" altLang="en-US" dirty="0"/>
              <a:t>姐姐 </a:t>
            </a:r>
            <a:r>
              <a:rPr lang="en-US" altLang="zh-TW" b="0" i="0" dirty="0" err="1">
                <a:solidFill>
                  <a:srgbClr val="666666"/>
                </a:solidFill>
                <a:effectLst/>
                <a:latin typeface="Roboto" panose="02000000000000000000" pitchFamily="2" charset="0"/>
              </a:rPr>
              <a:t>jiějie</a:t>
            </a:r>
            <a:br>
              <a:rPr lang="en-US" altLang="zh-TW" b="0" i="0" dirty="0">
                <a:solidFill>
                  <a:srgbClr val="666666"/>
                </a:solidFill>
                <a:effectLst/>
                <a:latin typeface="Roboto" panose="02000000000000000000" pitchFamily="2" charset="0"/>
              </a:rPr>
            </a:br>
            <a:r>
              <a:rPr lang="en-US" altLang="zh-TW" sz="4000" b="0" i="0" dirty="0">
                <a:effectLst/>
                <a:latin typeface="Roboto" panose="02000000000000000000" pitchFamily="2" charset="0"/>
              </a:rPr>
              <a:t>older sister</a:t>
            </a:r>
            <a:endParaRPr lang="zh-TW" altLang="en-US" dirty="0"/>
          </a:p>
        </p:txBody>
      </p:sp>
      <p:sp>
        <p:nvSpPr>
          <p:cNvPr id="4" name="標題 1">
            <a:extLst>
              <a:ext uri="{FF2B5EF4-FFF2-40B4-BE49-F238E27FC236}">
                <a16:creationId xmlns:a16="http://schemas.microsoft.com/office/drawing/2014/main" id="{8272703E-44F4-8906-7745-F5A28B109FB9}"/>
              </a:ext>
            </a:extLst>
          </p:cNvPr>
          <p:cNvSpPr txBox="1">
            <a:spLocks/>
          </p:cNvSpPr>
          <p:nvPr/>
        </p:nvSpPr>
        <p:spPr>
          <a:xfrm>
            <a:off x="6096000" y="365125"/>
            <a:ext cx="5257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stStyle>
          <a:p>
            <a:r>
              <a:rPr lang="zh-TW" altLang="en-US" dirty="0"/>
              <a:t>妹妹 </a:t>
            </a:r>
            <a:r>
              <a:rPr lang="en-US" altLang="zh-TW" b="0" i="0" dirty="0" err="1">
                <a:solidFill>
                  <a:srgbClr val="666666"/>
                </a:solidFill>
                <a:effectLst/>
                <a:latin typeface="Roboto" panose="02000000000000000000" pitchFamily="2" charset="0"/>
              </a:rPr>
              <a:t>mèimei</a:t>
            </a:r>
            <a:endParaRPr lang="en-US" altLang="zh-TW" b="0" i="0" dirty="0">
              <a:solidFill>
                <a:srgbClr val="666666"/>
              </a:solidFill>
              <a:effectLst/>
              <a:latin typeface="Roboto" panose="02000000000000000000" pitchFamily="2" charset="0"/>
            </a:endParaRPr>
          </a:p>
          <a:p>
            <a:r>
              <a:rPr lang="en-US" altLang="zh-TW" sz="4000" dirty="0">
                <a:latin typeface="Roboto" panose="02000000000000000000" pitchFamily="2" charset="0"/>
              </a:rPr>
              <a:t>Younger sister</a:t>
            </a:r>
            <a:endParaRPr lang="zh-TW" altLang="en-US" sz="4000" dirty="0"/>
          </a:p>
        </p:txBody>
      </p:sp>
      <p:pic>
        <p:nvPicPr>
          <p:cNvPr id="8194" name="Picture 2" descr="姐姐妹妹 – Cozyrewe">
            <a:extLst>
              <a:ext uri="{FF2B5EF4-FFF2-40B4-BE49-F238E27FC236}">
                <a16:creationId xmlns:a16="http://schemas.microsoft.com/office/drawing/2014/main" id="{90D8E793-DFDC-9714-4634-209A040589D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07920" y="1940560"/>
            <a:ext cx="7376160" cy="4917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887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A02479E-70E8-7320-4301-FE47F9FE5E11}"/>
              </a:ext>
            </a:extLst>
          </p:cNvPr>
          <p:cNvSpPr>
            <a:spLocks noGrp="1"/>
          </p:cNvSpPr>
          <p:nvPr>
            <p:ph type="title"/>
          </p:nvPr>
        </p:nvSpPr>
        <p:spPr>
          <a:xfrm>
            <a:off x="838200" y="365125"/>
            <a:ext cx="5257800" cy="1325563"/>
          </a:xfrm>
        </p:spPr>
        <p:txBody>
          <a:bodyPr/>
          <a:lstStyle/>
          <a:p>
            <a:r>
              <a:rPr lang="zh-TW" altLang="en-US" dirty="0"/>
              <a:t>哥哥 </a:t>
            </a:r>
            <a:r>
              <a:rPr lang="en-US" altLang="zh-TW" b="0" i="0" dirty="0" err="1">
                <a:solidFill>
                  <a:srgbClr val="666666"/>
                </a:solidFill>
                <a:effectLst/>
                <a:latin typeface="Roboto" panose="02000000000000000000" pitchFamily="2" charset="0"/>
              </a:rPr>
              <a:t>gēge</a:t>
            </a:r>
            <a:br>
              <a:rPr lang="en-US" altLang="zh-TW" b="0" i="0" dirty="0">
                <a:solidFill>
                  <a:srgbClr val="666666"/>
                </a:solidFill>
                <a:effectLst/>
                <a:latin typeface="Roboto" panose="02000000000000000000" pitchFamily="2" charset="0"/>
              </a:rPr>
            </a:br>
            <a:r>
              <a:rPr lang="en-US" altLang="zh-TW" sz="4400" b="0" i="0" dirty="0">
                <a:effectLst/>
                <a:latin typeface="Roboto" panose="02000000000000000000" pitchFamily="2" charset="0"/>
              </a:rPr>
              <a:t>older brother</a:t>
            </a:r>
            <a:endParaRPr lang="zh-TW" altLang="en-US" dirty="0"/>
          </a:p>
        </p:txBody>
      </p:sp>
      <p:sp>
        <p:nvSpPr>
          <p:cNvPr id="4" name="標題 1">
            <a:extLst>
              <a:ext uri="{FF2B5EF4-FFF2-40B4-BE49-F238E27FC236}">
                <a16:creationId xmlns:a16="http://schemas.microsoft.com/office/drawing/2014/main" id="{8272703E-44F4-8906-7745-F5A28B109FB9}"/>
              </a:ext>
            </a:extLst>
          </p:cNvPr>
          <p:cNvSpPr txBox="1">
            <a:spLocks/>
          </p:cNvSpPr>
          <p:nvPr/>
        </p:nvSpPr>
        <p:spPr>
          <a:xfrm>
            <a:off x="6096000" y="365125"/>
            <a:ext cx="5257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stStyle>
          <a:p>
            <a:r>
              <a:rPr lang="zh-TW" altLang="en-US" dirty="0"/>
              <a:t>弟弟 </a:t>
            </a:r>
            <a:r>
              <a:rPr lang="en-US" altLang="zh-TW" b="0" i="0" dirty="0" err="1">
                <a:solidFill>
                  <a:srgbClr val="666666"/>
                </a:solidFill>
                <a:effectLst/>
                <a:latin typeface="Roboto" panose="02000000000000000000" pitchFamily="2" charset="0"/>
              </a:rPr>
              <a:t>dìdi</a:t>
            </a:r>
            <a:endParaRPr lang="en-US" altLang="zh-TW" b="0" i="0" dirty="0">
              <a:solidFill>
                <a:srgbClr val="666666"/>
              </a:solidFill>
              <a:effectLst/>
              <a:latin typeface="Roboto" panose="02000000000000000000" pitchFamily="2" charset="0"/>
            </a:endParaRPr>
          </a:p>
          <a:p>
            <a:r>
              <a:rPr lang="en-US" altLang="zh-TW" sz="4400" b="0" i="0" dirty="0">
                <a:effectLst/>
                <a:latin typeface="Roboto" panose="02000000000000000000" pitchFamily="2" charset="0"/>
              </a:rPr>
              <a:t>younger brother</a:t>
            </a:r>
            <a:endParaRPr lang="zh-TW" altLang="en-US" dirty="0"/>
          </a:p>
        </p:txBody>
      </p:sp>
      <p:pic>
        <p:nvPicPr>
          <p:cNvPr id="9218" name="Picture 2" descr="哥哥背着弟弟图片-蓝天白云背景下哥哥背着弟弟素材-高清图片-摄影照片-寻图免费打包下载">
            <a:extLst>
              <a:ext uri="{FF2B5EF4-FFF2-40B4-BE49-F238E27FC236}">
                <a16:creationId xmlns:a16="http://schemas.microsoft.com/office/drawing/2014/main" id="{50B01895-5166-9C9E-5160-85F8BB5B54B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61919" y="2028196"/>
            <a:ext cx="7481461" cy="4829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080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海贼王ASL壁纸，艾斯虽已离去，但他的火焰在萨博和路飞手中燃烧 – 优宅社">
            <a:extLst>
              <a:ext uri="{FF2B5EF4-FFF2-40B4-BE49-F238E27FC236}">
                <a16:creationId xmlns:a16="http://schemas.microsoft.com/office/drawing/2014/main" id="{F8C470D3-EB24-129B-6E5C-B8D9AD0D63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760" r="1" b="17503"/>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249" name="Rectangle 1024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標題 1">
            <a:extLst>
              <a:ext uri="{FF2B5EF4-FFF2-40B4-BE49-F238E27FC236}">
                <a16:creationId xmlns:a16="http://schemas.microsoft.com/office/drawing/2014/main" id="{7A02479E-70E8-7320-4301-FE47F9FE5E11}"/>
              </a:ext>
            </a:extLst>
          </p:cNvPr>
          <p:cNvSpPr>
            <a:spLocks noGrp="1"/>
          </p:cNvSpPr>
          <p:nvPr>
            <p:ph type="title"/>
          </p:nvPr>
        </p:nvSpPr>
        <p:spPr>
          <a:xfrm>
            <a:off x="-4" y="1208405"/>
            <a:ext cx="3822189" cy="1899912"/>
          </a:xfrm>
        </p:spPr>
        <p:txBody>
          <a:bodyPr>
            <a:normAutofit/>
          </a:bodyPr>
          <a:lstStyle/>
          <a:p>
            <a:r>
              <a:rPr lang="zh-TW" altLang="en-US" dirty="0"/>
              <a:t>大哥 </a:t>
            </a:r>
            <a:r>
              <a:rPr lang="en-US" altLang="zh-TW" b="0" i="0" dirty="0" err="1">
                <a:solidFill>
                  <a:srgbClr val="666666"/>
                </a:solidFill>
                <a:effectLst/>
                <a:latin typeface="Roboto" panose="02000000000000000000" pitchFamily="2" charset="0"/>
              </a:rPr>
              <a:t>dàgē</a:t>
            </a:r>
            <a:br>
              <a:rPr lang="en-US" altLang="zh-TW" b="0" i="0" dirty="0">
                <a:solidFill>
                  <a:srgbClr val="666666"/>
                </a:solidFill>
                <a:effectLst/>
                <a:latin typeface="Roboto" panose="02000000000000000000" pitchFamily="2" charset="0"/>
              </a:rPr>
            </a:br>
            <a:r>
              <a:rPr lang="en-US" altLang="zh-TW" sz="4000" b="0" i="0" dirty="0">
                <a:effectLst/>
                <a:latin typeface="Roboto" panose="02000000000000000000" pitchFamily="2" charset="0"/>
              </a:rPr>
              <a:t>eldest brother</a:t>
            </a:r>
            <a:endParaRPr lang="zh-TW" altLang="en-US" dirty="0"/>
          </a:p>
        </p:txBody>
      </p:sp>
      <p:sp>
        <p:nvSpPr>
          <p:cNvPr id="7" name="標題 1">
            <a:extLst>
              <a:ext uri="{FF2B5EF4-FFF2-40B4-BE49-F238E27FC236}">
                <a16:creationId xmlns:a16="http://schemas.microsoft.com/office/drawing/2014/main" id="{D41FC064-EDE2-248E-B73D-6EC401143D41}"/>
              </a:ext>
            </a:extLst>
          </p:cNvPr>
          <p:cNvSpPr txBox="1">
            <a:spLocks/>
          </p:cNvSpPr>
          <p:nvPr/>
        </p:nvSpPr>
        <p:spPr>
          <a:xfrm>
            <a:off x="-4" y="3829685"/>
            <a:ext cx="5791204" cy="18999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stStyle>
          <a:p>
            <a:r>
              <a:rPr lang="zh-TW" altLang="en-US" dirty="0"/>
              <a:t>二哥 </a:t>
            </a:r>
            <a:r>
              <a:rPr lang="en-US" altLang="zh-TW" b="0" i="0" dirty="0" err="1">
                <a:solidFill>
                  <a:srgbClr val="666666"/>
                </a:solidFill>
                <a:effectLst/>
                <a:latin typeface="Roboto" panose="02000000000000000000" pitchFamily="2" charset="0"/>
              </a:rPr>
              <a:t>èrgē</a:t>
            </a:r>
            <a:endParaRPr lang="en-US" altLang="zh-TW" b="0" i="0" dirty="0">
              <a:solidFill>
                <a:srgbClr val="666666"/>
              </a:solidFill>
              <a:effectLst/>
              <a:latin typeface="Roboto" panose="02000000000000000000" pitchFamily="2" charset="0"/>
            </a:endParaRPr>
          </a:p>
          <a:p>
            <a:r>
              <a:rPr lang="en-US" altLang="zh-TW" sz="4400" b="0" i="0" dirty="0" err="1">
                <a:effectLst/>
                <a:latin typeface="Roboto" panose="02000000000000000000" pitchFamily="2" charset="0"/>
              </a:rPr>
              <a:t>Secend</a:t>
            </a:r>
            <a:r>
              <a:rPr lang="en-US" altLang="zh-TW" sz="4400" b="0" i="0" dirty="0">
                <a:effectLst/>
                <a:latin typeface="Roboto" panose="02000000000000000000" pitchFamily="2" charset="0"/>
              </a:rPr>
              <a:t> oldest brother</a:t>
            </a:r>
            <a:endParaRPr lang="zh-TW" altLang="en-US" dirty="0"/>
          </a:p>
        </p:txBody>
      </p:sp>
    </p:spTree>
    <p:extLst>
      <p:ext uri="{BB962C8B-B14F-4D97-AF65-F5344CB8AC3E}">
        <p14:creationId xmlns:p14="http://schemas.microsoft.com/office/powerpoint/2010/main" val="394288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A02479E-70E8-7320-4301-FE47F9FE5E11}"/>
              </a:ext>
            </a:extLst>
          </p:cNvPr>
          <p:cNvSpPr>
            <a:spLocks noGrp="1"/>
          </p:cNvSpPr>
          <p:nvPr>
            <p:ph type="title"/>
          </p:nvPr>
        </p:nvSpPr>
        <p:spPr>
          <a:xfrm>
            <a:off x="838200" y="365125"/>
            <a:ext cx="5257800" cy="1325563"/>
          </a:xfrm>
        </p:spPr>
        <p:txBody>
          <a:bodyPr/>
          <a:lstStyle/>
          <a:p>
            <a:r>
              <a:rPr lang="zh-TW" altLang="en-US" dirty="0"/>
              <a:t>儿子 </a:t>
            </a:r>
            <a:r>
              <a:rPr lang="en-US" altLang="zh-TW" b="0" i="0" dirty="0" err="1">
                <a:solidFill>
                  <a:srgbClr val="666666"/>
                </a:solidFill>
                <a:effectLst/>
                <a:latin typeface="Roboto" panose="02000000000000000000" pitchFamily="2" charset="0"/>
              </a:rPr>
              <a:t>érzi</a:t>
            </a:r>
            <a:br>
              <a:rPr lang="en-US" altLang="zh-TW" b="0" i="0" dirty="0">
                <a:solidFill>
                  <a:srgbClr val="666666"/>
                </a:solidFill>
                <a:effectLst/>
                <a:latin typeface="Roboto" panose="02000000000000000000" pitchFamily="2" charset="0"/>
              </a:rPr>
            </a:br>
            <a:r>
              <a:rPr lang="en-US" altLang="zh-TW" sz="4000" b="0" i="0" dirty="0">
                <a:effectLst/>
                <a:latin typeface="Roboto" panose="02000000000000000000" pitchFamily="2" charset="0"/>
              </a:rPr>
              <a:t>son</a:t>
            </a:r>
            <a:endParaRPr lang="zh-TW" altLang="en-US" dirty="0"/>
          </a:p>
        </p:txBody>
      </p:sp>
      <p:sp>
        <p:nvSpPr>
          <p:cNvPr id="4" name="標題 1">
            <a:extLst>
              <a:ext uri="{FF2B5EF4-FFF2-40B4-BE49-F238E27FC236}">
                <a16:creationId xmlns:a16="http://schemas.microsoft.com/office/drawing/2014/main" id="{8272703E-44F4-8906-7745-F5A28B109FB9}"/>
              </a:ext>
            </a:extLst>
          </p:cNvPr>
          <p:cNvSpPr txBox="1">
            <a:spLocks/>
          </p:cNvSpPr>
          <p:nvPr/>
        </p:nvSpPr>
        <p:spPr>
          <a:xfrm>
            <a:off x="6096000" y="365125"/>
            <a:ext cx="5257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stStyle>
          <a:p>
            <a:r>
              <a:rPr lang="zh-TW" altLang="en-US" dirty="0"/>
              <a:t>女儿 </a:t>
            </a:r>
            <a:r>
              <a:rPr lang="en-US" altLang="zh-TW" b="0" i="0" dirty="0" err="1">
                <a:solidFill>
                  <a:srgbClr val="666666"/>
                </a:solidFill>
                <a:effectLst/>
                <a:latin typeface="Roboto" panose="02000000000000000000" pitchFamily="2" charset="0"/>
              </a:rPr>
              <a:t>nǚér</a:t>
            </a:r>
            <a:endParaRPr lang="en-US" altLang="zh-TW" b="0" i="0" dirty="0">
              <a:solidFill>
                <a:srgbClr val="666666"/>
              </a:solidFill>
              <a:effectLst/>
              <a:latin typeface="Roboto" panose="02000000000000000000" pitchFamily="2" charset="0"/>
            </a:endParaRPr>
          </a:p>
          <a:p>
            <a:r>
              <a:rPr lang="en-US" altLang="zh-TW" sz="4000" dirty="0">
                <a:latin typeface="Roboto" panose="02000000000000000000" pitchFamily="2" charset="0"/>
              </a:rPr>
              <a:t>daughter</a:t>
            </a:r>
            <a:endParaRPr lang="zh-TW" altLang="en-US" sz="4000" dirty="0"/>
          </a:p>
        </p:txBody>
      </p:sp>
      <p:pic>
        <p:nvPicPr>
          <p:cNvPr id="11268" name="Picture 4" descr="父子户外嬉戏摄影图6720*4480图片素材免费下载-编号981021-潮点视频">
            <a:extLst>
              <a:ext uri="{FF2B5EF4-FFF2-40B4-BE49-F238E27FC236}">
                <a16:creationId xmlns:a16="http://schemas.microsoft.com/office/drawing/2014/main" id="{EBE4F667-39FD-BEAF-37F9-6CD6F12586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94000"/>
            <a:ext cx="6096000" cy="406400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女儿抱母亲画像高清图片下载-正版图片501456704-摄图网">
            <a:extLst>
              <a:ext uri="{FF2B5EF4-FFF2-40B4-BE49-F238E27FC236}">
                <a16:creationId xmlns:a16="http://schemas.microsoft.com/office/drawing/2014/main" id="{3A10A369-0538-BDD6-F900-DB62FA7E68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811982"/>
            <a:ext cx="6096000" cy="4046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986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圓角 3">
            <a:extLst>
              <a:ext uri="{FF2B5EF4-FFF2-40B4-BE49-F238E27FC236}">
                <a16:creationId xmlns:a16="http://schemas.microsoft.com/office/drawing/2014/main" id="{AD9502D9-CDE2-59F9-6121-7124E4E79484}"/>
              </a:ext>
            </a:extLst>
          </p:cNvPr>
          <p:cNvSpPr/>
          <p:nvPr/>
        </p:nvSpPr>
        <p:spPr>
          <a:xfrm>
            <a:off x="375920" y="223520"/>
            <a:ext cx="11369040" cy="2438400"/>
          </a:xfrm>
          <a:prstGeom prst="roundRect">
            <a:avLst/>
          </a:prstGeom>
          <a:solidFill>
            <a:schemeClr val="accent4">
              <a:lumMod val="20000"/>
              <a:lumOff val="80000"/>
            </a:schemeClr>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7A02479E-70E8-7320-4301-FE47F9FE5E11}"/>
              </a:ext>
            </a:extLst>
          </p:cNvPr>
          <p:cNvSpPr>
            <a:spLocks noGrp="1"/>
          </p:cNvSpPr>
          <p:nvPr>
            <p:ph type="title"/>
          </p:nvPr>
        </p:nvSpPr>
        <p:spPr>
          <a:xfrm>
            <a:off x="375920" y="212725"/>
            <a:ext cx="11369040" cy="1325563"/>
          </a:xfrm>
        </p:spPr>
        <p:txBody>
          <a:bodyPr anchor="t">
            <a:normAutofit fontScale="90000"/>
          </a:bodyPr>
          <a:lstStyle/>
          <a:p>
            <a:r>
              <a:rPr lang="zh-TW" altLang="en-US" b="1" u="sng" dirty="0"/>
              <a:t>的 </a:t>
            </a:r>
            <a:r>
              <a:rPr lang="en-US" altLang="zh-TW" b="1" u="sng" dirty="0"/>
              <a:t>de</a:t>
            </a:r>
            <a:br>
              <a:rPr lang="en-US" altLang="zh-TW" dirty="0"/>
            </a:br>
            <a:r>
              <a:rPr lang="en-US" altLang="zh-TW" sz="3600" dirty="0"/>
              <a:t>(a possessive or descriptive particle) 【Grammar 1.】</a:t>
            </a:r>
            <a:br>
              <a:rPr lang="en-US" altLang="zh-TW" sz="3600" dirty="0"/>
            </a:br>
            <a:r>
              <a:rPr lang="en-US" altLang="zh-TW" sz="3600" dirty="0"/>
              <a:t>To indicate a possessive relationship, the particle </a:t>
            </a:r>
            <a:r>
              <a:rPr lang="zh-TW" altLang="en-US" sz="3600" dirty="0"/>
              <a:t>的 </a:t>
            </a:r>
            <a:r>
              <a:rPr lang="en-US" altLang="zh-TW" sz="3600" dirty="0"/>
              <a:t>appear between the “possessor” and the “possessed.” To that extent, it is equivalent to the “ ’s ” structure in English.</a:t>
            </a:r>
            <a:endParaRPr lang="zh-TW" altLang="en-US" dirty="0"/>
          </a:p>
        </p:txBody>
      </p:sp>
      <p:sp>
        <p:nvSpPr>
          <p:cNvPr id="3" name="內容版面配置區 2">
            <a:extLst>
              <a:ext uri="{FF2B5EF4-FFF2-40B4-BE49-F238E27FC236}">
                <a16:creationId xmlns:a16="http://schemas.microsoft.com/office/drawing/2014/main" id="{CA625BBF-373F-37D8-BB7D-48B4397FDB66}"/>
              </a:ext>
            </a:extLst>
          </p:cNvPr>
          <p:cNvSpPr>
            <a:spLocks noGrp="1"/>
          </p:cNvSpPr>
          <p:nvPr>
            <p:ph idx="1"/>
          </p:nvPr>
        </p:nvSpPr>
        <p:spPr>
          <a:xfrm>
            <a:off x="838200" y="2824481"/>
            <a:ext cx="10515600" cy="3352482"/>
          </a:xfrm>
        </p:spPr>
        <p:txBody>
          <a:bodyPr>
            <a:normAutofit/>
          </a:bodyPr>
          <a:lstStyle/>
          <a:p>
            <a:r>
              <a:rPr lang="zh-TW" altLang="en-US" sz="3600" dirty="0"/>
              <a:t>老师的名字</a:t>
            </a:r>
            <a:endParaRPr lang="en-US" altLang="zh-TW" sz="3600" dirty="0"/>
          </a:p>
          <a:p>
            <a:endParaRPr lang="en-US" altLang="zh-TW" sz="3600" dirty="0"/>
          </a:p>
          <a:p>
            <a:r>
              <a:rPr lang="zh-TW" altLang="en-US" sz="3600" dirty="0"/>
              <a:t>王朋的妈妈</a:t>
            </a:r>
            <a:endParaRPr lang="en-US" altLang="zh-TW" sz="3600" dirty="0"/>
          </a:p>
          <a:p>
            <a:endParaRPr lang="en-US" altLang="zh-TW" sz="3600" dirty="0"/>
          </a:p>
          <a:p>
            <a:r>
              <a:rPr lang="zh-TW" altLang="en-US" sz="3600" dirty="0"/>
              <a:t>学生的爸爸</a:t>
            </a:r>
          </a:p>
        </p:txBody>
      </p:sp>
      <p:sp>
        <p:nvSpPr>
          <p:cNvPr id="6" name="文字方塊 5">
            <a:extLst>
              <a:ext uri="{FF2B5EF4-FFF2-40B4-BE49-F238E27FC236}">
                <a16:creationId xmlns:a16="http://schemas.microsoft.com/office/drawing/2014/main" id="{E1FA028F-60D5-E117-AC7E-AA4B151A0FAD}"/>
              </a:ext>
            </a:extLst>
          </p:cNvPr>
          <p:cNvSpPr txBox="1"/>
          <p:nvPr/>
        </p:nvSpPr>
        <p:spPr>
          <a:xfrm>
            <a:off x="3495040" y="2829561"/>
            <a:ext cx="6096000" cy="646331"/>
          </a:xfrm>
          <a:prstGeom prst="rect">
            <a:avLst/>
          </a:prstGeom>
          <a:noFill/>
        </p:spPr>
        <p:txBody>
          <a:bodyPr wrap="square">
            <a:spAutoFit/>
          </a:bodyPr>
          <a:lstStyle/>
          <a:p>
            <a:r>
              <a:rPr lang="en-US" altLang="zh-TW" sz="3600" b="0" i="0" dirty="0" err="1">
                <a:solidFill>
                  <a:srgbClr val="666666"/>
                </a:solidFill>
                <a:effectLst/>
                <a:latin typeface="Roboto" panose="02000000000000000000" pitchFamily="2" charset="0"/>
              </a:rPr>
              <a:t>Lǎoshī</a:t>
            </a:r>
            <a:r>
              <a:rPr lang="en-US" altLang="zh-TW" sz="3600" b="0" i="0" dirty="0">
                <a:solidFill>
                  <a:srgbClr val="666666"/>
                </a:solidFill>
                <a:effectLst/>
                <a:latin typeface="Roboto" panose="02000000000000000000" pitchFamily="2" charset="0"/>
              </a:rPr>
              <a:t> de </a:t>
            </a:r>
            <a:r>
              <a:rPr lang="en-US" altLang="zh-TW" sz="3600" b="0" i="0" dirty="0" err="1">
                <a:solidFill>
                  <a:srgbClr val="666666"/>
                </a:solidFill>
                <a:effectLst/>
                <a:latin typeface="Roboto" panose="02000000000000000000" pitchFamily="2" charset="0"/>
              </a:rPr>
              <a:t>míngzi</a:t>
            </a:r>
            <a:endParaRPr lang="zh-TW" altLang="en-US" sz="3600" dirty="0"/>
          </a:p>
        </p:txBody>
      </p:sp>
      <p:sp>
        <p:nvSpPr>
          <p:cNvPr id="8" name="文字方塊 7">
            <a:extLst>
              <a:ext uri="{FF2B5EF4-FFF2-40B4-BE49-F238E27FC236}">
                <a16:creationId xmlns:a16="http://schemas.microsoft.com/office/drawing/2014/main" id="{4D982DD0-C3F9-EDB7-DA68-DA2A6488384F}"/>
              </a:ext>
            </a:extLst>
          </p:cNvPr>
          <p:cNvSpPr txBox="1"/>
          <p:nvPr/>
        </p:nvSpPr>
        <p:spPr>
          <a:xfrm>
            <a:off x="3520440" y="4063274"/>
            <a:ext cx="6096000" cy="646331"/>
          </a:xfrm>
          <a:prstGeom prst="rect">
            <a:avLst/>
          </a:prstGeom>
          <a:noFill/>
        </p:spPr>
        <p:txBody>
          <a:bodyPr wrap="square">
            <a:spAutoFit/>
          </a:bodyPr>
          <a:lstStyle/>
          <a:p>
            <a:r>
              <a:rPr lang="en-US" altLang="zh-TW" sz="3600" b="0" i="0" dirty="0" err="1">
                <a:solidFill>
                  <a:srgbClr val="666666"/>
                </a:solidFill>
                <a:effectLst/>
                <a:latin typeface="Roboto" panose="02000000000000000000" pitchFamily="2" charset="0"/>
              </a:rPr>
              <a:t>Wángpéng</a:t>
            </a:r>
            <a:r>
              <a:rPr lang="en-US" altLang="zh-TW" sz="3600" b="0" i="0" dirty="0">
                <a:solidFill>
                  <a:srgbClr val="666666"/>
                </a:solidFill>
                <a:effectLst/>
                <a:latin typeface="Roboto" panose="02000000000000000000" pitchFamily="2" charset="0"/>
              </a:rPr>
              <a:t> de </a:t>
            </a:r>
            <a:r>
              <a:rPr lang="en-US" altLang="zh-TW" sz="3600" b="0" i="0" dirty="0" err="1">
                <a:solidFill>
                  <a:srgbClr val="666666"/>
                </a:solidFill>
                <a:effectLst/>
                <a:latin typeface="Roboto" panose="02000000000000000000" pitchFamily="2" charset="0"/>
              </a:rPr>
              <a:t>māma</a:t>
            </a:r>
            <a:r>
              <a:rPr lang="en-US" altLang="zh-TW" sz="3600" b="0" i="0" dirty="0">
                <a:solidFill>
                  <a:srgbClr val="666666"/>
                </a:solidFill>
                <a:effectLst/>
                <a:latin typeface="Roboto" panose="02000000000000000000" pitchFamily="2" charset="0"/>
              </a:rPr>
              <a:t> </a:t>
            </a:r>
            <a:endParaRPr lang="zh-TW" altLang="en-US" sz="3600" dirty="0"/>
          </a:p>
        </p:txBody>
      </p:sp>
      <p:sp>
        <p:nvSpPr>
          <p:cNvPr id="10" name="文字方塊 9">
            <a:extLst>
              <a:ext uri="{FF2B5EF4-FFF2-40B4-BE49-F238E27FC236}">
                <a16:creationId xmlns:a16="http://schemas.microsoft.com/office/drawing/2014/main" id="{16AFD9A1-14E7-D0F3-1F56-AF91DA81E11F}"/>
              </a:ext>
            </a:extLst>
          </p:cNvPr>
          <p:cNvSpPr txBox="1"/>
          <p:nvPr/>
        </p:nvSpPr>
        <p:spPr>
          <a:xfrm>
            <a:off x="3520440" y="5302067"/>
            <a:ext cx="6096000" cy="646331"/>
          </a:xfrm>
          <a:prstGeom prst="rect">
            <a:avLst/>
          </a:prstGeom>
          <a:noFill/>
        </p:spPr>
        <p:txBody>
          <a:bodyPr wrap="square">
            <a:spAutoFit/>
          </a:bodyPr>
          <a:lstStyle/>
          <a:p>
            <a:r>
              <a:rPr lang="en-US" altLang="zh-TW" sz="3600" b="0" i="0" dirty="0" err="1">
                <a:solidFill>
                  <a:srgbClr val="666666"/>
                </a:solidFill>
                <a:effectLst/>
                <a:latin typeface="Roboto" panose="02000000000000000000" pitchFamily="2" charset="0"/>
              </a:rPr>
              <a:t>xuéshēng</a:t>
            </a:r>
            <a:r>
              <a:rPr lang="en-US" altLang="zh-TW" sz="3600" b="0" i="0" dirty="0">
                <a:solidFill>
                  <a:srgbClr val="666666"/>
                </a:solidFill>
                <a:effectLst/>
                <a:latin typeface="Roboto" panose="02000000000000000000" pitchFamily="2" charset="0"/>
              </a:rPr>
              <a:t> de </a:t>
            </a:r>
            <a:r>
              <a:rPr lang="en-US" altLang="zh-TW" sz="3600" b="0" i="0" dirty="0" err="1">
                <a:solidFill>
                  <a:srgbClr val="666666"/>
                </a:solidFill>
                <a:effectLst/>
                <a:latin typeface="Roboto" panose="02000000000000000000" pitchFamily="2" charset="0"/>
              </a:rPr>
              <a:t>bàba</a:t>
            </a:r>
            <a:endParaRPr lang="zh-TW" altLang="en-US" sz="3600" dirty="0"/>
          </a:p>
        </p:txBody>
      </p:sp>
    </p:spTree>
    <p:extLst>
      <p:ext uri="{BB962C8B-B14F-4D97-AF65-F5344CB8AC3E}">
        <p14:creationId xmlns:p14="http://schemas.microsoft.com/office/powerpoint/2010/main" val="1039329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圓角 19">
            <a:extLst>
              <a:ext uri="{FF2B5EF4-FFF2-40B4-BE49-F238E27FC236}">
                <a16:creationId xmlns:a16="http://schemas.microsoft.com/office/drawing/2014/main" id="{0F2F6F05-5128-9148-06CD-1193F222BE5D}"/>
              </a:ext>
            </a:extLst>
          </p:cNvPr>
          <p:cNvSpPr/>
          <p:nvPr/>
        </p:nvSpPr>
        <p:spPr>
          <a:xfrm>
            <a:off x="111760" y="4577081"/>
            <a:ext cx="11958320" cy="1503680"/>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圓角 16">
            <a:extLst>
              <a:ext uri="{FF2B5EF4-FFF2-40B4-BE49-F238E27FC236}">
                <a16:creationId xmlns:a16="http://schemas.microsoft.com/office/drawing/2014/main" id="{2D1F21D6-79B5-6A1F-3FD0-E53B0D0E4ED5}"/>
              </a:ext>
            </a:extLst>
          </p:cNvPr>
          <p:cNvSpPr/>
          <p:nvPr/>
        </p:nvSpPr>
        <p:spPr>
          <a:xfrm>
            <a:off x="6167120" y="3119120"/>
            <a:ext cx="5902960" cy="1503680"/>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圓角 15">
            <a:extLst>
              <a:ext uri="{FF2B5EF4-FFF2-40B4-BE49-F238E27FC236}">
                <a16:creationId xmlns:a16="http://schemas.microsoft.com/office/drawing/2014/main" id="{B9E386F5-4298-6839-EC82-EA4A24F937B2}"/>
              </a:ext>
            </a:extLst>
          </p:cNvPr>
          <p:cNvSpPr/>
          <p:nvPr/>
        </p:nvSpPr>
        <p:spPr>
          <a:xfrm>
            <a:off x="121920" y="3119120"/>
            <a:ext cx="6035040" cy="1503680"/>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圓角 3">
            <a:extLst>
              <a:ext uri="{FF2B5EF4-FFF2-40B4-BE49-F238E27FC236}">
                <a16:creationId xmlns:a16="http://schemas.microsoft.com/office/drawing/2014/main" id="{AD9502D9-CDE2-59F9-6121-7124E4E79484}"/>
              </a:ext>
            </a:extLst>
          </p:cNvPr>
          <p:cNvSpPr/>
          <p:nvPr/>
        </p:nvSpPr>
        <p:spPr>
          <a:xfrm>
            <a:off x="375920" y="223520"/>
            <a:ext cx="11369040" cy="2438400"/>
          </a:xfrm>
          <a:prstGeom prst="roundRect">
            <a:avLst/>
          </a:prstGeom>
          <a:solidFill>
            <a:schemeClr val="accent4">
              <a:lumMod val="20000"/>
              <a:lumOff val="80000"/>
            </a:schemeClr>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7A02479E-70E8-7320-4301-FE47F9FE5E11}"/>
              </a:ext>
            </a:extLst>
          </p:cNvPr>
          <p:cNvSpPr>
            <a:spLocks noGrp="1"/>
          </p:cNvSpPr>
          <p:nvPr>
            <p:ph type="title"/>
          </p:nvPr>
        </p:nvSpPr>
        <p:spPr>
          <a:xfrm>
            <a:off x="375920" y="212725"/>
            <a:ext cx="11369040" cy="1325563"/>
          </a:xfrm>
        </p:spPr>
        <p:txBody>
          <a:bodyPr anchor="t">
            <a:normAutofit fontScale="90000"/>
          </a:bodyPr>
          <a:lstStyle/>
          <a:p>
            <a:r>
              <a:rPr lang="zh-TW" altLang="en-US" b="1" u="sng" dirty="0"/>
              <a:t>的 </a:t>
            </a:r>
            <a:r>
              <a:rPr lang="en-US" altLang="zh-TW" b="1" u="sng" dirty="0"/>
              <a:t>de</a:t>
            </a:r>
            <a:br>
              <a:rPr lang="en-US" altLang="zh-TW" dirty="0"/>
            </a:br>
            <a:r>
              <a:rPr lang="en-US" altLang="zh-TW" sz="3600" dirty="0"/>
              <a:t>(a possessive or descriptive particle) 【Grammar 1.】</a:t>
            </a:r>
            <a:br>
              <a:rPr lang="en-US" altLang="zh-TW" sz="3600" dirty="0"/>
            </a:br>
            <a:r>
              <a:rPr lang="en-US" altLang="zh-TW" sz="3600" dirty="0"/>
              <a:t>To indicate a possessive relationship, the particle </a:t>
            </a:r>
            <a:r>
              <a:rPr lang="zh-TW" altLang="en-US" sz="3600" dirty="0"/>
              <a:t>的 </a:t>
            </a:r>
            <a:r>
              <a:rPr lang="en-US" altLang="zh-TW" sz="3600" dirty="0"/>
              <a:t>appear between the “possessor” and the “possessed.” To that extent, it is equivalent to the “ ’s ” structure in English.</a:t>
            </a:r>
            <a:endParaRPr lang="zh-TW" altLang="en-US" dirty="0"/>
          </a:p>
        </p:txBody>
      </p:sp>
      <p:sp>
        <p:nvSpPr>
          <p:cNvPr id="3" name="內容版面配置區 2">
            <a:extLst>
              <a:ext uri="{FF2B5EF4-FFF2-40B4-BE49-F238E27FC236}">
                <a16:creationId xmlns:a16="http://schemas.microsoft.com/office/drawing/2014/main" id="{CA625BBF-373F-37D8-BB7D-48B4397FDB66}"/>
              </a:ext>
            </a:extLst>
          </p:cNvPr>
          <p:cNvSpPr>
            <a:spLocks noGrp="1"/>
          </p:cNvSpPr>
          <p:nvPr>
            <p:ph idx="1"/>
          </p:nvPr>
        </p:nvSpPr>
        <p:spPr>
          <a:xfrm>
            <a:off x="243840" y="3312161"/>
            <a:ext cx="2951480" cy="604519"/>
          </a:xfrm>
        </p:spPr>
        <p:txBody>
          <a:bodyPr>
            <a:normAutofit/>
          </a:bodyPr>
          <a:lstStyle/>
          <a:p>
            <a:pPr marL="0" indent="0">
              <a:buNone/>
            </a:pPr>
            <a:r>
              <a:rPr lang="zh-TW" altLang="en-US" sz="3600" dirty="0"/>
              <a:t>这是什么？</a:t>
            </a:r>
          </a:p>
        </p:txBody>
      </p:sp>
      <p:sp>
        <p:nvSpPr>
          <p:cNvPr id="5" name="內容版面配置區 2">
            <a:extLst>
              <a:ext uri="{FF2B5EF4-FFF2-40B4-BE49-F238E27FC236}">
                <a16:creationId xmlns:a16="http://schemas.microsoft.com/office/drawing/2014/main" id="{CCE27B16-2DE6-7416-38FC-56AC662FD75F}"/>
              </a:ext>
            </a:extLst>
          </p:cNvPr>
          <p:cNvSpPr txBox="1">
            <a:spLocks/>
          </p:cNvSpPr>
          <p:nvPr/>
        </p:nvSpPr>
        <p:spPr>
          <a:xfrm>
            <a:off x="3078480" y="3317241"/>
            <a:ext cx="2951480" cy="6045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sz="3600" dirty="0"/>
              <a:t>What is this?</a:t>
            </a:r>
            <a:endParaRPr lang="zh-TW" altLang="en-US" sz="3600" dirty="0"/>
          </a:p>
        </p:txBody>
      </p:sp>
      <p:sp>
        <p:nvSpPr>
          <p:cNvPr id="7" name="內容版面配置區 2">
            <a:extLst>
              <a:ext uri="{FF2B5EF4-FFF2-40B4-BE49-F238E27FC236}">
                <a16:creationId xmlns:a16="http://schemas.microsoft.com/office/drawing/2014/main" id="{E73C87CB-BC5A-1BFA-3488-90963D9488EF}"/>
              </a:ext>
            </a:extLst>
          </p:cNvPr>
          <p:cNvSpPr txBox="1">
            <a:spLocks/>
          </p:cNvSpPr>
          <p:nvPr/>
        </p:nvSpPr>
        <p:spPr>
          <a:xfrm>
            <a:off x="243840" y="4856481"/>
            <a:ext cx="2951480" cy="6045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TW" altLang="en-US" sz="3600" dirty="0"/>
              <a:t>这是</a:t>
            </a:r>
            <a:r>
              <a:rPr lang="en-US" altLang="zh-TW" sz="3600" dirty="0"/>
              <a:t>__</a:t>
            </a:r>
            <a:r>
              <a:rPr lang="zh-TW" altLang="en-US" sz="3600" dirty="0"/>
              <a:t>的</a:t>
            </a:r>
            <a:r>
              <a:rPr lang="en-US" altLang="zh-TW" sz="3600" dirty="0"/>
              <a:t>__</a:t>
            </a:r>
            <a:r>
              <a:rPr lang="zh-TW" altLang="en-US" sz="3600" dirty="0"/>
              <a:t>。</a:t>
            </a:r>
          </a:p>
        </p:txBody>
      </p:sp>
      <p:sp>
        <p:nvSpPr>
          <p:cNvPr id="11" name="內容版面配置區 2">
            <a:extLst>
              <a:ext uri="{FF2B5EF4-FFF2-40B4-BE49-F238E27FC236}">
                <a16:creationId xmlns:a16="http://schemas.microsoft.com/office/drawing/2014/main" id="{A5DE1067-57EA-BA97-B8D9-C5369EA1E513}"/>
              </a:ext>
            </a:extLst>
          </p:cNvPr>
          <p:cNvSpPr txBox="1">
            <a:spLocks/>
          </p:cNvSpPr>
          <p:nvPr/>
        </p:nvSpPr>
        <p:spPr>
          <a:xfrm>
            <a:off x="3002280" y="4905794"/>
            <a:ext cx="2951480" cy="6045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sz="3600" dirty="0"/>
              <a:t>This is ______.</a:t>
            </a:r>
            <a:endParaRPr lang="zh-TW" altLang="en-US" sz="3600" dirty="0"/>
          </a:p>
        </p:txBody>
      </p:sp>
      <p:sp>
        <p:nvSpPr>
          <p:cNvPr id="12" name="內容版面配置區 2">
            <a:extLst>
              <a:ext uri="{FF2B5EF4-FFF2-40B4-BE49-F238E27FC236}">
                <a16:creationId xmlns:a16="http://schemas.microsoft.com/office/drawing/2014/main" id="{6EC0CD81-6675-905E-CE5F-DADAB3B58BCA}"/>
              </a:ext>
            </a:extLst>
          </p:cNvPr>
          <p:cNvSpPr txBox="1">
            <a:spLocks/>
          </p:cNvSpPr>
          <p:nvPr/>
        </p:nvSpPr>
        <p:spPr>
          <a:xfrm>
            <a:off x="6156960" y="3312161"/>
            <a:ext cx="2951480" cy="6045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TW" altLang="en-US" sz="3600" dirty="0"/>
              <a:t>那是什么？</a:t>
            </a:r>
          </a:p>
        </p:txBody>
      </p:sp>
      <p:sp>
        <p:nvSpPr>
          <p:cNvPr id="13" name="內容版面配置區 2">
            <a:extLst>
              <a:ext uri="{FF2B5EF4-FFF2-40B4-BE49-F238E27FC236}">
                <a16:creationId xmlns:a16="http://schemas.microsoft.com/office/drawing/2014/main" id="{CAC8989C-4680-BF49-B09A-560186F217C1}"/>
              </a:ext>
            </a:extLst>
          </p:cNvPr>
          <p:cNvSpPr txBox="1">
            <a:spLocks/>
          </p:cNvSpPr>
          <p:nvPr/>
        </p:nvSpPr>
        <p:spPr>
          <a:xfrm>
            <a:off x="8991600" y="3317241"/>
            <a:ext cx="2951480" cy="6045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sz="3600" dirty="0"/>
              <a:t>What is that?</a:t>
            </a:r>
            <a:endParaRPr lang="zh-TW" altLang="en-US" sz="3600" dirty="0"/>
          </a:p>
        </p:txBody>
      </p:sp>
      <p:sp>
        <p:nvSpPr>
          <p:cNvPr id="14" name="內容版面配置區 2">
            <a:extLst>
              <a:ext uri="{FF2B5EF4-FFF2-40B4-BE49-F238E27FC236}">
                <a16:creationId xmlns:a16="http://schemas.microsoft.com/office/drawing/2014/main" id="{2D98AEE8-7CC1-76B7-8FEC-D9D72B621123}"/>
              </a:ext>
            </a:extLst>
          </p:cNvPr>
          <p:cNvSpPr txBox="1">
            <a:spLocks/>
          </p:cNvSpPr>
          <p:nvPr/>
        </p:nvSpPr>
        <p:spPr>
          <a:xfrm>
            <a:off x="6156960" y="4856481"/>
            <a:ext cx="2951480" cy="6045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TW" altLang="en-US" sz="3600" dirty="0"/>
              <a:t>那是</a:t>
            </a:r>
            <a:r>
              <a:rPr lang="en-US" altLang="zh-TW" sz="3600" dirty="0"/>
              <a:t>__</a:t>
            </a:r>
            <a:r>
              <a:rPr lang="zh-TW" altLang="en-US" sz="3600" dirty="0"/>
              <a:t>的</a:t>
            </a:r>
            <a:r>
              <a:rPr lang="en-US" altLang="zh-TW" sz="3600" dirty="0"/>
              <a:t>__</a:t>
            </a:r>
            <a:r>
              <a:rPr lang="zh-TW" altLang="en-US" sz="3600" dirty="0"/>
              <a:t>。</a:t>
            </a:r>
          </a:p>
        </p:txBody>
      </p:sp>
      <p:sp>
        <p:nvSpPr>
          <p:cNvPr id="15" name="內容版面配置區 2">
            <a:extLst>
              <a:ext uri="{FF2B5EF4-FFF2-40B4-BE49-F238E27FC236}">
                <a16:creationId xmlns:a16="http://schemas.microsoft.com/office/drawing/2014/main" id="{59C17FFA-6600-7E7F-EFB1-DF60C5B67B6C}"/>
              </a:ext>
            </a:extLst>
          </p:cNvPr>
          <p:cNvSpPr txBox="1">
            <a:spLocks/>
          </p:cNvSpPr>
          <p:nvPr/>
        </p:nvSpPr>
        <p:spPr>
          <a:xfrm>
            <a:off x="8961120" y="4856481"/>
            <a:ext cx="2951480" cy="6045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sz="3600" dirty="0"/>
              <a:t>That is ______.</a:t>
            </a:r>
            <a:endParaRPr lang="zh-TW" altLang="en-US" sz="3600" dirty="0"/>
          </a:p>
        </p:txBody>
      </p:sp>
      <p:sp>
        <p:nvSpPr>
          <p:cNvPr id="22" name="文字方塊 21">
            <a:extLst>
              <a:ext uri="{FF2B5EF4-FFF2-40B4-BE49-F238E27FC236}">
                <a16:creationId xmlns:a16="http://schemas.microsoft.com/office/drawing/2014/main" id="{B77887E5-B5A6-9E6C-8AF4-72C0655B93C5}"/>
              </a:ext>
            </a:extLst>
          </p:cNvPr>
          <p:cNvSpPr txBox="1"/>
          <p:nvPr/>
        </p:nvSpPr>
        <p:spPr>
          <a:xfrm>
            <a:off x="294641" y="4004548"/>
            <a:ext cx="5415279" cy="523220"/>
          </a:xfrm>
          <a:prstGeom prst="rect">
            <a:avLst/>
          </a:prstGeom>
          <a:noFill/>
        </p:spPr>
        <p:txBody>
          <a:bodyPr wrap="square">
            <a:spAutoFit/>
          </a:bodyPr>
          <a:lstStyle/>
          <a:p>
            <a:r>
              <a:rPr lang="en-US" altLang="zh-TW" sz="2800" b="0" i="0" dirty="0" err="1">
                <a:solidFill>
                  <a:srgbClr val="666666"/>
                </a:solidFill>
                <a:effectLst/>
                <a:latin typeface="Roboto" panose="02000000000000000000" pitchFamily="2" charset="0"/>
              </a:rPr>
              <a:t>Zhè</a:t>
            </a:r>
            <a:r>
              <a:rPr lang="en-US" altLang="zh-TW" sz="2800" b="0" i="0" dirty="0">
                <a:solidFill>
                  <a:srgbClr val="666666"/>
                </a:solidFill>
                <a:effectLst/>
                <a:latin typeface="Roboto" panose="02000000000000000000" pitchFamily="2" charset="0"/>
              </a:rPr>
              <a:t> </a:t>
            </a:r>
            <a:r>
              <a:rPr lang="en-US" altLang="zh-TW" sz="2800" b="0" i="0" dirty="0" err="1">
                <a:solidFill>
                  <a:srgbClr val="666666"/>
                </a:solidFill>
                <a:effectLst/>
                <a:latin typeface="Roboto" panose="02000000000000000000" pitchFamily="2" charset="0"/>
              </a:rPr>
              <a:t>shì</a:t>
            </a:r>
            <a:r>
              <a:rPr lang="en-US" altLang="zh-TW" sz="2800" b="0" i="0" dirty="0">
                <a:solidFill>
                  <a:srgbClr val="666666"/>
                </a:solidFill>
                <a:effectLst/>
                <a:latin typeface="Roboto" panose="02000000000000000000" pitchFamily="2" charset="0"/>
              </a:rPr>
              <a:t> </a:t>
            </a:r>
            <a:r>
              <a:rPr lang="en-US" altLang="zh-TW" sz="2800" b="0" i="0" dirty="0" err="1">
                <a:solidFill>
                  <a:srgbClr val="666666"/>
                </a:solidFill>
                <a:effectLst/>
                <a:latin typeface="Roboto" panose="02000000000000000000" pitchFamily="2" charset="0"/>
              </a:rPr>
              <a:t>shénme</a:t>
            </a:r>
            <a:r>
              <a:rPr lang="en-US" altLang="zh-TW" sz="2800" b="0" i="0" dirty="0">
                <a:solidFill>
                  <a:srgbClr val="666666"/>
                </a:solidFill>
                <a:effectLst/>
                <a:latin typeface="Roboto" panose="02000000000000000000" pitchFamily="2" charset="0"/>
              </a:rPr>
              <a:t>?</a:t>
            </a:r>
          </a:p>
        </p:txBody>
      </p:sp>
      <p:sp>
        <p:nvSpPr>
          <p:cNvPr id="23" name="文字方塊 22">
            <a:extLst>
              <a:ext uri="{FF2B5EF4-FFF2-40B4-BE49-F238E27FC236}">
                <a16:creationId xmlns:a16="http://schemas.microsoft.com/office/drawing/2014/main" id="{83A7D3C1-DC0D-3877-8007-EE642C07B27E}"/>
              </a:ext>
            </a:extLst>
          </p:cNvPr>
          <p:cNvSpPr txBox="1"/>
          <p:nvPr/>
        </p:nvSpPr>
        <p:spPr>
          <a:xfrm>
            <a:off x="6217920" y="3964950"/>
            <a:ext cx="5415279" cy="523220"/>
          </a:xfrm>
          <a:prstGeom prst="rect">
            <a:avLst/>
          </a:prstGeom>
          <a:noFill/>
        </p:spPr>
        <p:txBody>
          <a:bodyPr wrap="square">
            <a:spAutoFit/>
          </a:bodyPr>
          <a:lstStyle/>
          <a:p>
            <a:r>
              <a:rPr lang="en-US" altLang="zh-TW" sz="2800" dirty="0" err="1">
                <a:solidFill>
                  <a:srgbClr val="666666"/>
                </a:solidFill>
                <a:latin typeface="Roboto" panose="02000000000000000000" pitchFamily="2" charset="0"/>
              </a:rPr>
              <a:t>N</a:t>
            </a:r>
            <a:r>
              <a:rPr lang="en-US" altLang="zh-TW" sz="2800" b="0" i="0" dirty="0" err="1">
                <a:solidFill>
                  <a:srgbClr val="666666"/>
                </a:solidFill>
                <a:effectLst/>
                <a:latin typeface="Roboto" panose="02000000000000000000" pitchFamily="2" charset="0"/>
              </a:rPr>
              <a:t>à</a:t>
            </a:r>
            <a:r>
              <a:rPr lang="en-US" altLang="zh-TW" sz="2800" b="0" i="0" dirty="0">
                <a:solidFill>
                  <a:srgbClr val="666666"/>
                </a:solidFill>
                <a:effectLst/>
                <a:latin typeface="Roboto" panose="02000000000000000000" pitchFamily="2" charset="0"/>
              </a:rPr>
              <a:t> </a:t>
            </a:r>
            <a:r>
              <a:rPr lang="en-US" altLang="zh-TW" sz="2800" b="0" i="0" dirty="0" err="1">
                <a:solidFill>
                  <a:srgbClr val="666666"/>
                </a:solidFill>
                <a:effectLst/>
                <a:latin typeface="Roboto" panose="02000000000000000000" pitchFamily="2" charset="0"/>
              </a:rPr>
              <a:t>shì</a:t>
            </a:r>
            <a:r>
              <a:rPr lang="en-US" altLang="zh-TW" sz="2800" b="0" i="0" dirty="0">
                <a:solidFill>
                  <a:srgbClr val="666666"/>
                </a:solidFill>
                <a:effectLst/>
                <a:latin typeface="Roboto" panose="02000000000000000000" pitchFamily="2" charset="0"/>
              </a:rPr>
              <a:t> </a:t>
            </a:r>
            <a:r>
              <a:rPr lang="en-US" altLang="zh-TW" sz="2800" b="0" i="0" dirty="0" err="1">
                <a:solidFill>
                  <a:srgbClr val="666666"/>
                </a:solidFill>
                <a:effectLst/>
                <a:latin typeface="Roboto" panose="02000000000000000000" pitchFamily="2" charset="0"/>
              </a:rPr>
              <a:t>shénme</a:t>
            </a:r>
            <a:r>
              <a:rPr lang="en-US" altLang="zh-TW" sz="2800" b="0" i="0" dirty="0">
                <a:solidFill>
                  <a:srgbClr val="666666"/>
                </a:solidFill>
                <a:effectLst/>
                <a:latin typeface="Roboto" panose="02000000000000000000" pitchFamily="2" charset="0"/>
              </a:rPr>
              <a:t>?</a:t>
            </a:r>
          </a:p>
        </p:txBody>
      </p:sp>
      <p:sp>
        <p:nvSpPr>
          <p:cNvPr id="24" name="文字方塊 23">
            <a:extLst>
              <a:ext uri="{FF2B5EF4-FFF2-40B4-BE49-F238E27FC236}">
                <a16:creationId xmlns:a16="http://schemas.microsoft.com/office/drawing/2014/main" id="{0B169A31-EB47-5D26-323D-EC015539B419}"/>
              </a:ext>
            </a:extLst>
          </p:cNvPr>
          <p:cNvSpPr txBox="1"/>
          <p:nvPr/>
        </p:nvSpPr>
        <p:spPr>
          <a:xfrm>
            <a:off x="294641" y="5461000"/>
            <a:ext cx="5415279" cy="523220"/>
          </a:xfrm>
          <a:prstGeom prst="rect">
            <a:avLst/>
          </a:prstGeom>
          <a:noFill/>
        </p:spPr>
        <p:txBody>
          <a:bodyPr wrap="square">
            <a:spAutoFit/>
          </a:bodyPr>
          <a:lstStyle/>
          <a:p>
            <a:r>
              <a:rPr lang="en-US" altLang="zh-TW" sz="2800" b="0" i="0" dirty="0" err="1">
                <a:solidFill>
                  <a:srgbClr val="666666"/>
                </a:solidFill>
                <a:effectLst/>
                <a:latin typeface="Roboto" panose="02000000000000000000" pitchFamily="2" charset="0"/>
              </a:rPr>
              <a:t>Zhè</a:t>
            </a:r>
            <a:r>
              <a:rPr lang="en-US" altLang="zh-TW" sz="2800" b="0" i="0" dirty="0">
                <a:solidFill>
                  <a:srgbClr val="666666"/>
                </a:solidFill>
                <a:effectLst/>
                <a:latin typeface="Roboto" panose="02000000000000000000" pitchFamily="2" charset="0"/>
              </a:rPr>
              <a:t> </a:t>
            </a:r>
            <a:r>
              <a:rPr lang="en-US" altLang="zh-TW" sz="2800" b="0" i="0" dirty="0" err="1">
                <a:solidFill>
                  <a:srgbClr val="666666"/>
                </a:solidFill>
                <a:effectLst/>
                <a:latin typeface="Roboto" panose="02000000000000000000" pitchFamily="2" charset="0"/>
              </a:rPr>
              <a:t>shì</a:t>
            </a:r>
            <a:r>
              <a:rPr lang="en-US" altLang="zh-TW" sz="2800" b="0" i="0" dirty="0">
                <a:solidFill>
                  <a:srgbClr val="666666"/>
                </a:solidFill>
                <a:effectLst/>
                <a:latin typeface="Roboto" panose="02000000000000000000" pitchFamily="2" charset="0"/>
              </a:rPr>
              <a:t> ___de____.</a:t>
            </a:r>
          </a:p>
        </p:txBody>
      </p:sp>
      <p:sp>
        <p:nvSpPr>
          <p:cNvPr id="26" name="文字方塊 25">
            <a:extLst>
              <a:ext uri="{FF2B5EF4-FFF2-40B4-BE49-F238E27FC236}">
                <a16:creationId xmlns:a16="http://schemas.microsoft.com/office/drawing/2014/main" id="{4C7B725F-990B-332C-0C72-AE75B286EE49}"/>
              </a:ext>
            </a:extLst>
          </p:cNvPr>
          <p:cNvSpPr txBox="1"/>
          <p:nvPr/>
        </p:nvSpPr>
        <p:spPr>
          <a:xfrm>
            <a:off x="6197601" y="5420361"/>
            <a:ext cx="5415279" cy="523220"/>
          </a:xfrm>
          <a:prstGeom prst="rect">
            <a:avLst/>
          </a:prstGeom>
          <a:noFill/>
        </p:spPr>
        <p:txBody>
          <a:bodyPr wrap="square">
            <a:spAutoFit/>
          </a:bodyPr>
          <a:lstStyle/>
          <a:p>
            <a:r>
              <a:rPr lang="en-US" altLang="zh-TW" sz="2800" dirty="0" err="1">
                <a:solidFill>
                  <a:srgbClr val="666666"/>
                </a:solidFill>
                <a:latin typeface="Roboto" panose="02000000000000000000" pitchFamily="2" charset="0"/>
              </a:rPr>
              <a:t>N</a:t>
            </a:r>
            <a:r>
              <a:rPr lang="en-US" altLang="zh-TW" sz="2800" b="0" i="0" dirty="0" err="1">
                <a:solidFill>
                  <a:srgbClr val="666666"/>
                </a:solidFill>
                <a:effectLst/>
                <a:latin typeface="Roboto" panose="02000000000000000000" pitchFamily="2" charset="0"/>
              </a:rPr>
              <a:t>à</a:t>
            </a:r>
            <a:r>
              <a:rPr lang="en-US" altLang="zh-TW" sz="2800" b="0" i="0" dirty="0">
                <a:solidFill>
                  <a:srgbClr val="666666"/>
                </a:solidFill>
                <a:effectLst/>
                <a:latin typeface="Roboto" panose="02000000000000000000" pitchFamily="2" charset="0"/>
              </a:rPr>
              <a:t> </a:t>
            </a:r>
            <a:r>
              <a:rPr lang="en-US" altLang="zh-TW" sz="2800" b="0" i="0" dirty="0" err="1">
                <a:solidFill>
                  <a:srgbClr val="666666"/>
                </a:solidFill>
                <a:effectLst/>
                <a:latin typeface="Roboto" panose="02000000000000000000" pitchFamily="2" charset="0"/>
              </a:rPr>
              <a:t>shì</a:t>
            </a:r>
            <a:r>
              <a:rPr lang="en-US" altLang="zh-TW" sz="2800" b="0" i="0" dirty="0">
                <a:solidFill>
                  <a:srgbClr val="666666"/>
                </a:solidFill>
                <a:effectLst/>
                <a:latin typeface="Roboto" panose="02000000000000000000" pitchFamily="2" charset="0"/>
              </a:rPr>
              <a:t> ___de____.</a:t>
            </a:r>
          </a:p>
        </p:txBody>
      </p:sp>
    </p:spTree>
    <p:extLst>
      <p:ext uri="{BB962C8B-B14F-4D97-AF65-F5344CB8AC3E}">
        <p14:creationId xmlns:p14="http://schemas.microsoft.com/office/powerpoint/2010/main" val="253893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3"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圓角 3">
            <a:extLst>
              <a:ext uri="{FF2B5EF4-FFF2-40B4-BE49-F238E27FC236}">
                <a16:creationId xmlns:a16="http://schemas.microsoft.com/office/drawing/2014/main" id="{7EAAD2ED-C324-418D-87CB-7CAAB09ED2EE}"/>
              </a:ext>
            </a:extLst>
          </p:cNvPr>
          <p:cNvSpPr/>
          <p:nvPr/>
        </p:nvSpPr>
        <p:spPr>
          <a:xfrm>
            <a:off x="375920" y="223520"/>
            <a:ext cx="11369040" cy="2438400"/>
          </a:xfrm>
          <a:prstGeom prst="roundRect">
            <a:avLst/>
          </a:prstGeom>
          <a:solidFill>
            <a:schemeClr val="accent4">
              <a:lumMod val="20000"/>
              <a:lumOff val="80000"/>
            </a:schemeClr>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zh-TW" altLang="en-US"/>
          </a:p>
        </p:txBody>
      </p:sp>
      <p:sp>
        <p:nvSpPr>
          <p:cNvPr id="2" name="標題 1">
            <a:extLst>
              <a:ext uri="{FF2B5EF4-FFF2-40B4-BE49-F238E27FC236}">
                <a16:creationId xmlns:a16="http://schemas.microsoft.com/office/drawing/2014/main" id="{7A02479E-70E8-7320-4301-FE47F9FE5E11}"/>
              </a:ext>
            </a:extLst>
          </p:cNvPr>
          <p:cNvSpPr>
            <a:spLocks noGrp="1"/>
          </p:cNvSpPr>
          <p:nvPr>
            <p:ph type="title"/>
          </p:nvPr>
        </p:nvSpPr>
        <p:spPr>
          <a:xfrm>
            <a:off x="375920" y="223520"/>
            <a:ext cx="11369040" cy="2438400"/>
          </a:xfrm>
        </p:spPr>
        <p:txBody>
          <a:bodyPr anchor="t">
            <a:normAutofit/>
          </a:bodyPr>
          <a:lstStyle/>
          <a:p>
            <a:r>
              <a:rPr lang="zh-TW" altLang="en-US" b="1" u="sng" dirty="0"/>
              <a:t>个 </a:t>
            </a:r>
            <a:r>
              <a:rPr lang="en-US" altLang="zh-TW" b="1" u="sng" dirty="0" err="1"/>
              <a:t>ge</a:t>
            </a:r>
            <a:br>
              <a:rPr lang="en-US" altLang="zh-TW" b="1" u="sng" dirty="0"/>
            </a:br>
            <a:r>
              <a:rPr lang="en-US" altLang="zh-TW" sz="3200" dirty="0"/>
              <a:t>(</a:t>
            </a:r>
            <a:r>
              <a:rPr lang="en-US" altLang="zh-TW" sz="3200" dirty="0" err="1"/>
              <a:t>meansure</a:t>
            </a:r>
            <a:r>
              <a:rPr lang="en-US" altLang="zh-TW" sz="3200" dirty="0"/>
              <a:t> word  for many common everyday object) 【Grammar 2.】</a:t>
            </a:r>
            <a:br>
              <a:rPr lang="en-US" altLang="zh-TW" sz="3200" dirty="0"/>
            </a:br>
            <a:r>
              <a:rPr lang="zh-TW" altLang="en-US" sz="3200" dirty="0"/>
              <a:t>个 </a:t>
            </a:r>
            <a:r>
              <a:rPr lang="en-US" altLang="zh-TW" sz="3200" dirty="0"/>
              <a:t>is the single most common measure word in Chinese. It is also sometimes used as a substitute for other measure words.</a:t>
            </a:r>
            <a:endParaRPr lang="zh-TW" altLang="en-US" b="1" u="sng" dirty="0"/>
          </a:p>
        </p:txBody>
      </p:sp>
      <p:sp>
        <p:nvSpPr>
          <p:cNvPr id="3" name="內容版面配置區 2">
            <a:extLst>
              <a:ext uri="{FF2B5EF4-FFF2-40B4-BE49-F238E27FC236}">
                <a16:creationId xmlns:a16="http://schemas.microsoft.com/office/drawing/2014/main" id="{CA625BBF-373F-37D8-BB7D-48B4397FDB66}"/>
              </a:ext>
            </a:extLst>
          </p:cNvPr>
          <p:cNvSpPr>
            <a:spLocks noGrp="1"/>
          </p:cNvSpPr>
          <p:nvPr>
            <p:ph idx="1"/>
          </p:nvPr>
        </p:nvSpPr>
        <p:spPr>
          <a:xfrm>
            <a:off x="838200" y="2743201"/>
            <a:ext cx="2392680" cy="3433762"/>
          </a:xfrm>
        </p:spPr>
        <p:txBody>
          <a:bodyPr>
            <a:normAutofit fontScale="92500" lnSpcReduction="10000"/>
          </a:bodyPr>
          <a:lstStyle/>
          <a:p>
            <a:r>
              <a:rPr lang="zh-TW" altLang="en-US" sz="3200" dirty="0"/>
              <a:t>一个人</a:t>
            </a:r>
            <a:endParaRPr lang="en-US" altLang="zh-TW" sz="3200" dirty="0"/>
          </a:p>
          <a:p>
            <a:endParaRPr lang="en-US" altLang="zh-TW" sz="3200" dirty="0"/>
          </a:p>
          <a:p>
            <a:r>
              <a:rPr lang="zh-TW" altLang="en-US" sz="3200" dirty="0"/>
              <a:t>一个学生</a:t>
            </a:r>
            <a:endParaRPr lang="en-US" altLang="zh-TW" sz="3200" dirty="0"/>
          </a:p>
          <a:p>
            <a:endParaRPr lang="en-US" altLang="zh-TW" sz="3200" dirty="0"/>
          </a:p>
          <a:p>
            <a:r>
              <a:rPr lang="zh-TW" altLang="en-US" sz="3200" dirty="0"/>
              <a:t>一个老师</a:t>
            </a:r>
            <a:endParaRPr lang="en-US" altLang="zh-TW" sz="3200" dirty="0"/>
          </a:p>
          <a:p>
            <a:endParaRPr lang="en-US" altLang="zh-TW" sz="3200" dirty="0"/>
          </a:p>
          <a:p>
            <a:r>
              <a:rPr lang="zh-TW" altLang="en-US" sz="3200" dirty="0"/>
              <a:t>一个爸爸</a:t>
            </a:r>
          </a:p>
        </p:txBody>
      </p:sp>
      <p:sp>
        <p:nvSpPr>
          <p:cNvPr id="6" name="文字方塊 5">
            <a:extLst>
              <a:ext uri="{FF2B5EF4-FFF2-40B4-BE49-F238E27FC236}">
                <a16:creationId xmlns:a16="http://schemas.microsoft.com/office/drawing/2014/main" id="{27561904-8E68-ADF7-B610-2C947E5F122C}"/>
              </a:ext>
            </a:extLst>
          </p:cNvPr>
          <p:cNvSpPr txBox="1"/>
          <p:nvPr/>
        </p:nvSpPr>
        <p:spPr>
          <a:xfrm>
            <a:off x="2250440" y="2659559"/>
            <a:ext cx="6096000" cy="584775"/>
          </a:xfrm>
          <a:prstGeom prst="rect">
            <a:avLst/>
          </a:prstGeom>
          <a:noFill/>
        </p:spPr>
        <p:txBody>
          <a:bodyPr wrap="square">
            <a:spAutoFit/>
          </a:bodyPr>
          <a:lstStyle/>
          <a:p>
            <a:r>
              <a:rPr lang="en-US" altLang="zh-TW" sz="3200" b="0" i="0" dirty="0" err="1">
                <a:solidFill>
                  <a:srgbClr val="666666"/>
                </a:solidFill>
                <a:effectLst/>
                <a:latin typeface="Roboto" panose="02000000000000000000" pitchFamily="2" charset="0"/>
              </a:rPr>
              <a:t>Yí</a:t>
            </a:r>
            <a:r>
              <a:rPr lang="zh-TW" altLang="en-US" sz="3200" b="0" i="0" dirty="0">
                <a:solidFill>
                  <a:srgbClr val="666666"/>
                </a:solidFill>
                <a:effectLst/>
                <a:latin typeface="Roboto" panose="02000000000000000000" pitchFamily="2" charset="0"/>
              </a:rPr>
              <a:t> </a:t>
            </a:r>
            <a:r>
              <a:rPr lang="en-US" altLang="zh-TW" sz="3200" b="0" i="0" dirty="0" err="1">
                <a:solidFill>
                  <a:srgbClr val="666666"/>
                </a:solidFill>
                <a:effectLst/>
                <a:latin typeface="Roboto" panose="02000000000000000000" pitchFamily="2" charset="0"/>
              </a:rPr>
              <a:t>ge</a:t>
            </a:r>
            <a:r>
              <a:rPr lang="en-US" altLang="zh-TW" sz="3200" b="0" i="0" dirty="0">
                <a:solidFill>
                  <a:srgbClr val="666666"/>
                </a:solidFill>
                <a:effectLst/>
                <a:latin typeface="Roboto" panose="02000000000000000000" pitchFamily="2" charset="0"/>
              </a:rPr>
              <a:t> </a:t>
            </a:r>
            <a:r>
              <a:rPr lang="en-US" altLang="zh-TW" sz="3200" b="0" i="0" dirty="0" err="1">
                <a:solidFill>
                  <a:srgbClr val="666666"/>
                </a:solidFill>
                <a:effectLst/>
                <a:latin typeface="Roboto" panose="02000000000000000000" pitchFamily="2" charset="0"/>
              </a:rPr>
              <a:t>rén</a:t>
            </a:r>
            <a:endParaRPr lang="zh-TW" altLang="en-US" sz="3200" dirty="0"/>
          </a:p>
        </p:txBody>
      </p:sp>
      <p:sp>
        <p:nvSpPr>
          <p:cNvPr id="8" name="文字方塊 7">
            <a:extLst>
              <a:ext uri="{FF2B5EF4-FFF2-40B4-BE49-F238E27FC236}">
                <a16:creationId xmlns:a16="http://schemas.microsoft.com/office/drawing/2014/main" id="{0F458000-D8CB-7DA3-C727-DA69265D6F0A}"/>
              </a:ext>
            </a:extLst>
          </p:cNvPr>
          <p:cNvSpPr txBox="1"/>
          <p:nvPr/>
        </p:nvSpPr>
        <p:spPr>
          <a:xfrm>
            <a:off x="2689860" y="3619530"/>
            <a:ext cx="6456680" cy="584775"/>
          </a:xfrm>
          <a:prstGeom prst="rect">
            <a:avLst/>
          </a:prstGeom>
          <a:noFill/>
        </p:spPr>
        <p:txBody>
          <a:bodyPr wrap="square">
            <a:spAutoFit/>
          </a:bodyPr>
          <a:lstStyle/>
          <a:p>
            <a:r>
              <a:rPr lang="en-US" altLang="zh-TW" sz="3200" b="0" i="0" dirty="0" err="1">
                <a:solidFill>
                  <a:srgbClr val="666666"/>
                </a:solidFill>
                <a:effectLst/>
                <a:latin typeface="Roboto" panose="02000000000000000000" pitchFamily="2" charset="0"/>
              </a:rPr>
              <a:t>Yí</a:t>
            </a:r>
            <a:r>
              <a:rPr lang="en-US" altLang="zh-TW" sz="3200" b="0" i="0" dirty="0">
                <a:solidFill>
                  <a:srgbClr val="666666"/>
                </a:solidFill>
                <a:effectLst/>
                <a:latin typeface="Roboto" panose="02000000000000000000" pitchFamily="2" charset="0"/>
              </a:rPr>
              <a:t> </a:t>
            </a:r>
            <a:r>
              <a:rPr lang="en-US" altLang="zh-TW" sz="3200" b="0" i="0" dirty="0" err="1">
                <a:solidFill>
                  <a:srgbClr val="666666"/>
                </a:solidFill>
                <a:effectLst/>
                <a:latin typeface="Roboto" panose="02000000000000000000" pitchFamily="2" charset="0"/>
              </a:rPr>
              <a:t>ge</a:t>
            </a:r>
            <a:r>
              <a:rPr lang="en-US" altLang="zh-TW" sz="3200" b="0" i="0" dirty="0">
                <a:solidFill>
                  <a:srgbClr val="666666"/>
                </a:solidFill>
                <a:effectLst/>
                <a:latin typeface="Roboto" panose="02000000000000000000" pitchFamily="2" charset="0"/>
              </a:rPr>
              <a:t> </a:t>
            </a:r>
            <a:r>
              <a:rPr lang="en-US" altLang="zh-TW" sz="3200" b="0" i="0" dirty="0" err="1">
                <a:solidFill>
                  <a:srgbClr val="666666"/>
                </a:solidFill>
                <a:effectLst/>
                <a:latin typeface="Roboto" panose="02000000000000000000" pitchFamily="2" charset="0"/>
              </a:rPr>
              <a:t>xuésheng</a:t>
            </a:r>
            <a:endParaRPr lang="zh-TW" altLang="en-US" sz="3200" dirty="0"/>
          </a:p>
        </p:txBody>
      </p:sp>
      <p:sp>
        <p:nvSpPr>
          <p:cNvPr id="10" name="文字方塊 9">
            <a:extLst>
              <a:ext uri="{FF2B5EF4-FFF2-40B4-BE49-F238E27FC236}">
                <a16:creationId xmlns:a16="http://schemas.microsoft.com/office/drawing/2014/main" id="{FD9E2A30-19FF-D479-4585-C581C9E534C7}"/>
              </a:ext>
            </a:extLst>
          </p:cNvPr>
          <p:cNvSpPr txBox="1"/>
          <p:nvPr/>
        </p:nvSpPr>
        <p:spPr>
          <a:xfrm>
            <a:off x="2689860" y="4605858"/>
            <a:ext cx="6456680" cy="584775"/>
          </a:xfrm>
          <a:prstGeom prst="rect">
            <a:avLst/>
          </a:prstGeom>
          <a:noFill/>
        </p:spPr>
        <p:txBody>
          <a:bodyPr wrap="square">
            <a:spAutoFit/>
          </a:bodyPr>
          <a:lstStyle/>
          <a:p>
            <a:r>
              <a:rPr lang="en-US" altLang="zh-TW" sz="3200" b="0" i="0" dirty="0" err="1">
                <a:solidFill>
                  <a:srgbClr val="666666"/>
                </a:solidFill>
                <a:effectLst/>
                <a:latin typeface="Roboto" panose="02000000000000000000" pitchFamily="2" charset="0"/>
              </a:rPr>
              <a:t>Yí</a:t>
            </a:r>
            <a:r>
              <a:rPr lang="en-US" altLang="zh-TW" sz="3200" b="0" i="0" dirty="0">
                <a:solidFill>
                  <a:srgbClr val="666666"/>
                </a:solidFill>
                <a:effectLst/>
                <a:latin typeface="Roboto" panose="02000000000000000000" pitchFamily="2" charset="0"/>
              </a:rPr>
              <a:t> </a:t>
            </a:r>
            <a:r>
              <a:rPr lang="en-US" altLang="zh-TW" sz="3200" b="0" i="0" dirty="0" err="1">
                <a:solidFill>
                  <a:srgbClr val="666666"/>
                </a:solidFill>
                <a:effectLst/>
                <a:latin typeface="Roboto" panose="02000000000000000000" pitchFamily="2" charset="0"/>
              </a:rPr>
              <a:t>ge</a:t>
            </a:r>
            <a:r>
              <a:rPr lang="en-US" altLang="zh-TW" sz="3200" b="0" i="0" dirty="0">
                <a:solidFill>
                  <a:srgbClr val="666666"/>
                </a:solidFill>
                <a:effectLst/>
                <a:latin typeface="Roboto" panose="02000000000000000000" pitchFamily="2" charset="0"/>
              </a:rPr>
              <a:t> </a:t>
            </a:r>
            <a:r>
              <a:rPr lang="en-US" altLang="zh-TW" sz="3200" b="0" i="0" dirty="0" err="1">
                <a:solidFill>
                  <a:srgbClr val="666666"/>
                </a:solidFill>
                <a:effectLst/>
                <a:latin typeface="Roboto" panose="02000000000000000000" pitchFamily="2" charset="0"/>
              </a:rPr>
              <a:t>lǎoshī</a:t>
            </a:r>
            <a:endParaRPr lang="zh-TW" altLang="en-US" sz="3200" dirty="0"/>
          </a:p>
        </p:txBody>
      </p:sp>
      <p:sp>
        <p:nvSpPr>
          <p:cNvPr id="12" name="文字方塊 11">
            <a:extLst>
              <a:ext uri="{FF2B5EF4-FFF2-40B4-BE49-F238E27FC236}">
                <a16:creationId xmlns:a16="http://schemas.microsoft.com/office/drawing/2014/main" id="{968D96A4-CC61-4816-2FFB-F0E19C5E2681}"/>
              </a:ext>
            </a:extLst>
          </p:cNvPr>
          <p:cNvSpPr txBox="1"/>
          <p:nvPr/>
        </p:nvSpPr>
        <p:spPr>
          <a:xfrm>
            <a:off x="2689860" y="5592188"/>
            <a:ext cx="6456680" cy="584775"/>
          </a:xfrm>
          <a:prstGeom prst="rect">
            <a:avLst/>
          </a:prstGeom>
          <a:noFill/>
        </p:spPr>
        <p:txBody>
          <a:bodyPr wrap="square">
            <a:spAutoFit/>
          </a:bodyPr>
          <a:lstStyle/>
          <a:p>
            <a:r>
              <a:rPr lang="en-US" altLang="zh-TW" sz="3200" b="0" i="0" dirty="0" err="1">
                <a:solidFill>
                  <a:srgbClr val="666666"/>
                </a:solidFill>
                <a:effectLst/>
                <a:latin typeface="Roboto" panose="02000000000000000000" pitchFamily="2" charset="0"/>
              </a:rPr>
              <a:t>Yí</a:t>
            </a:r>
            <a:r>
              <a:rPr lang="en-US" altLang="zh-TW" sz="3200" b="0" i="0" dirty="0">
                <a:solidFill>
                  <a:srgbClr val="666666"/>
                </a:solidFill>
                <a:effectLst/>
                <a:latin typeface="Roboto" panose="02000000000000000000" pitchFamily="2" charset="0"/>
              </a:rPr>
              <a:t> </a:t>
            </a:r>
            <a:r>
              <a:rPr lang="en-US" altLang="zh-TW" sz="3200" b="0" i="0" dirty="0" err="1">
                <a:solidFill>
                  <a:srgbClr val="666666"/>
                </a:solidFill>
                <a:effectLst/>
                <a:latin typeface="Roboto" panose="02000000000000000000" pitchFamily="2" charset="0"/>
              </a:rPr>
              <a:t>ge</a:t>
            </a:r>
            <a:r>
              <a:rPr lang="en-US" altLang="zh-TW" sz="3200" b="0" i="0" dirty="0">
                <a:solidFill>
                  <a:srgbClr val="666666"/>
                </a:solidFill>
                <a:effectLst/>
                <a:latin typeface="Roboto" panose="02000000000000000000" pitchFamily="2" charset="0"/>
              </a:rPr>
              <a:t> </a:t>
            </a:r>
            <a:r>
              <a:rPr lang="en-US" altLang="zh-TW" sz="3200" b="0" i="0" dirty="0" err="1">
                <a:solidFill>
                  <a:srgbClr val="666666"/>
                </a:solidFill>
                <a:effectLst/>
                <a:latin typeface="Roboto" panose="02000000000000000000" pitchFamily="2" charset="0"/>
              </a:rPr>
              <a:t>bàba</a:t>
            </a:r>
            <a:endParaRPr lang="zh-TW" altLang="en-US" sz="3200" dirty="0"/>
          </a:p>
        </p:txBody>
      </p:sp>
    </p:spTree>
    <p:extLst>
      <p:ext uri="{BB962C8B-B14F-4D97-AF65-F5344CB8AC3E}">
        <p14:creationId xmlns:p14="http://schemas.microsoft.com/office/powerpoint/2010/main" val="3591946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圓角 3">
            <a:extLst>
              <a:ext uri="{FF2B5EF4-FFF2-40B4-BE49-F238E27FC236}">
                <a16:creationId xmlns:a16="http://schemas.microsoft.com/office/drawing/2014/main" id="{7EAAD2ED-C324-418D-87CB-7CAAB09ED2EE}"/>
              </a:ext>
            </a:extLst>
          </p:cNvPr>
          <p:cNvSpPr/>
          <p:nvPr/>
        </p:nvSpPr>
        <p:spPr>
          <a:xfrm>
            <a:off x="375920" y="223519"/>
            <a:ext cx="11369040" cy="3391079"/>
          </a:xfrm>
          <a:prstGeom prst="roundRect">
            <a:avLst/>
          </a:prstGeom>
          <a:solidFill>
            <a:schemeClr val="accent4">
              <a:lumMod val="20000"/>
              <a:lumOff val="80000"/>
            </a:schemeClr>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zh-TW" altLang="en-US"/>
          </a:p>
        </p:txBody>
      </p:sp>
      <p:sp>
        <p:nvSpPr>
          <p:cNvPr id="2" name="標題 1">
            <a:extLst>
              <a:ext uri="{FF2B5EF4-FFF2-40B4-BE49-F238E27FC236}">
                <a16:creationId xmlns:a16="http://schemas.microsoft.com/office/drawing/2014/main" id="{7A02479E-70E8-7320-4301-FE47F9FE5E11}"/>
              </a:ext>
            </a:extLst>
          </p:cNvPr>
          <p:cNvSpPr>
            <a:spLocks noGrp="1"/>
          </p:cNvSpPr>
          <p:nvPr>
            <p:ph type="title"/>
          </p:nvPr>
        </p:nvSpPr>
        <p:spPr>
          <a:xfrm>
            <a:off x="411480" y="223517"/>
            <a:ext cx="11369040" cy="3426967"/>
          </a:xfrm>
        </p:spPr>
        <p:txBody>
          <a:bodyPr anchor="t">
            <a:normAutofit/>
          </a:bodyPr>
          <a:lstStyle/>
          <a:p>
            <a:r>
              <a:rPr lang="en-US" altLang="zh-TW" sz="4000" b="1" u="sng" dirty="0"/>
              <a:t>Measure Words</a:t>
            </a:r>
            <a:br>
              <a:rPr lang="en-US" altLang="zh-TW" b="1" u="sng" dirty="0"/>
            </a:br>
            <a:r>
              <a:rPr lang="en-US" altLang="zh-TW" sz="2800" dirty="0"/>
              <a:t>In Chinese a numeral is usually not followed immediately by a noun. Rather, a measure word is inserted between the number and a noun, as (1), (2), (3) and (4) below. Similarly, a measure word is often inserted between a demonstrative pronoun and a noun, as in (5) and (6) below. There are over one hundred measure words in Chinese, but you may hear only two or three dozen in everyday speech. Many nouns are associated with special measure words, which often bear a relationship to the meaning of the given noun.</a:t>
            </a:r>
            <a:endParaRPr lang="zh-TW" altLang="en-US" dirty="0"/>
          </a:p>
        </p:txBody>
      </p:sp>
      <p:sp>
        <p:nvSpPr>
          <p:cNvPr id="3" name="內容版面配置區 2">
            <a:extLst>
              <a:ext uri="{FF2B5EF4-FFF2-40B4-BE49-F238E27FC236}">
                <a16:creationId xmlns:a16="http://schemas.microsoft.com/office/drawing/2014/main" id="{CA625BBF-373F-37D8-BB7D-48B4397FDB66}"/>
              </a:ext>
            </a:extLst>
          </p:cNvPr>
          <p:cNvSpPr>
            <a:spLocks noGrp="1"/>
          </p:cNvSpPr>
          <p:nvPr>
            <p:ph idx="1"/>
          </p:nvPr>
        </p:nvSpPr>
        <p:spPr>
          <a:xfrm>
            <a:off x="718185" y="3656420"/>
            <a:ext cx="2392680" cy="3433762"/>
          </a:xfrm>
        </p:spPr>
        <p:txBody>
          <a:bodyPr>
            <a:normAutofit/>
          </a:bodyPr>
          <a:lstStyle/>
          <a:p>
            <a:pPr marL="514350" indent="-514350">
              <a:buFont typeface="+mj-lt"/>
              <a:buAutoNum type="arabicPeriod"/>
            </a:pPr>
            <a:r>
              <a:rPr lang="zh-TW" altLang="en-US" sz="3200" dirty="0"/>
              <a:t>一个人</a:t>
            </a:r>
            <a:endParaRPr lang="en-US" altLang="zh-TW" sz="3200" dirty="0"/>
          </a:p>
          <a:p>
            <a:pPr marL="514350" indent="-514350">
              <a:buFont typeface="+mj-lt"/>
              <a:buAutoNum type="arabicPeriod"/>
            </a:pPr>
            <a:endParaRPr lang="en-US" altLang="zh-TW" sz="3200" dirty="0"/>
          </a:p>
          <a:p>
            <a:pPr marL="514350" indent="-514350">
              <a:buFont typeface="+mj-lt"/>
              <a:buAutoNum type="arabicPeriod"/>
            </a:pPr>
            <a:r>
              <a:rPr lang="zh-TW" altLang="en-US" sz="3200" dirty="0"/>
              <a:t>一个学生</a:t>
            </a:r>
            <a:endParaRPr lang="en-US" altLang="zh-TW" sz="3200" dirty="0"/>
          </a:p>
          <a:p>
            <a:pPr marL="514350" indent="-514350">
              <a:buFont typeface="+mj-lt"/>
              <a:buAutoNum type="arabicPeriod"/>
            </a:pPr>
            <a:endParaRPr lang="en-US" altLang="zh-TW" sz="3200" dirty="0"/>
          </a:p>
          <a:p>
            <a:pPr marL="514350" indent="-514350">
              <a:buFont typeface="+mj-lt"/>
              <a:buAutoNum type="arabicPeriod"/>
            </a:pPr>
            <a:r>
              <a:rPr lang="zh-TW" altLang="en-US" sz="3200" dirty="0"/>
              <a:t>一个老师</a:t>
            </a:r>
            <a:endParaRPr lang="en-US" altLang="zh-TW" sz="3200" dirty="0"/>
          </a:p>
          <a:p>
            <a:pPr marL="514350" indent="-514350">
              <a:buFont typeface="+mj-lt"/>
              <a:buAutoNum type="arabicPeriod"/>
            </a:pPr>
            <a:endParaRPr lang="en-US" altLang="zh-TW" sz="3200" dirty="0"/>
          </a:p>
        </p:txBody>
      </p:sp>
      <p:sp>
        <p:nvSpPr>
          <p:cNvPr id="6" name="文字方塊 5">
            <a:extLst>
              <a:ext uri="{FF2B5EF4-FFF2-40B4-BE49-F238E27FC236}">
                <a16:creationId xmlns:a16="http://schemas.microsoft.com/office/drawing/2014/main" id="{27561904-8E68-ADF7-B610-2C947E5F122C}"/>
              </a:ext>
            </a:extLst>
          </p:cNvPr>
          <p:cNvSpPr txBox="1"/>
          <p:nvPr/>
        </p:nvSpPr>
        <p:spPr>
          <a:xfrm>
            <a:off x="2475865" y="3614599"/>
            <a:ext cx="3225800" cy="584775"/>
          </a:xfrm>
          <a:prstGeom prst="rect">
            <a:avLst/>
          </a:prstGeom>
          <a:noFill/>
        </p:spPr>
        <p:txBody>
          <a:bodyPr wrap="square">
            <a:spAutoFit/>
          </a:bodyPr>
          <a:lstStyle/>
          <a:p>
            <a:r>
              <a:rPr lang="en-US" altLang="zh-TW" sz="3200" b="0" i="0" dirty="0" err="1">
                <a:solidFill>
                  <a:srgbClr val="666666"/>
                </a:solidFill>
                <a:effectLst/>
                <a:latin typeface="Roboto" panose="02000000000000000000" pitchFamily="2" charset="0"/>
              </a:rPr>
              <a:t>Yí</a:t>
            </a:r>
            <a:r>
              <a:rPr lang="zh-TW" altLang="en-US" sz="3200" b="0" i="0" dirty="0">
                <a:solidFill>
                  <a:srgbClr val="666666"/>
                </a:solidFill>
                <a:effectLst/>
                <a:latin typeface="Roboto" panose="02000000000000000000" pitchFamily="2" charset="0"/>
              </a:rPr>
              <a:t> </a:t>
            </a:r>
            <a:r>
              <a:rPr lang="en-US" altLang="zh-TW" sz="3200" b="0" i="0" dirty="0" err="1">
                <a:solidFill>
                  <a:srgbClr val="666666"/>
                </a:solidFill>
                <a:effectLst/>
                <a:latin typeface="Roboto" panose="02000000000000000000" pitchFamily="2" charset="0"/>
              </a:rPr>
              <a:t>ge</a:t>
            </a:r>
            <a:r>
              <a:rPr lang="en-US" altLang="zh-TW" sz="3200" b="0" i="0" dirty="0">
                <a:solidFill>
                  <a:srgbClr val="666666"/>
                </a:solidFill>
                <a:effectLst/>
                <a:latin typeface="Roboto" panose="02000000000000000000" pitchFamily="2" charset="0"/>
              </a:rPr>
              <a:t> </a:t>
            </a:r>
            <a:r>
              <a:rPr lang="en-US" altLang="zh-TW" sz="3200" b="0" i="0" dirty="0" err="1">
                <a:solidFill>
                  <a:srgbClr val="666666"/>
                </a:solidFill>
                <a:effectLst/>
                <a:latin typeface="Roboto" panose="02000000000000000000" pitchFamily="2" charset="0"/>
              </a:rPr>
              <a:t>rén</a:t>
            </a:r>
            <a:endParaRPr lang="zh-TW" altLang="en-US" sz="3200" dirty="0"/>
          </a:p>
        </p:txBody>
      </p:sp>
      <p:sp>
        <p:nvSpPr>
          <p:cNvPr id="8" name="文字方塊 7">
            <a:extLst>
              <a:ext uri="{FF2B5EF4-FFF2-40B4-BE49-F238E27FC236}">
                <a16:creationId xmlns:a16="http://schemas.microsoft.com/office/drawing/2014/main" id="{0F458000-D8CB-7DA3-C727-DA69265D6F0A}"/>
              </a:ext>
            </a:extLst>
          </p:cNvPr>
          <p:cNvSpPr txBox="1"/>
          <p:nvPr/>
        </p:nvSpPr>
        <p:spPr>
          <a:xfrm>
            <a:off x="2953385" y="4788526"/>
            <a:ext cx="3101340" cy="584775"/>
          </a:xfrm>
          <a:prstGeom prst="rect">
            <a:avLst/>
          </a:prstGeom>
          <a:noFill/>
        </p:spPr>
        <p:txBody>
          <a:bodyPr wrap="square">
            <a:spAutoFit/>
          </a:bodyPr>
          <a:lstStyle/>
          <a:p>
            <a:r>
              <a:rPr lang="en-US" altLang="zh-TW" sz="3200" b="0" i="0" dirty="0" err="1">
                <a:solidFill>
                  <a:srgbClr val="666666"/>
                </a:solidFill>
                <a:effectLst/>
                <a:latin typeface="Roboto" panose="02000000000000000000" pitchFamily="2" charset="0"/>
              </a:rPr>
              <a:t>Yí</a:t>
            </a:r>
            <a:r>
              <a:rPr lang="en-US" altLang="zh-TW" sz="3200" b="0" i="0" dirty="0">
                <a:solidFill>
                  <a:srgbClr val="666666"/>
                </a:solidFill>
                <a:effectLst/>
                <a:latin typeface="Roboto" panose="02000000000000000000" pitchFamily="2" charset="0"/>
              </a:rPr>
              <a:t> </a:t>
            </a:r>
            <a:r>
              <a:rPr lang="en-US" altLang="zh-TW" sz="3200" b="0" i="0" dirty="0" err="1">
                <a:solidFill>
                  <a:srgbClr val="666666"/>
                </a:solidFill>
                <a:effectLst/>
                <a:latin typeface="Roboto" panose="02000000000000000000" pitchFamily="2" charset="0"/>
              </a:rPr>
              <a:t>ge</a:t>
            </a:r>
            <a:r>
              <a:rPr lang="en-US" altLang="zh-TW" sz="3200" b="0" i="0" dirty="0">
                <a:solidFill>
                  <a:srgbClr val="666666"/>
                </a:solidFill>
                <a:effectLst/>
                <a:latin typeface="Roboto" panose="02000000000000000000" pitchFamily="2" charset="0"/>
              </a:rPr>
              <a:t> </a:t>
            </a:r>
            <a:r>
              <a:rPr lang="en-US" altLang="zh-TW" sz="3200" b="0" i="0" dirty="0" err="1">
                <a:solidFill>
                  <a:srgbClr val="666666"/>
                </a:solidFill>
                <a:effectLst/>
                <a:latin typeface="Roboto" panose="02000000000000000000" pitchFamily="2" charset="0"/>
              </a:rPr>
              <a:t>xuésheng</a:t>
            </a:r>
            <a:endParaRPr lang="zh-TW" altLang="en-US" sz="3200" dirty="0"/>
          </a:p>
        </p:txBody>
      </p:sp>
      <p:sp>
        <p:nvSpPr>
          <p:cNvPr id="10" name="文字方塊 9">
            <a:extLst>
              <a:ext uri="{FF2B5EF4-FFF2-40B4-BE49-F238E27FC236}">
                <a16:creationId xmlns:a16="http://schemas.microsoft.com/office/drawing/2014/main" id="{FD9E2A30-19FF-D479-4585-C581C9E534C7}"/>
              </a:ext>
            </a:extLst>
          </p:cNvPr>
          <p:cNvSpPr txBox="1"/>
          <p:nvPr/>
        </p:nvSpPr>
        <p:spPr>
          <a:xfrm>
            <a:off x="2967355" y="5939354"/>
            <a:ext cx="2491740" cy="584775"/>
          </a:xfrm>
          <a:prstGeom prst="rect">
            <a:avLst/>
          </a:prstGeom>
          <a:noFill/>
        </p:spPr>
        <p:txBody>
          <a:bodyPr wrap="square">
            <a:spAutoFit/>
          </a:bodyPr>
          <a:lstStyle/>
          <a:p>
            <a:r>
              <a:rPr lang="en-US" altLang="zh-TW" sz="3200" b="0" i="0" dirty="0" err="1">
                <a:solidFill>
                  <a:srgbClr val="666666"/>
                </a:solidFill>
                <a:effectLst/>
                <a:latin typeface="Roboto" panose="02000000000000000000" pitchFamily="2" charset="0"/>
              </a:rPr>
              <a:t>Yí</a:t>
            </a:r>
            <a:r>
              <a:rPr lang="en-US" altLang="zh-TW" sz="3200" b="0" i="0" dirty="0">
                <a:solidFill>
                  <a:srgbClr val="666666"/>
                </a:solidFill>
                <a:effectLst/>
                <a:latin typeface="Roboto" panose="02000000000000000000" pitchFamily="2" charset="0"/>
              </a:rPr>
              <a:t> </a:t>
            </a:r>
            <a:r>
              <a:rPr lang="en-US" altLang="zh-TW" sz="3200" b="0" i="0" dirty="0" err="1">
                <a:solidFill>
                  <a:srgbClr val="666666"/>
                </a:solidFill>
                <a:effectLst/>
                <a:latin typeface="Roboto" panose="02000000000000000000" pitchFamily="2" charset="0"/>
              </a:rPr>
              <a:t>ge</a:t>
            </a:r>
            <a:r>
              <a:rPr lang="en-US" altLang="zh-TW" sz="3200" b="0" i="0" dirty="0">
                <a:solidFill>
                  <a:srgbClr val="666666"/>
                </a:solidFill>
                <a:effectLst/>
                <a:latin typeface="Roboto" panose="02000000000000000000" pitchFamily="2" charset="0"/>
              </a:rPr>
              <a:t> </a:t>
            </a:r>
            <a:r>
              <a:rPr lang="en-US" altLang="zh-TW" sz="3200" b="0" i="0" dirty="0" err="1">
                <a:solidFill>
                  <a:srgbClr val="666666"/>
                </a:solidFill>
                <a:effectLst/>
                <a:latin typeface="Roboto" panose="02000000000000000000" pitchFamily="2" charset="0"/>
              </a:rPr>
              <a:t>lǎoshī</a:t>
            </a:r>
            <a:endParaRPr lang="zh-TW" altLang="en-US" sz="3200" dirty="0"/>
          </a:p>
        </p:txBody>
      </p:sp>
      <p:sp>
        <p:nvSpPr>
          <p:cNvPr id="12" name="文字方塊 11">
            <a:extLst>
              <a:ext uri="{FF2B5EF4-FFF2-40B4-BE49-F238E27FC236}">
                <a16:creationId xmlns:a16="http://schemas.microsoft.com/office/drawing/2014/main" id="{968D96A4-CC61-4816-2FFB-F0E19C5E2681}"/>
              </a:ext>
            </a:extLst>
          </p:cNvPr>
          <p:cNvSpPr txBox="1"/>
          <p:nvPr/>
        </p:nvSpPr>
        <p:spPr>
          <a:xfrm>
            <a:off x="8839835" y="3690155"/>
            <a:ext cx="2654300" cy="584775"/>
          </a:xfrm>
          <a:prstGeom prst="rect">
            <a:avLst/>
          </a:prstGeom>
          <a:noFill/>
        </p:spPr>
        <p:txBody>
          <a:bodyPr wrap="square">
            <a:spAutoFit/>
          </a:bodyPr>
          <a:lstStyle/>
          <a:p>
            <a:r>
              <a:rPr lang="en-US" altLang="zh-TW" sz="3200" b="0" i="0" dirty="0" err="1">
                <a:solidFill>
                  <a:srgbClr val="666666"/>
                </a:solidFill>
                <a:effectLst/>
                <a:latin typeface="Roboto" panose="02000000000000000000" pitchFamily="2" charset="0"/>
              </a:rPr>
              <a:t>Yí</a:t>
            </a:r>
            <a:r>
              <a:rPr lang="en-US" altLang="zh-TW" sz="3200" b="0" i="0" dirty="0">
                <a:solidFill>
                  <a:srgbClr val="666666"/>
                </a:solidFill>
                <a:effectLst/>
                <a:latin typeface="Roboto" panose="02000000000000000000" pitchFamily="2" charset="0"/>
              </a:rPr>
              <a:t> </a:t>
            </a:r>
            <a:r>
              <a:rPr lang="en-US" altLang="zh-TW" sz="3200" b="0" i="0" dirty="0" err="1">
                <a:solidFill>
                  <a:srgbClr val="666666"/>
                </a:solidFill>
                <a:effectLst/>
                <a:latin typeface="Roboto" panose="02000000000000000000" pitchFamily="2" charset="0"/>
              </a:rPr>
              <a:t>ge</a:t>
            </a:r>
            <a:r>
              <a:rPr lang="en-US" altLang="zh-TW" sz="3200" b="0" i="0" dirty="0">
                <a:solidFill>
                  <a:srgbClr val="666666"/>
                </a:solidFill>
                <a:effectLst/>
                <a:latin typeface="Roboto" panose="02000000000000000000" pitchFamily="2" charset="0"/>
              </a:rPr>
              <a:t> </a:t>
            </a:r>
            <a:r>
              <a:rPr lang="en-US" altLang="zh-TW" sz="3200" b="0" i="0" dirty="0" err="1">
                <a:solidFill>
                  <a:srgbClr val="666666"/>
                </a:solidFill>
                <a:effectLst/>
                <a:latin typeface="Roboto" panose="02000000000000000000" pitchFamily="2" charset="0"/>
              </a:rPr>
              <a:t>bàba</a:t>
            </a:r>
            <a:endParaRPr lang="zh-TW" altLang="en-US" sz="3200" dirty="0"/>
          </a:p>
        </p:txBody>
      </p:sp>
      <p:sp>
        <p:nvSpPr>
          <p:cNvPr id="5" name="內容版面配置區 2">
            <a:extLst>
              <a:ext uri="{FF2B5EF4-FFF2-40B4-BE49-F238E27FC236}">
                <a16:creationId xmlns:a16="http://schemas.microsoft.com/office/drawing/2014/main" id="{43E5E06D-2D36-08CC-03D4-5F9977CFD6BA}"/>
              </a:ext>
            </a:extLst>
          </p:cNvPr>
          <p:cNvSpPr txBox="1">
            <a:spLocks/>
          </p:cNvSpPr>
          <p:nvPr/>
        </p:nvSpPr>
        <p:spPr>
          <a:xfrm>
            <a:off x="6702425" y="3726042"/>
            <a:ext cx="2717800" cy="3433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4"/>
            </a:pPr>
            <a:r>
              <a:rPr lang="zh-TW" altLang="en-US" sz="2800" dirty="0"/>
              <a:t>一个爸爸</a:t>
            </a:r>
          </a:p>
          <a:p>
            <a:pPr marL="514350" indent="-514350">
              <a:buFont typeface="+mj-lt"/>
              <a:buAutoNum type="arabicPeriod" startAt="4"/>
            </a:pPr>
            <a:endParaRPr lang="en-US" altLang="zh-TW" sz="3000" dirty="0"/>
          </a:p>
          <a:p>
            <a:pPr marL="514350" indent="-514350">
              <a:buFont typeface="+mj-lt"/>
              <a:buAutoNum type="arabicPeriod" startAt="4"/>
            </a:pPr>
            <a:r>
              <a:rPr lang="zh-TW" altLang="en-US" sz="3000" dirty="0"/>
              <a:t>这个孩子</a:t>
            </a:r>
            <a:endParaRPr lang="en-US" altLang="zh-TW" sz="3000" dirty="0"/>
          </a:p>
          <a:p>
            <a:pPr marL="514350" indent="-514350">
              <a:buFont typeface="+mj-lt"/>
              <a:buAutoNum type="arabicPeriod" startAt="4"/>
            </a:pPr>
            <a:endParaRPr lang="en-US" altLang="zh-TW" sz="3000" dirty="0"/>
          </a:p>
          <a:p>
            <a:pPr marL="514350" indent="-514350">
              <a:buFont typeface="+mj-lt"/>
              <a:buAutoNum type="arabicPeriod" startAt="4"/>
            </a:pPr>
            <a:r>
              <a:rPr lang="zh-TW" altLang="en-US" sz="3000" dirty="0"/>
              <a:t>那个男学生</a:t>
            </a:r>
            <a:endParaRPr lang="en-US" altLang="zh-TW" sz="3000" dirty="0"/>
          </a:p>
          <a:p>
            <a:pPr marL="514350" indent="-514350">
              <a:buFont typeface="+mj-lt"/>
              <a:buAutoNum type="arabicPeriod" startAt="4"/>
            </a:pPr>
            <a:endParaRPr lang="en-US" altLang="zh-TW" sz="3000" dirty="0"/>
          </a:p>
          <a:p>
            <a:pPr marL="514350" indent="-514350">
              <a:buFont typeface="+mj-lt"/>
              <a:buAutoNum type="arabicPeriod" startAt="4"/>
            </a:pPr>
            <a:endParaRPr lang="zh-TW" altLang="en-US" sz="3000" dirty="0"/>
          </a:p>
        </p:txBody>
      </p:sp>
      <p:sp>
        <p:nvSpPr>
          <p:cNvPr id="7" name="文字方塊 6">
            <a:extLst>
              <a:ext uri="{FF2B5EF4-FFF2-40B4-BE49-F238E27FC236}">
                <a16:creationId xmlns:a16="http://schemas.microsoft.com/office/drawing/2014/main" id="{E0C3ACF0-E251-ACE8-E027-606C02837808}"/>
              </a:ext>
            </a:extLst>
          </p:cNvPr>
          <p:cNvSpPr txBox="1"/>
          <p:nvPr/>
        </p:nvSpPr>
        <p:spPr>
          <a:xfrm>
            <a:off x="8966200" y="4788525"/>
            <a:ext cx="3225800" cy="584775"/>
          </a:xfrm>
          <a:prstGeom prst="rect">
            <a:avLst/>
          </a:prstGeom>
          <a:noFill/>
        </p:spPr>
        <p:txBody>
          <a:bodyPr wrap="square">
            <a:spAutoFit/>
          </a:bodyPr>
          <a:lstStyle/>
          <a:p>
            <a:r>
              <a:rPr lang="en-US" altLang="zh-TW" sz="3200" b="0" i="0" dirty="0" err="1">
                <a:solidFill>
                  <a:srgbClr val="666666"/>
                </a:solidFill>
                <a:effectLst/>
                <a:latin typeface="Roboto" panose="02000000000000000000" pitchFamily="2" charset="0"/>
              </a:rPr>
              <a:t>Zhè</a:t>
            </a:r>
            <a:r>
              <a:rPr lang="zh-TW" altLang="en-US" sz="3200" b="0" i="0" dirty="0">
                <a:solidFill>
                  <a:srgbClr val="666666"/>
                </a:solidFill>
                <a:effectLst/>
                <a:latin typeface="Roboto" panose="02000000000000000000" pitchFamily="2" charset="0"/>
              </a:rPr>
              <a:t> </a:t>
            </a:r>
            <a:r>
              <a:rPr lang="en-US" altLang="zh-TW" sz="3200" b="0" i="0" dirty="0" err="1">
                <a:solidFill>
                  <a:srgbClr val="666666"/>
                </a:solidFill>
                <a:effectLst/>
                <a:latin typeface="Roboto" panose="02000000000000000000" pitchFamily="2" charset="0"/>
              </a:rPr>
              <a:t>ge</a:t>
            </a:r>
            <a:r>
              <a:rPr lang="en-US" altLang="zh-TW" sz="3200" b="0" i="0" dirty="0">
                <a:solidFill>
                  <a:srgbClr val="666666"/>
                </a:solidFill>
                <a:effectLst/>
                <a:latin typeface="Roboto" panose="02000000000000000000" pitchFamily="2" charset="0"/>
              </a:rPr>
              <a:t> </a:t>
            </a:r>
            <a:r>
              <a:rPr lang="en-US" altLang="zh-TW" sz="3200" b="0" i="0" dirty="0" err="1">
                <a:solidFill>
                  <a:srgbClr val="666666"/>
                </a:solidFill>
                <a:effectLst/>
                <a:latin typeface="Roboto" panose="02000000000000000000" pitchFamily="2" charset="0"/>
              </a:rPr>
              <a:t>háizi</a:t>
            </a:r>
            <a:endParaRPr lang="zh-TW" altLang="en-US" sz="3200" dirty="0"/>
          </a:p>
        </p:txBody>
      </p:sp>
      <p:sp>
        <p:nvSpPr>
          <p:cNvPr id="9" name="文字方塊 8">
            <a:extLst>
              <a:ext uri="{FF2B5EF4-FFF2-40B4-BE49-F238E27FC236}">
                <a16:creationId xmlns:a16="http://schemas.microsoft.com/office/drawing/2014/main" id="{3835C57D-43A3-BF2C-B0FE-ACC499DFBE02}"/>
              </a:ext>
            </a:extLst>
          </p:cNvPr>
          <p:cNvSpPr txBox="1"/>
          <p:nvPr/>
        </p:nvSpPr>
        <p:spPr>
          <a:xfrm>
            <a:off x="7251065" y="6231741"/>
            <a:ext cx="3934460" cy="584775"/>
          </a:xfrm>
          <a:prstGeom prst="rect">
            <a:avLst/>
          </a:prstGeom>
          <a:noFill/>
        </p:spPr>
        <p:txBody>
          <a:bodyPr wrap="square">
            <a:spAutoFit/>
          </a:bodyPr>
          <a:lstStyle/>
          <a:p>
            <a:r>
              <a:rPr lang="en-US" altLang="zh-TW" sz="3200" b="0" i="0" dirty="0" err="1">
                <a:solidFill>
                  <a:srgbClr val="666666"/>
                </a:solidFill>
                <a:effectLst/>
                <a:latin typeface="Roboto" panose="02000000000000000000" pitchFamily="2" charset="0"/>
              </a:rPr>
              <a:t>Nà</a:t>
            </a:r>
            <a:r>
              <a:rPr lang="zh-TW" altLang="en-US" sz="3200" b="0" i="0" dirty="0">
                <a:solidFill>
                  <a:srgbClr val="666666"/>
                </a:solidFill>
                <a:effectLst/>
                <a:latin typeface="Roboto" panose="02000000000000000000" pitchFamily="2" charset="0"/>
              </a:rPr>
              <a:t> </a:t>
            </a:r>
            <a:r>
              <a:rPr lang="en-US" altLang="zh-TW" sz="3200" b="0" i="0" dirty="0" err="1">
                <a:solidFill>
                  <a:srgbClr val="666666"/>
                </a:solidFill>
                <a:effectLst/>
                <a:latin typeface="Roboto" panose="02000000000000000000" pitchFamily="2" charset="0"/>
              </a:rPr>
              <a:t>ge</a:t>
            </a:r>
            <a:r>
              <a:rPr lang="en-US" altLang="zh-TW" sz="3200" b="0" i="0" dirty="0">
                <a:solidFill>
                  <a:srgbClr val="666666"/>
                </a:solidFill>
                <a:effectLst/>
                <a:latin typeface="Roboto" panose="02000000000000000000" pitchFamily="2" charset="0"/>
              </a:rPr>
              <a:t> </a:t>
            </a:r>
            <a:r>
              <a:rPr lang="en-US" altLang="zh-TW" sz="3200" b="0" i="0" dirty="0" err="1">
                <a:solidFill>
                  <a:srgbClr val="666666"/>
                </a:solidFill>
                <a:effectLst/>
                <a:latin typeface="Roboto" panose="02000000000000000000" pitchFamily="2" charset="0"/>
              </a:rPr>
              <a:t>nán</a:t>
            </a:r>
            <a:r>
              <a:rPr lang="en-US" altLang="zh-TW" sz="3200" b="0" i="0" dirty="0">
                <a:solidFill>
                  <a:srgbClr val="666666"/>
                </a:solidFill>
                <a:effectLst/>
                <a:latin typeface="Roboto" panose="02000000000000000000" pitchFamily="2" charset="0"/>
              </a:rPr>
              <a:t> </a:t>
            </a:r>
            <a:r>
              <a:rPr lang="en-US" altLang="zh-TW" sz="3200" b="0" i="0" dirty="0" err="1">
                <a:solidFill>
                  <a:srgbClr val="666666"/>
                </a:solidFill>
                <a:effectLst/>
                <a:latin typeface="Roboto" panose="02000000000000000000" pitchFamily="2" charset="0"/>
              </a:rPr>
              <a:t>xuésheng</a:t>
            </a:r>
            <a:endParaRPr lang="zh-TW" altLang="en-US" sz="3200" dirty="0"/>
          </a:p>
        </p:txBody>
      </p:sp>
    </p:spTree>
    <p:extLst>
      <p:ext uri="{BB962C8B-B14F-4D97-AF65-F5344CB8AC3E}">
        <p14:creationId xmlns:p14="http://schemas.microsoft.com/office/powerpoint/2010/main" val="2427905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圓角 8">
            <a:extLst>
              <a:ext uri="{FF2B5EF4-FFF2-40B4-BE49-F238E27FC236}">
                <a16:creationId xmlns:a16="http://schemas.microsoft.com/office/drawing/2014/main" id="{9E22AB35-1D9B-7D17-6366-F7CA7CD4FCDC}"/>
              </a:ext>
            </a:extLst>
          </p:cNvPr>
          <p:cNvSpPr/>
          <p:nvPr/>
        </p:nvSpPr>
        <p:spPr>
          <a:xfrm>
            <a:off x="447040" y="2661918"/>
            <a:ext cx="7833360" cy="4104641"/>
          </a:xfrm>
          <a:prstGeom prst="roundRect">
            <a:avLst/>
          </a:prstGeom>
          <a:solidFill>
            <a:schemeClr val="accent5">
              <a:lumMod val="20000"/>
              <a:lumOff val="8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圓角 3">
            <a:extLst>
              <a:ext uri="{FF2B5EF4-FFF2-40B4-BE49-F238E27FC236}">
                <a16:creationId xmlns:a16="http://schemas.microsoft.com/office/drawing/2014/main" id="{7EAAD2ED-C324-418D-87CB-7CAAB09ED2EE}"/>
              </a:ext>
            </a:extLst>
          </p:cNvPr>
          <p:cNvSpPr/>
          <p:nvPr/>
        </p:nvSpPr>
        <p:spPr>
          <a:xfrm>
            <a:off x="375920" y="223520"/>
            <a:ext cx="11369040" cy="2438400"/>
          </a:xfrm>
          <a:prstGeom prst="roundRect">
            <a:avLst/>
          </a:prstGeom>
          <a:solidFill>
            <a:schemeClr val="accent4">
              <a:lumMod val="20000"/>
              <a:lumOff val="80000"/>
            </a:schemeClr>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zh-TW" altLang="en-US"/>
          </a:p>
        </p:txBody>
      </p:sp>
      <p:sp>
        <p:nvSpPr>
          <p:cNvPr id="2" name="標題 1">
            <a:extLst>
              <a:ext uri="{FF2B5EF4-FFF2-40B4-BE49-F238E27FC236}">
                <a16:creationId xmlns:a16="http://schemas.microsoft.com/office/drawing/2014/main" id="{7A02479E-70E8-7320-4301-FE47F9FE5E11}"/>
              </a:ext>
            </a:extLst>
          </p:cNvPr>
          <p:cNvSpPr>
            <a:spLocks noGrp="1"/>
          </p:cNvSpPr>
          <p:nvPr>
            <p:ph type="title"/>
          </p:nvPr>
        </p:nvSpPr>
        <p:spPr>
          <a:xfrm>
            <a:off x="375920" y="223520"/>
            <a:ext cx="11369040" cy="2438400"/>
          </a:xfrm>
        </p:spPr>
        <p:txBody>
          <a:bodyPr anchor="t">
            <a:normAutofit/>
          </a:bodyPr>
          <a:lstStyle/>
          <a:p>
            <a:r>
              <a:rPr lang="zh-TW" altLang="en-US" b="1" u="sng" dirty="0"/>
              <a:t>个 </a:t>
            </a:r>
            <a:r>
              <a:rPr lang="en-US" altLang="zh-TW" b="1" u="sng" dirty="0" err="1"/>
              <a:t>ge</a:t>
            </a:r>
            <a:br>
              <a:rPr lang="en-US" altLang="zh-TW" b="1" u="sng" dirty="0"/>
            </a:br>
            <a:r>
              <a:rPr lang="en-US" altLang="zh-TW" sz="3200" dirty="0"/>
              <a:t>(measure word  for many common everyday object) 【Grammar 2.】</a:t>
            </a:r>
            <a:br>
              <a:rPr lang="en-US" altLang="zh-TW" sz="3200" dirty="0"/>
            </a:br>
            <a:r>
              <a:rPr lang="zh-TW" altLang="en-US" sz="3200" dirty="0"/>
              <a:t>个 </a:t>
            </a:r>
            <a:r>
              <a:rPr lang="en-US" altLang="zh-TW" sz="3200" dirty="0"/>
              <a:t>is the single most common measure word in Chinese. It is also sometimes used as a substitute for other measure words.</a:t>
            </a:r>
            <a:endParaRPr lang="zh-TW" altLang="en-US" b="1" u="sng" dirty="0"/>
          </a:p>
        </p:txBody>
      </p:sp>
      <p:sp>
        <p:nvSpPr>
          <p:cNvPr id="3" name="內容版面配置區 2">
            <a:extLst>
              <a:ext uri="{FF2B5EF4-FFF2-40B4-BE49-F238E27FC236}">
                <a16:creationId xmlns:a16="http://schemas.microsoft.com/office/drawing/2014/main" id="{CA625BBF-373F-37D8-BB7D-48B4397FDB66}"/>
              </a:ext>
            </a:extLst>
          </p:cNvPr>
          <p:cNvSpPr>
            <a:spLocks noGrp="1"/>
          </p:cNvSpPr>
          <p:nvPr>
            <p:ph idx="1"/>
          </p:nvPr>
        </p:nvSpPr>
        <p:spPr>
          <a:xfrm>
            <a:off x="3942080" y="2761618"/>
            <a:ext cx="4135120" cy="685799"/>
          </a:xfrm>
        </p:spPr>
        <p:txBody>
          <a:bodyPr>
            <a:normAutofit/>
          </a:bodyPr>
          <a:lstStyle/>
          <a:p>
            <a:pPr marL="0" indent="0">
              <a:buNone/>
            </a:pPr>
            <a:r>
              <a:rPr lang="en-US" altLang="zh-TW" sz="3600" dirty="0"/>
              <a:t>+</a:t>
            </a:r>
            <a:r>
              <a:rPr lang="zh-TW" altLang="en-US" sz="3600" u="sng" dirty="0"/>
              <a:t>叫什么名字？</a:t>
            </a:r>
            <a:endParaRPr lang="en-US" altLang="zh-TW" sz="3600" u="sng" dirty="0"/>
          </a:p>
        </p:txBody>
      </p:sp>
      <p:sp>
        <p:nvSpPr>
          <p:cNvPr id="5" name="內容版面配置區 2">
            <a:extLst>
              <a:ext uri="{FF2B5EF4-FFF2-40B4-BE49-F238E27FC236}">
                <a16:creationId xmlns:a16="http://schemas.microsoft.com/office/drawing/2014/main" id="{FA66F5BC-7F28-F625-352E-D860D18AD5F7}"/>
              </a:ext>
            </a:extLst>
          </p:cNvPr>
          <p:cNvSpPr txBox="1">
            <a:spLocks/>
          </p:cNvSpPr>
          <p:nvPr/>
        </p:nvSpPr>
        <p:spPr>
          <a:xfrm>
            <a:off x="792480" y="4112262"/>
            <a:ext cx="6939280" cy="6857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TW" altLang="en-US" sz="3600" u="sng" dirty="0"/>
              <a:t>这</a:t>
            </a:r>
            <a:r>
              <a:rPr lang="en-US" altLang="zh-TW" sz="3600" u="sng" dirty="0"/>
              <a:t>/</a:t>
            </a:r>
            <a:r>
              <a:rPr lang="zh-TW" altLang="en-US" sz="3600" u="sng" dirty="0"/>
              <a:t>那</a:t>
            </a:r>
            <a:r>
              <a:rPr lang="zh-TW" altLang="en-US" sz="3600" dirty="0"/>
              <a:t> </a:t>
            </a:r>
            <a:r>
              <a:rPr lang="en-US" altLang="zh-TW" sz="3600" dirty="0"/>
              <a:t>+</a:t>
            </a:r>
            <a:r>
              <a:rPr lang="zh-TW" altLang="en-US" sz="3600" u="sng" dirty="0"/>
              <a:t>个</a:t>
            </a:r>
            <a:r>
              <a:rPr lang="zh-TW" altLang="en-US" sz="3600" dirty="0"/>
              <a:t> </a:t>
            </a:r>
            <a:r>
              <a:rPr lang="en-US" altLang="zh-TW" sz="3600" dirty="0"/>
              <a:t>+</a:t>
            </a:r>
            <a:r>
              <a:rPr lang="en-US" altLang="zh-TW" sz="3600" u="sng" dirty="0"/>
              <a:t>who</a:t>
            </a:r>
            <a:r>
              <a:rPr lang="en-US" altLang="zh-TW" sz="3600" dirty="0"/>
              <a:t> +</a:t>
            </a:r>
            <a:r>
              <a:rPr lang="zh-TW" altLang="en-US" sz="3600" u="sng" dirty="0"/>
              <a:t>姓什么？</a:t>
            </a:r>
            <a:endParaRPr lang="en-US" altLang="zh-TW" sz="3600" u="sng" dirty="0"/>
          </a:p>
        </p:txBody>
      </p:sp>
      <p:sp>
        <p:nvSpPr>
          <p:cNvPr id="7" name="內容版面配置區 2">
            <a:extLst>
              <a:ext uri="{FF2B5EF4-FFF2-40B4-BE49-F238E27FC236}">
                <a16:creationId xmlns:a16="http://schemas.microsoft.com/office/drawing/2014/main" id="{42840618-CC6E-3568-7461-2304A4BF9A3E}"/>
              </a:ext>
            </a:extLst>
          </p:cNvPr>
          <p:cNvSpPr txBox="1">
            <a:spLocks/>
          </p:cNvSpPr>
          <p:nvPr/>
        </p:nvSpPr>
        <p:spPr>
          <a:xfrm>
            <a:off x="3942080" y="4784092"/>
            <a:ext cx="4135120" cy="6857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sz="3600" dirty="0"/>
              <a:t>+</a:t>
            </a:r>
            <a:r>
              <a:rPr lang="en-US" altLang="zh-TW" sz="2400" b="0" i="0" dirty="0">
                <a:solidFill>
                  <a:srgbClr val="666666"/>
                </a:solidFill>
                <a:effectLst/>
                <a:latin typeface="Roboto" panose="02000000000000000000" pitchFamily="2" charset="0"/>
              </a:rPr>
              <a:t> </a:t>
            </a:r>
            <a:r>
              <a:rPr lang="en-US" altLang="zh-TW" sz="3200" b="0" i="0" dirty="0" err="1">
                <a:solidFill>
                  <a:srgbClr val="666666"/>
                </a:solidFill>
                <a:effectLst/>
                <a:latin typeface="Roboto" panose="02000000000000000000" pitchFamily="2" charset="0"/>
              </a:rPr>
              <a:t>xìng</a:t>
            </a:r>
            <a:r>
              <a:rPr lang="en-US" altLang="zh-TW" sz="3200" b="0" i="0" dirty="0">
                <a:solidFill>
                  <a:srgbClr val="666666"/>
                </a:solidFill>
                <a:effectLst/>
                <a:latin typeface="Roboto" panose="02000000000000000000" pitchFamily="2" charset="0"/>
              </a:rPr>
              <a:t> </a:t>
            </a:r>
            <a:r>
              <a:rPr lang="en-US" altLang="zh-TW" sz="3200" b="0" i="0" dirty="0" err="1">
                <a:solidFill>
                  <a:srgbClr val="666666"/>
                </a:solidFill>
                <a:effectLst/>
                <a:latin typeface="Roboto" panose="02000000000000000000" pitchFamily="2" charset="0"/>
              </a:rPr>
              <a:t>shénme</a:t>
            </a:r>
            <a:r>
              <a:rPr lang="en-US" altLang="zh-TW" sz="3200" b="0" i="0" dirty="0">
                <a:solidFill>
                  <a:srgbClr val="666666"/>
                </a:solidFill>
                <a:effectLst/>
                <a:latin typeface="Roboto" panose="02000000000000000000" pitchFamily="2" charset="0"/>
              </a:rPr>
              <a:t>?</a:t>
            </a:r>
            <a:endParaRPr lang="en-US" altLang="zh-TW" sz="3600" u="sng" dirty="0"/>
          </a:p>
        </p:txBody>
      </p:sp>
      <p:sp>
        <p:nvSpPr>
          <p:cNvPr id="16" name="內容版面配置區 2">
            <a:extLst>
              <a:ext uri="{FF2B5EF4-FFF2-40B4-BE49-F238E27FC236}">
                <a16:creationId xmlns:a16="http://schemas.microsoft.com/office/drawing/2014/main" id="{23313AB4-7EEA-88B4-373B-42D8F18AC131}"/>
              </a:ext>
            </a:extLst>
          </p:cNvPr>
          <p:cNvSpPr txBox="1">
            <a:spLocks/>
          </p:cNvSpPr>
          <p:nvPr/>
        </p:nvSpPr>
        <p:spPr>
          <a:xfrm>
            <a:off x="3942080" y="3440432"/>
            <a:ext cx="4409440" cy="6857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sz="3600" dirty="0"/>
              <a:t>+</a:t>
            </a:r>
            <a:r>
              <a:rPr lang="en-US" altLang="zh-TW" sz="2400" b="0" i="0" dirty="0">
                <a:solidFill>
                  <a:srgbClr val="666666"/>
                </a:solidFill>
                <a:effectLst/>
                <a:latin typeface="Roboto" panose="02000000000000000000" pitchFamily="2" charset="0"/>
              </a:rPr>
              <a:t> </a:t>
            </a:r>
            <a:r>
              <a:rPr lang="en-US" altLang="zh-TW" sz="3200" b="0" i="0" dirty="0" err="1">
                <a:solidFill>
                  <a:srgbClr val="666666"/>
                </a:solidFill>
                <a:effectLst/>
                <a:latin typeface="Roboto" panose="02000000000000000000" pitchFamily="2" charset="0"/>
              </a:rPr>
              <a:t>jiào</a:t>
            </a:r>
            <a:r>
              <a:rPr lang="en-US" altLang="zh-TW" sz="3200" b="0" i="0" dirty="0">
                <a:solidFill>
                  <a:srgbClr val="666666"/>
                </a:solidFill>
                <a:effectLst/>
                <a:latin typeface="Roboto" panose="02000000000000000000" pitchFamily="2" charset="0"/>
              </a:rPr>
              <a:t> </a:t>
            </a:r>
            <a:r>
              <a:rPr lang="en-US" altLang="zh-TW" sz="3200" b="0" i="0" dirty="0" err="1">
                <a:solidFill>
                  <a:srgbClr val="666666"/>
                </a:solidFill>
                <a:effectLst/>
                <a:latin typeface="Roboto" panose="02000000000000000000" pitchFamily="2" charset="0"/>
              </a:rPr>
              <a:t>shénme</a:t>
            </a:r>
            <a:r>
              <a:rPr lang="en-US" altLang="zh-TW" sz="3200" b="0" i="0" dirty="0">
                <a:solidFill>
                  <a:srgbClr val="666666"/>
                </a:solidFill>
                <a:effectLst/>
                <a:latin typeface="Roboto" panose="02000000000000000000" pitchFamily="2" charset="0"/>
              </a:rPr>
              <a:t> </a:t>
            </a:r>
            <a:r>
              <a:rPr lang="en-US" altLang="zh-TW" sz="3200" b="0" i="0" dirty="0" err="1">
                <a:solidFill>
                  <a:srgbClr val="666666"/>
                </a:solidFill>
                <a:effectLst/>
                <a:latin typeface="Roboto" panose="02000000000000000000" pitchFamily="2" charset="0"/>
              </a:rPr>
              <a:t>míngzì</a:t>
            </a:r>
            <a:r>
              <a:rPr lang="en-US" altLang="zh-TW" sz="3200" b="0" i="0" dirty="0">
                <a:solidFill>
                  <a:srgbClr val="666666"/>
                </a:solidFill>
                <a:effectLst/>
                <a:latin typeface="Roboto" panose="02000000000000000000" pitchFamily="2" charset="0"/>
              </a:rPr>
              <a:t>?</a:t>
            </a:r>
          </a:p>
        </p:txBody>
      </p:sp>
      <p:sp>
        <p:nvSpPr>
          <p:cNvPr id="17" name="內容版面配置區 2">
            <a:extLst>
              <a:ext uri="{FF2B5EF4-FFF2-40B4-BE49-F238E27FC236}">
                <a16:creationId xmlns:a16="http://schemas.microsoft.com/office/drawing/2014/main" id="{1F470D78-0B10-9B91-7A13-5E85ED533368}"/>
              </a:ext>
            </a:extLst>
          </p:cNvPr>
          <p:cNvSpPr txBox="1">
            <a:spLocks/>
          </p:cNvSpPr>
          <p:nvPr/>
        </p:nvSpPr>
        <p:spPr>
          <a:xfrm>
            <a:off x="3942080" y="5486402"/>
            <a:ext cx="4135120" cy="6857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sz="3600" dirty="0"/>
              <a:t>+</a:t>
            </a:r>
            <a:r>
              <a:rPr lang="zh-TW" altLang="en-US" sz="3600" u="sng" dirty="0"/>
              <a:t>是</a:t>
            </a:r>
            <a:r>
              <a:rPr lang="en-US" altLang="zh-TW" sz="3600" u="sng" dirty="0"/>
              <a:t>…</a:t>
            </a:r>
            <a:r>
              <a:rPr lang="zh-TW" altLang="en-US" sz="3600" u="sng" dirty="0"/>
              <a:t>吗？</a:t>
            </a:r>
            <a:endParaRPr lang="en-US" altLang="zh-TW" sz="3600" u="sng" dirty="0"/>
          </a:p>
        </p:txBody>
      </p:sp>
      <p:sp>
        <p:nvSpPr>
          <p:cNvPr id="18" name="內容版面配置區 2">
            <a:extLst>
              <a:ext uri="{FF2B5EF4-FFF2-40B4-BE49-F238E27FC236}">
                <a16:creationId xmlns:a16="http://schemas.microsoft.com/office/drawing/2014/main" id="{CB752F27-A477-A5B2-BE79-46DC722CDCDE}"/>
              </a:ext>
            </a:extLst>
          </p:cNvPr>
          <p:cNvSpPr txBox="1">
            <a:spLocks/>
          </p:cNvSpPr>
          <p:nvPr/>
        </p:nvSpPr>
        <p:spPr>
          <a:xfrm>
            <a:off x="3942080" y="6172201"/>
            <a:ext cx="4135120" cy="6857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sz="3600" dirty="0"/>
              <a:t>+</a:t>
            </a:r>
            <a:r>
              <a:rPr lang="en-US" altLang="zh-TW" sz="2400" b="0" i="0" dirty="0">
                <a:solidFill>
                  <a:srgbClr val="666666"/>
                </a:solidFill>
                <a:effectLst/>
                <a:latin typeface="Roboto" panose="02000000000000000000" pitchFamily="2" charset="0"/>
              </a:rPr>
              <a:t> </a:t>
            </a:r>
            <a:r>
              <a:rPr lang="en-US" altLang="zh-TW" sz="3200" b="0" i="0" dirty="0" err="1">
                <a:solidFill>
                  <a:srgbClr val="666666"/>
                </a:solidFill>
                <a:effectLst/>
                <a:latin typeface="Roboto" panose="02000000000000000000" pitchFamily="2" charset="0"/>
              </a:rPr>
              <a:t>shì</a:t>
            </a:r>
            <a:r>
              <a:rPr lang="en-US" altLang="zh-TW" sz="3200" b="0" i="0" dirty="0">
                <a:solidFill>
                  <a:srgbClr val="666666"/>
                </a:solidFill>
                <a:effectLst/>
                <a:latin typeface="Roboto" panose="02000000000000000000" pitchFamily="2" charset="0"/>
              </a:rPr>
              <a:t> ...ma?</a:t>
            </a:r>
            <a:endParaRPr lang="en-US" altLang="zh-TW" sz="3600" u="sng" dirty="0"/>
          </a:p>
        </p:txBody>
      </p:sp>
      <p:sp>
        <p:nvSpPr>
          <p:cNvPr id="20" name="文字方塊 19">
            <a:extLst>
              <a:ext uri="{FF2B5EF4-FFF2-40B4-BE49-F238E27FC236}">
                <a16:creationId xmlns:a16="http://schemas.microsoft.com/office/drawing/2014/main" id="{D1DF4E98-0277-B19A-A91B-5ADA5B390FC5}"/>
              </a:ext>
            </a:extLst>
          </p:cNvPr>
          <p:cNvSpPr txBox="1"/>
          <p:nvPr/>
        </p:nvSpPr>
        <p:spPr>
          <a:xfrm>
            <a:off x="447040" y="4665118"/>
            <a:ext cx="1686560" cy="584775"/>
          </a:xfrm>
          <a:prstGeom prst="rect">
            <a:avLst/>
          </a:prstGeom>
          <a:noFill/>
        </p:spPr>
        <p:txBody>
          <a:bodyPr wrap="square">
            <a:spAutoFit/>
          </a:bodyPr>
          <a:lstStyle/>
          <a:p>
            <a:r>
              <a:rPr lang="en-US" altLang="zh-TW" sz="3200" b="0" i="0" dirty="0" err="1">
                <a:solidFill>
                  <a:srgbClr val="666666"/>
                </a:solidFill>
                <a:effectLst/>
                <a:latin typeface="Roboto" panose="02000000000000000000" pitchFamily="2" charset="0"/>
              </a:rPr>
              <a:t>zhè</a:t>
            </a:r>
            <a:r>
              <a:rPr lang="en-US" altLang="zh-TW" sz="3200" b="0" i="0" dirty="0">
                <a:solidFill>
                  <a:srgbClr val="666666"/>
                </a:solidFill>
                <a:effectLst/>
                <a:latin typeface="Roboto" panose="02000000000000000000" pitchFamily="2" charset="0"/>
              </a:rPr>
              <a:t> / </a:t>
            </a:r>
            <a:r>
              <a:rPr lang="en-US" altLang="zh-TW" sz="3200" b="0" i="0" dirty="0" err="1">
                <a:solidFill>
                  <a:srgbClr val="666666"/>
                </a:solidFill>
                <a:effectLst/>
                <a:latin typeface="Roboto" panose="02000000000000000000" pitchFamily="2" charset="0"/>
              </a:rPr>
              <a:t>nà</a:t>
            </a:r>
            <a:endParaRPr lang="zh-TW" altLang="en-US" sz="3200" dirty="0"/>
          </a:p>
        </p:txBody>
      </p:sp>
    </p:spTree>
    <p:extLst>
      <p:ext uri="{BB962C8B-B14F-4D97-AF65-F5344CB8AC3E}">
        <p14:creationId xmlns:p14="http://schemas.microsoft.com/office/powerpoint/2010/main" val="3411404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78FA5CB-C6A4-E5E0-1825-D8C1440F646D}"/>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E05A17D8-CF83-658D-40D9-85B2AC9593DA}"/>
              </a:ext>
            </a:extLst>
          </p:cNvPr>
          <p:cNvSpPr>
            <a:spLocks noGrp="1"/>
          </p:cNvSpPr>
          <p:nvPr>
            <p:ph idx="1"/>
          </p:nvPr>
        </p:nvSpPr>
        <p:spPr/>
        <p:txBody>
          <a:bodyPr/>
          <a:lstStyle/>
          <a:p>
            <a:endParaRPr lang="zh-TW" altLang="en-US"/>
          </a:p>
        </p:txBody>
      </p:sp>
    </p:spTree>
    <p:extLst>
      <p:ext uri="{BB962C8B-B14F-4D97-AF65-F5344CB8AC3E}">
        <p14:creationId xmlns:p14="http://schemas.microsoft.com/office/powerpoint/2010/main" val="4072708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圓角 3">
            <a:extLst>
              <a:ext uri="{FF2B5EF4-FFF2-40B4-BE49-F238E27FC236}">
                <a16:creationId xmlns:a16="http://schemas.microsoft.com/office/drawing/2014/main" id="{4C31B9D6-1045-D0C2-DDA2-D1DD4FADDBD3}"/>
              </a:ext>
            </a:extLst>
          </p:cNvPr>
          <p:cNvSpPr/>
          <p:nvPr/>
        </p:nvSpPr>
        <p:spPr>
          <a:xfrm>
            <a:off x="274320" y="223520"/>
            <a:ext cx="11541760" cy="2743200"/>
          </a:xfrm>
          <a:prstGeom prst="roundRect">
            <a:avLst/>
          </a:prstGeom>
          <a:solidFill>
            <a:schemeClr val="accent4">
              <a:lumMod val="20000"/>
              <a:lumOff val="80000"/>
            </a:schemeClr>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7A02479E-70E8-7320-4301-FE47F9FE5E11}"/>
              </a:ext>
            </a:extLst>
          </p:cNvPr>
          <p:cNvSpPr>
            <a:spLocks noGrp="1"/>
          </p:cNvSpPr>
          <p:nvPr>
            <p:ph type="title"/>
          </p:nvPr>
        </p:nvSpPr>
        <p:spPr>
          <a:xfrm>
            <a:off x="274320" y="223520"/>
            <a:ext cx="11744960" cy="2438399"/>
          </a:xfrm>
        </p:spPr>
        <p:txBody>
          <a:bodyPr anchor="t">
            <a:normAutofit fontScale="90000"/>
          </a:bodyPr>
          <a:lstStyle/>
          <a:p>
            <a:r>
              <a:rPr lang="zh-TW" altLang="en-US" dirty="0"/>
              <a:t>谁 </a:t>
            </a:r>
            <a:r>
              <a:rPr lang="en-US" altLang="zh-TW" b="0" i="0" dirty="0" err="1">
                <a:solidFill>
                  <a:srgbClr val="666666"/>
                </a:solidFill>
                <a:effectLst/>
                <a:latin typeface="Roboto" panose="02000000000000000000" pitchFamily="2" charset="0"/>
              </a:rPr>
              <a:t>shéi</a:t>
            </a:r>
            <a:r>
              <a:rPr lang="en-US" altLang="zh-TW" dirty="0">
                <a:solidFill>
                  <a:srgbClr val="666666"/>
                </a:solidFill>
                <a:latin typeface="Roboto" panose="02000000000000000000" pitchFamily="2" charset="0"/>
              </a:rPr>
              <a:t>  </a:t>
            </a:r>
            <a:r>
              <a:rPr lang="en-US" altLang="zh-TW" sz="3200" b="0" i="0" dirty="0">
                <a:effectLst/>
                <a:latin typeface="Roboto" panose="02000000000000000000" pitchFamily="2" charset="0"/>
              </a:rPr>
              <a:t>who 【Grammar 3.】</a:t>
            </a:r>
            <a:br>
              <a:rPr lang="en-US" altLang="zh-TW" sz="3200" b="0" i="0" dirty="0">
                <a:effectLst/>
                <a:latin typeface="Roboto" panose="02000000000000000000" pitchFamily="2" charset="0"/>
              </a:rPr>
            </a:br>
            <a:r>
              <a:rPr lang="en-US" altLang="zh-TW" sz="3200" b="0" i="0" dirty="0">
                <a:effectLst/>
                <a:latin typeface="Roboto" panose="02000000000000000000" pitchFamily="2" charset="0"/>
              </a:rPr>
              <a:t>Question pronouns include </a:t>
            </a:r>
            <a:r>
              <a:rPr lang="zh-TW" altLang="en-US" sz="3200" b="0" i="0" dirty="0">
                <a:effectLst/>
                <a:latin typeface="Roboto" panose="02000000000000000000" pitchFamily="2" charset="0"/>
              </a:rPr>
              <a:t> 谁、什么</a:t>
            </a:r>
            <a:r>
              <a:rPr lang="en-US" altLang="zh-TW" sz="3200" b="0" i="0" dirty="0">
                <a:effectLst/>
                <a:latin typeface="Roboto" panose="02000000000000000000" pitchFamily="2" charset="0"/>
              </a:rPr>
              <a:t>, etc. In a question with a question pronoun, the word order is exactly the same as that in a declarative sentence. Therefore, when leaning to form a question with a question pronoun, we can start with a declarative sentence and then replace the part in question with the appropriate question pronoun.</a:t>
            </a:r>
            <a:endParaRPr lang="zh-TW" altLang="en-US" dirty="0"/>
          </a:p>
        </p:txBody>
      </p:sp>
      <p:sp>
        <p:nvSpPr>
          <p:cNvPr id="3" name="內容版面配置區 2">
            <a:extLst>
              <a:ext uri="{FF2B5EF4-FFF2-40B4-BE49-F238E27FC236}">
                <a16:creationId xmlns:a16="http://schemas.microsoft.com/office/drawing/2014/main" id="{CA625BBF-373F-37D8-BB7D-48B4397FDB66}"/>
              </a:ext>
            </a:extLst>
          </p:cNvPr>
          <p:cNvSpPr>
            <a:spLocks noGrp="1"/>
          </p:cNvSpPr>
          <p:nvPr>
            <p:ph idx="1"/>
          </p:nvPr>
        </p:nvSpPr>
        <p:spPr>
          <a:xfrm>
            <a:off x="462280" y="5052833"/>
            <a:ext cx="5379720" cy="1200329"/>
          </a:xfrm>
        </p:spPr>
        <p:txBody>
          <a:bodyPr/>
          <a:lstStyle/>
          <a:p>
            <a:pPr algn="ctr"/>
            <a:r>
              <a:rPr lang="zh-TW" altLang="en-US" sz="3200" dirty="0"/>
              <a:t>谁是李有？</a:t>
            </a:r>
            <a:endParaRPr lang="en-US" altLang="zh-TW" sz="3200" dirty="0"/>
          </a:p>
          <a:p>
            <a:pPr marL="0" indent="0" algn="ctr">
              <a:buNone/>
            </a:pPr>
            <a:r>
              <a:rPr lang="en-US" altLang="zh-TW" sz="3200" b="0" i="0" dirty="0" err="1">
                <a:solidFill>
                  <a:srgbClr val="666666"/>
                </a:solidFill>
                <a:effectLst/>
                <a:latin typeface="Roboto" panose="02000000000000000000" pitchFamily="2" charset="0"/>
              </a:rPr>
              <a:t>Shéi</a:t>
            </a:r>
            <a:r>
              <a:rPr lang="zh-TW" altLang="en-US" sz="3200" b="0" i="0" dirty="0">
                <a:solidFill>
                  <a:srgbClr val="666666"/>
                </a:solidFill>
                <a:effectLst/>
                <a:latin typeface="Roboto" panose="02000000000000000000" pitchFamily="2" charset="0"/>
              </a:rPr>
              <a:t> </a:t>
            </a:r>
            <a:r>
              <a:rPr lang="en-US" altLang="zh-TW" sz="3200" b="0" i="0" dirty="0" err="1">
                <a:solidFill>
                  <a:srgbClr val="666666"/>
                </a:solidFill>
                <a:effectLst/>
                <a:latin typeface="Roboto" panose="02000000000000000000" pitchFamily="2" charset="0"/>
              </a:rPr>
              <a:t>shì</a:t>
            </a:r>
            <a:r>
              <a:rPr lang="en-US" altLang="zh-TW" sz="3200" b="0" i="0" dirty="0">
                <a:solidFill>
                  <a:srgbClr val="666666"/>
                </a:solidFill>
                <a:effectLst/>
                <a:latin typeface="Roboto" panose="02000000000000000000" pitchFamily="2" charset="0"/>
              </a:rPr>
              <a:t> </a:t>
            </a:r>
            <a:r>
              <a:rPr lang="en-US" altLang="zh-TW" sz="3200" b="0" i="0" dirty="0" err="1">
                <a:solidFill>
                  <a:srgbClr val="666666"/>
                </a:solidFill>
                <a:effectLst/>
                <a:latin typeface="Roboto" panose="02000000000000000000" pitchFamily="2" charset="0"/>
              </a:rPr>
              <a:t>Lǐyǒu</a:t>
            </a:r>
            <a:r>
              <a:rPr lang="en-US" altLang="zh-TW" sz="3200" dirty="0">
                <a:solidFill>
                  <a:srgbClr val="666666"/>
                </a:solidFill>
                <a:latin typeface="Roboto" panose="02000000000000000000" pitchFamily="2" charset="0"/>
              </a:rPr>
              <a:t>?</a:t>
            </a:r>
            <a:endParaRPr lang="en-US" altLang="zh-TW" sz="3200" dirty="0"/>
          </a:p>
          <a:p>
            <a:endParaRPr lang="zh-TW" altLang="en-US" sz="3200" dirty="0"/>
          </a:p>
        </p:txBody>
      </p:sp>
      <p:sp>
        <p:nvSpPr>
          <p:cNvPr id="5" name="內容版面配置區 2">
            <a:extLst>
              <a:ext uri="{FF2B5EF4-FFF2-40B4-BE49-F238E27FC236}">
                <a16:creationId xmlns:a16="http://schemas.microsoft.com/office/drawing/2014/main" id="{BF18F1BF-D1ED-CBE4-9693-9B475115A776}"/>
              </a:ext>
            </a:extLst>
          </p:cNvPr>
          <p:cNvSpPr txBox="1">
            <a:spLocks/>
          </p:cNvSpPr>
          <p:nvPr/>
        </p:nvSpPr>
        <p:spPr>
          <a:xfrm>
            <a:off x="6436360" y="5052833"/>
            <a:ext cx="5379720" cy="10987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TW" altLang="en-US" sz="3200" dirty="0"/>
              <a:t>那个女孩子是谁？</a:t>
            </a:r>
            <a:endParaRPr lang="en-US" altLang="zh-TW" sz="3200" dirty="0"/>
          </a:p>
          <a:p>
            <a:pPr marL="0" indent="0" algn="ctr">
              <a:buFont typeface="Arial" panose="020B0604020202020204" pitchFamily="34" charset="0"/>
              <a:buNone/>
            </a:pPr>
            <a:r>
              <a:rPr lang="en-US" altLang="zh-TW" sz="3200" dirty="0" err="1">
                <a:solidFill>
                  <a:srgbClr val="666666"/>
                </a:solidFill>
                <a:latin typeface="Roboto" panose="02000000000000000000" pitchFamily="2" charset="0"/>
              </a:rPr>
              <a:t>Nà</a:t>
            </a:r>
            <a:r>
              <a:rPr lang="zh-TW" altLang="en-US" sz="3200" dirty="0">
                <a:solidFill>
                  <a:srgbClr val="666666"/>
                </a:solidFill>
                <a:latin typeface="Roboto" panose="02000000000000000000" pitchFamily="2" charset="0"/>
              </a:rPr>
              <a:t> </a:t>
            </a:r>
            <a:r>
              <a:rPr lang="en-US" altLang="zh-TW" sz="3200" dirty="0" err="1">
                <a:solidFill>
                  <a:srgbClr val="666666"/>
                </a:solidFill>
                <a:latin typeface="Roboto" panose="02000000000000000000" pitchFamily="2" charset="0"/>
              </a:rPr>
              <a:t>ge</a:t>
            </a:r>
            <a:r>
              <a:rPr lang="en-US" altLang="zh-TW" sz="3200" dirty="0">
                <a:solidFill>
                  <a:srgbClr val="666666"/>
                </a:solidFill>
                <a:latin typeface="Roboto" panose="02000000000000000000" pitchFamily="2" charset="0"/>
              </a:rPr>
              <a:t> </a:t>
            </a:r>
            <a:r>
              <a:rPr lang="en-US" altLang="zh-TW" sz="3200" dirty="0" err="1">
                <a:solidFill>
                  <a:srgbClr val="666666"/>
                </a:solidFill>
                <a:latin typeface="Roboto" panose="02000000000000000000" pitchFamily="2" charset="0"/>
              </a:rPr>
              <a:t>nǚháizi</a:t>
            </a:r>
            <a:r>
              <a:rPr lang="en-US" altLang="zh-TW" sz="3200" dirty="0">
                <a:solidFill>
                  <a:srgbClr val="666666"/>
                </a:solidFill>
                <a:latin typeface="Roboto" panose="02000000000000000000" pitchFamily="2" charset="0"/>
              </a:rPr>
              <a:t> </a:t>
            </a:r>
            <a:r>
              <a:rPr lang="en-US" altLang="zh-TW" sz="3200" dirty="0" err="1">
                <a:solidFill>
                  <a:srgbClr val="666666"/>
                </a:solidFill>
                <a:latin typeface="Roboto" panose="02000000000000000000" pitchFamily="2" charset="0"/>
              </a:rPr>
              <a:t>shì</a:t>
            </a:r>
            <a:r>
              <a:rPr lang="en-US" altLang="zh-TW" sz="3200" dirty="0">
                <a:solidFill>
                  <a:srgbClr val="666666"/>
                </a:solidFill>
                <a:latin typeface="Roboto" panose="02000000000000000000" pitchFamily="2" charset="0"/>
              </a:rPr>
              <a:t> </a:t>
            </a:r>
            <a:r>
              <a:rPr lang="en-US" altLang="zh-TW" sz="3200" dirty="0" err="1">
                <a:solidFill>
                  <a:srgbClr val="666666"/>
                </a:solidFill>
                <a:latin typeface="Roboto" panose="02000000000000000000" pitchFamily="2" charset="0"/>
              </a:rPr>
              <a:t>shéi</a:t>
            </a:r>
            <a:r>
              <a:rPr lang="en-US" altLang="zh-TW" sz="3200" dirty="0">
                <a:solidFill>
                  <a:srgbClr val="666666"/>
                </a:solidFill>
                <a:latin typeface="Roboto" panose="02000000000000000000" pitchFamily="2" charset="0"/>
              </a:rPr>
              <a:t>?</a:t>
            </a:r>
            <a:endParaRPr lang="en-US" altLang="zh-TW" sz="3200" dirty="0"/>
          </a:p>
        </p:txBody>
      </p:sp>
      <p:sp>
        <p:nvSpPr>
          <p:cNvPr id="7" name="文字方塊 6">
            <a:extLst>
              <a:ext uri="{FF2B5EF4-FFF2-40B4-BE49-F238E27FC236}">
                <a16:creationId xmlns:a16="http://schemas.microsoft.com/office/drawing/2014/main" id="{4E00A667-A795-11C4-B8AB-225D9D5B7DD1}"/>
              </a:ext>
            </a:extLst>
          </p:cNvPr>
          <p:cNvSpPr txBox="1"/>
          <p:nvPr/>
        </p:nvSpPr>
        <p:spPr>
          <a:xfrm>
            <a:off x="3048000" y="2993051"/>
            <a:ext cx="6096000" cy="1200329"/>
          </a:xfrm>
          <a:prstGeom prst="rect">
            <a:avLst/>
          </a:prstGeom>
          <a:noFill/>
        </p:spPr>
        <p:txBody>
          <a:bodyPr wrap="square">
            <a:spAutoFit/>
          </a:bodyPr>
          <a:lstStyle/>
          <a:p>
            <a:pPr algn="ctr"/>
            <a:r>
              <a:rPr lang="zh-TW" altLang="en-US" sz="3600" dirty="0">
                <a:latin typeface="標楷體" panose="03000509000000000000" pitchFamily="65" charset="-120"/>
                <a:ea typeface="標楷體" panose="03000509000000000000" pitchFamily="65" charset="-120"/>
              </a:rPr>
              <a:t>那个女孩子是李友。</a:t>
            </a:r>
            <a:endParaRPr lang="en-US" altLang="zh-TW" sz="3600" dirty="0">
              <a:latin typeface="標楷體" panose="03000509000000000000" pitchFamily="65" charset="-120"/>
              <a:ea typeface="標楷體" panose="03000509000000000000" pitchFamily="65" charset="-120"/>
            </a:endParaRPr>
          </a:p>
          <a:p>
            <a:pPr marL="0" indent="0" algn="ctr">
              <a:buNone/>
            </a:pPr>
            <a:r>
              <a:rPr lang="en-US" altLang="zh-TW" sz="3600" b="0" i="0" dirty="0" err="1">
                <a:solidFill>
                  <a:srgbClr val="666666"/>
                </a:solidFill>
                <a:effectLst/>
                <a:latin typeface="Tahoma" panose="020B0604030504040204" pitchFamily="34" charset="0"/>
                <a:ea typeface="Tahoma" panose="020B0604030504040204" pitchFamily="34" charset="0"/>
                <a:cs typeface="Tahoma" panose="020B0604030504040204" pitchFamily="34" charset="0"/>
              </a:rPr>
              <a:t>Nà</a:t>
            </a:r>
            <a:r>
              <a:rPr lang="zh-TW" altLang="en-US" sz="3600" b="0" i="0" dirty="0">
                <a:solidFill>
                  <a:srgbClr val="666666"/>
                </a:solidFill>
                <a:effectLst/>
                <a:latin typeface="Tahoma" panose="020B0604030504040204" pitchFamily="34" charset="0"/>
                <a:ea typeface="標楷體" panose="03000509000000000000" pitchFamily="65" charset="-120"/>
                <a:cs typeface="Tahoma" panose="020B0604030504040204" pitchFamily="34" charset="0"/>
              </a:rPr>
              <a:t> </a:t>
            </a:r>
            <a:r>
              <a:rPr lang="en-US" altLang="zh-TW" sz="3600" b="0" i="0" dirty="0" err="1">
                <a:solidFill>
                  <a:srgbClr val="666666"/>
                </a:solidFill>
                <a:effectLst/>
                <a:latin typeface="Tahoma" panose="020B0604030504040204" pitchFamily="34" charset="0"/>
                <a:ea typeface="Tahoma" panose="020B0604030504040204" pitchFamily="34" charset="0"/>
                <a:cs typeface="Tahoma" panose="020B0604030504040204" pitchFamily="34" charset="0"/>
              </a:rPr>
              <a:t>ge</a:t>
            </a:r>
            <a:r>
              <a:rPr lang="en-US" altLang="zh-TW" sz="3600" b="0" i="0" dirty="0">
                <a:solidFill>
                  <a:srgbClr val="666666"/>
                </a:solidFill>
                <a:effectLst/>
                <a:latin typeface="Tahoma" panose="020B0604030504040204" pitchFamily="34" charset="0"/>
                <a:ea typeface="Tahoma" panose="020B0604030504040204" pitchFamily="34" charset="0"/>
                <a:cs typeface="Tahoma" panose="020B0604030504040204" pitchFamily="34" charset="0"/>
              </a:rPr>
              <a:t> </a:t>
            </a:r>
            <a:r>
              <a:rPr lang="en-US" altLang="zh-TW" sz="3600" b="0" i="0" dirty="0" err="1">
                <a:solidFill>
                  <a:srgbClr val="666666"/>
                </a:solidFill>
                <a:effectLst/>
                <a:latin typeface="Tahoma" panose="020B0604030504040204" pitchFamily="34" charset="0"/>
                <a:ea typeface="Tahoma" panose="020B0604030504040204" pitchFamily="34" charset="0"/>
                <a:cs typeface="Tahoma" panose="020B0604030504040204" pitchFamily="34" charset="0"/>
              </a:rPr>
              <a:t>nǚháizi</a:t>
            </a:r>
            <a:r>
              <a:rPr lang="en-US" altLang="zh-TW" sz="3600" b="0" i="0" dirty="0">
                <a:solidFill>
                  <a:srgbClr val="666666"/>
                </a:solidFill>
                <a:effectLst/>
                <a:latin typeface="Tahoma" panose="020B0604030504040204" pitchFamily="34" charset="0"/>
                <a:ea typeface="Tahoma" panose="020B0604030504040204" pitchFamily="34" charset="0"/>
                <a:cs typeface="Tahoma" panose="020B0604030504040204" pitchFamily="34" charset="0"/>
              </a:rPr>
              <a:t> </a:t>
            </a:r>
            <a:r>
              <a:rPr lang="en-US" altLang="zh-TW" sz="3600" b="0" i="0" dirty="0" err="1">
                <a:solidFill>
                  <a:srgbClr val="666666"/>
                </a:solidFill>
                <a:effectLst/>
                <a:latin typeface="Tahoma" panose="020B0604030504040204" pitchFamily="34" charset="0"/>
                <a:ea typeface="Tahoma" panose="020B0604030504040204" pitchFamily="34" charset="0"/>
                <a:cs typeface="Tahoma" panose="020B0604030504040204" pitchFamily="34" charset="0"/>
              </a:rPr>
              <a:t>shì</a:t>
            </a:r>
            <a:r>
              <a:rPr lang="en-US" altLang="zh-TW" sz="3600" b="0" i="0" dirty="0">
                <a:solidFill>
                  <a:srgbClr val="666666"/>
                </a:solidFill>
                <a:effectLst/>
                <a:latin typeface="Tahoma" panose="020B0604030504040204" pitchFamily="34" charset="0"/>
                <a:ea typeface="Tahoma" panose="020B0604030504040204" pitchFamily="34" charset="0"/>
                <a:cs typeface="Tahoma" panose="020B0604030504040204" pitchFamily="34" charset="0"/>
              </a:rPr>
              <a:t> </a:t>
            </a:r>
            <a:r>
              <a:rPr lang="en-US" altLang="zh-TW" sz="3600" b="0" i="0" dirty="0" err="1">
                <a:solidFill>
                  <a:srgbClr val="666666"/>
                </a:solidFill>
                <a:effectLst/>
                <a:latin typeface="Tahoma" panose="020B0604030504040204" pitchFamily="34" charset="0"/>
                <a:ea typeface="Tahoma" panose="020B0604030504040204" pitchFamily="34" charset="0"/>
                <a:cs typeface="Tahoma" panose="020B0604030504040204" pitchFamily="34" charset="0"/>
              </a:rPr>
              <a:t>Lǐyǒu</a:t>
            </a:r>
            <a:r>
              <a:rPr lang="en-US" altLang="zh-TW" sz="3600" b="0" i="0" dirty="0">
                <a:solidFill>
                  <a:srgbClr val="666666"/>
                </a:solidFill>
                <a:effectLst/>
                <a:latin typeface="Tahoma" panose="020B0604030504040204" pitchFamily="34" charset="0"/>
                <a:ea typeface="Tahoma" panose="020B0604030504040204" pitchFamily="34" charset="0"/>
                <a:cs typeface="Tahoma" panose="020B0604030504040204" pitchFamily="34" charset="0"/>
              </a:rPr>
              <a:t>.</a:t>
            </a:r>
            <a:endParaRPr lang="zh-TW" altLang="en-US" sz="3600" dirty="0">
              <a:latin typeface="Tahoma" panose="020B0604030504040204" pitchFamily="34" charset="0"/>
              <a:ea typeface="標楷體" panose="03000509000000000000" pitchFamily="65" charset="-120"/>
              <a:cs typeface="Tahoma" panose="020B0604030504040204" pitchFamily="34" charset="0"/>
            </a:endParaRPr>
          </a:p>
        </p:txBody>
      </p:sp>
    </p:spTree>
    <p:extLst>
      <p:ext uri="{BB962C8B-B14F-4D97-AF65-F5344CB8AC3E}">
        <p14:creationId xmlns:p14="http://schemas.microsoft.com/office/powerpoint/2010/main" val="1769529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男生圖片素材, 男生圖案免費下載- Lovepik">
            <a:extLst>
              <a:ext uri="{FF2B5EF4-FFF2-40B4-BE49-F238E27FC236}">
                <a16:creationId xmlns:a16="http://schemas.microsoft.com/office/drawing/2014/main" id="{0D948F83-CF63-13D3-835C-8D31E0DC3F72}"/>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5200" r="-1" b="16502"/>
          <a:stretch/>
        </p:blipFill>
        <p:spPr bwMode="auto">
          <a:xfrm>
            <a:off x="1871076" y="10"/>
            <a:ext cx="8758851" cy="6857990"/>
          </a:xfrm>
          <a:custGeom>
            <a:avLst/>
            <a:gdLst/>
            <a:ahLst/>
            <a:cxnLst/>
            <a:rect l="l" t="t" r="r" b="b"/>
            <a:pathLst>
              <a:path w="8758851" h="6858000">
                <a:moveTo>
                  <a:pt x="1569440" y="0"/>
                </a:moveTo>
                <a:lnTo>
                  <a:pt x="7269410" y="0"/>
                </a:lnTo>
                <a:lnTo>
                  <a:pt x="7397000" y="122279"/>
                </a:lnTo>
                <a:cubicBezTo>
                  <a:pt x="7684956" y="409657"/>
                  <a:pt x="7989393" y="775792"/>
                  <a:pt x="8103084" y="923266"/>
                </a:cubicBezTo>
                <a:cubicBezTo>
                  <a:pt x="8447482" y="1232109"/>
                  <a:pt x="8851628" y="3075694"/>
                  <a:pt x="8739895" y="4050265"/>
                </a:cubicBezTo>
                <a:cubicBezTo>
                  <a:pt x="8628162" y="5024835"/>
                  <a:pt x="8133000" y="6212939"/>
                  <a:pt x="7432686" y="6770689"/>
                </a:cubicBezTo>
                <a:cubicBezTo>
                  <a:pt x="7424855" y="6776635"/>
                  <a:pt x="7394377" y="6798437"/>
                  <a:pt x="7349745" y="6830147"/>
                </a:cubicBezTo>
                <a:lnTo>
                  <a:pt x="7310490" y="6858000"/>
                </a:lnTo>
                <a:lnTo>
                  <a:pt x="1443025" y="6858000"/>
                </a:lnTo>
                <a:lnTo>
                  <a:pt x="1157316" y="6707473"/>
                </a:lnTo>
                <a:cubicBezTo>
                  <a:pt x="503653" y="6004374"/>
                  <a:pt x="273812" y="4974051"/>
                  <a:pt x="0" y="4039924"/>
                </a:cubicBezTo>
                <a:cubicBezTo>
                  <a:pt x="37464" y="2728801"/>
                  <a:pt x="467988" y="1030256"/>
                  <a:pt x="848551" y="619481"/>
                </a:cubicBezTo>
                <a:cubicBezTo>
                  <a:pt x="996479" y="463520"/>
                  <a:pt x="1221009" y="261562"/>
                  <a:pt x="1494925" y="53664"/>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2" descr="美國國旗">
            <a:extLst>
              <a:ext uri="{FF2B5EF4-FFF2-40B4-BE49-F238E27FC236}">
                <a16:creationId xmlns:a16="http://schemas.microsoft.com/office/drawing/2014/main" id="{38124B8E-D8D6-2CCC-F6F4-C621F2321FAA}"/>
              </a:ext>
            </a:extLst>
          </p:cNvPr>
          <p:cNvPicPr>
            <a:picLocks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012834" y="0"/>
            <a:ext cx="3179166" cy="1827750"/>
          </a:xfrm>
          <a:prstGeom prst="rect">
            <a:avLst/>
          </a:prstGeom>
          <a:noFill/>
          <a:extLst>
            <a:ext uri="{909E8E84-426E-40DD-AFC4-6F175D3DCCD1}">
              <a14:hiddenFill xmlns:a14="http://schemas.microsoft.com/office/drawing/2010/main">
                <a:solidFill>
                  <a:srgbClr val="FFFFFF"/>
                </a:solidFill>
              </a14:hiddenFill>
            </a:ext>
          </a:extLst>
        </p:spPr>
      </p:pic>
      <p:sp>
        <p:nvSpPr>
          <p:cNvPr id="5" name="文字方塊 4">
            <a:extLst>
              <a:ext uri="{FF2B5EF4-FFF2-40B4-BE49-F238E27FC236}">
                <a16:creationId xmlns:a16="http://schemas.microsoft.com/office/drawing/2014/main" id="{7D4A5D16-EB4A-E43D-125C-CEFCAB29C363}"/>
              </a:ext>
            </a:extLst>
          </p:cNvPr>
          <p:cNvSpPr txBox="1"/>
          <p:nvPr/>
        </p:nvSpPr>
        <p:spPr>
          <a:xfrm>
            <a:off x="0" y="5383546"/>
            <a:ext cx="2236510" cy="1323439"/>
          </a:xfrm>
          <a:prstGeom prst="rect">
            <a:avLst/>
          </a:prstGeom>
          <a:noFill/>
        </p:spPr>
        <p:txBody>
          <a:bodyPr wrap="none" rtlCol="0">
            <a:spAutoFit/>
          </a:bodyPr>
          <a:lstStyle/>
          <a:p>
            <a:r>
              <a:rPr lang="zh-TW" altLang="en-US" sz="8000" dirty="0">
                <a:latin typeface="標楷體" panose="03000509000000000000" pitchFamily="65" charset="-120"/>
                <a:ea typeface="標楷體" panose="03000509000000000000" pitchFamily="65" charset="-120"/>
              </a:rPr>
              <a:t>李友</a:t>
            </a:r>
          </a:p>
        </p:txBody>
      </p:sp>
    </p:spTree>
    <p:extLst>
      <p:ext uri="{BB962C8B-B14F-4D97-AF65-F5344CB8AC3E}">
        <p14:creationId xmlns:p14="http://schemas.microsoft.com/office/powerpoint/2010/main" val="169803357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男生圖片PNG去背圖| 矢量圖案素材| 免费下载| Pngtree">
            <a:extLst>
              <a:ext uri="{FF2B5EF4-FFF2-40B4-BE49-F238E27FC236}">
                <a16:creationId xmlns:a16="http://schemas.microsoft.com/office/drawing/2014/main" id="{D327E207-3444-6A7B-56E0-D05E2ACBE72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0851" r="-1" b="851"/>
          <a:stretch/>
        </p:blipFill>
        <p:spPr bwMode="auto">
          <a:xfrm>
            <a:off x="1871076" y="10"/>
            <a:ext cx="8758851" cy="6857990"/>
          </a:xfrm>
          <a:custGeom>
            <a:avLst/>
            <a:gdLst/>
            <a:ahLst/>
            <a:cxnLst/>
            <a:rect l="l" t="t" r="r" b="b"/>
            <a:pathLst>
              <a:path w="8758851" h="6858000">
                <a:moveTo>
                  <a:pt x="1569440" y="0"/>
                </a:moveTo>
                <a:lnTo>
                  <a:pt x="7269410" y="0"/>
                </a:lnTo>
                <a:lnTo>
                  <a:pt x="7397000" y="122279"/>
                </a:lnTo>
                <a:cubicBezTo>
                  <a:pt x="7684956" y="409657"/>
                  <a:pt x="7989393" y="775792"/>
                  <a:pt x="8103084" y="923266"/>
                </a:cubicBezTo>
                <a:cubicBezTo>
                  <a:pt x="8447482" y="1232109"/>
                  <a:pt x="8851628" y="3075694"/>
                  <a:pt x="8739895" y="4050265"/>
                </a:cubicBezTo>
                <a:cubicBezTo>
                  <a:pt x="8628162" y="5024835"/>
                  <a:pt x="8133000" y="6212939"/>
                  <a:pt x="7432686" y="6770689"/>
                </a:cubicBezTo>
                <a:cubicBezTo>
                  <a:pt x="7424855" y="6776635"/>
                  <a:pt x="7394377" y="6798437"/>
                  <a:pt x="7349745" y="6830147"/>
                </a:cubicBezTo>
                <a:lnTo>
                  <a:pt x="7310490" y="6858000"/>
                </a:lnTo>
                <a:lnTo>
                  <a:pt x="1443025" y="6858000"/>
                </a:lnTo>
                <a:lnTo>
                  <a:pt x="1157316" y="6707473"/>
                </a:lnTo>
                <a:cubicBezTo>
                  <a:pt x="503653" y="6004374"/>
                  <a:pt x="273812" y="4974051"/>
                  <a:pt x="0" y="4039924"/>
                </a:cubicBezTo>
                <a:cubicBezTo>
                  <a:pt x="37464" y="2728801"/>
                  <a:pt x="467988" y="1030256"/>
                  <a:pt x="848551" y="619481"/>
                </a:cubicBezTo>
                <a:cubicBezTo>
                  <a:pt x="996479" y="463520"/>
                  <a:pt x="1221009" y="261562"/>
                  <a:pt x="1494925" y="53664"/>
                </a:cubicBezTo>
                <a:close/>
              </a:path>
            </a:pathLst>
          </a:custGeom>
          <a:noFill/>
          <a:extLst>
            <a:ext uri="{909E8E84-426E-40DD-AFC4-6F175D3DCCD1}">
              <a14:hiddenFill xmlns:a14="http://schemas.microsoft.com/office/drawing/2010/main">
                <a:solidFill>
                  <a:srgbClr val="FFFFFF"/>
                </a:solidFill>
              </a14:hiddenFill>
            </a:ext>
          </a:extLst>
        </p:spPr>
      </p:pic>
      <p:sp>
        <p:nvSpPr>
          <p:cNvPr id="4" name="文字方塊 3">
            <a:extLst>
              <a:ext uri="{FF2B5EF4-FFF2-40B4-BE49-F238E27FC236}">
                <a16:creationId xmlns:a16="http://schemas.microsoft.com/office/drawing/2014/main" id="{C68C4370-DD57-B2C7-0CA1-FFA49FD28095}"/>
              </a:ext>
            </a:extLst>
          </p:cNvPr>
          <p:cNvSpPr txBox="1"/>
          <p:nvPr/>
        </p:nvSpPr>
        <p:spPr>
          <a:xfrm>
            <a:off x="0" y="5383546"/>
            <a:ext cx="2236510" cy="1323439"/>
          </a:xfrm>
          <a:prstGeom prst="rect">
            <a:avLst/>
          </a:prstGeom>
          <a:noFill/>
        </p:spPr>
        <p:txBody>
          <a:bodyPr wrap="none" rtlCol="0">
            <a:spAutoFit/>
          </a:bodyPr>
          <a:lstStyle/>
          <a:p>
            <a:r>
              <a:rPr lang="zh-TW" altLang="en-US" sz="8000" dirty="0">
                <a:latin typeface="標楷體" panose="03000509000000000000" pitchFamily="65" charset="-120"/>
                <a:ea typeface="標楷體" panose="03000509000000000000" pitchFamily="65" charset="-120"/>
              </a:rPr>
              <a:t>王朋</a:t>
            </a:r>
          </a:p>
        </p:txBody>
      </p:sp>
      <p:pic>
        <p:nvPicPr>
          <p:cNvPr id="5" name="Picture 4" descr="学生摄影图__儿童幼儿_人物图库_摄影图库_昵图网nipic.com">
            <a:extLst>
              <a:ext uri="{FF2B5EF4-FFF2-40B4-BE49-F238E27FC236}">
                <a16:creationId xmlns:a16="http://schemas.microsoft.com/office/drawing/2014/main" id="{70E17446-7C8D-6C16-5C95-62EEE7E314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0942" y="0"/>
            <a:ext cx="4111058" cy="2437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66185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手绘女头像高冷- 搜狗图片搜索">
            <a:extLst>
              <a:ext uri="{FF2B5EF4-FFF2-40B4-BE49-F238E27FC236}">
                <a16:creationId xmlns:a16="http://schemas.microsoft.com/office/drawing/2014/main" id="{58045B3A-5896-F068-70F7-612E8A01569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5101" r="-1" b="16601"/>
          <a:stretch/>
        </p:blipFill>
        <p:spPr bwMode="auto">
          <a:xfrm>
            <a:off x="1871076" y="10"/>
            <a:ext cx="8758851" cy="6857990"/>
          </a:xfrm>
          <a:custGeom>
            <a:avLst/>
            <a:gdLst/>
            <a:ahLst/>
            <a:cxnLst/>
            <a:rect l="l" t="t" r="r" b="b"/>
            <a:pathLst>
              <a:path w="8758851" h="6858000">
                <a:moveTo>
                  <a:pt x="1569440" y="0"/>
                </a:moveTo>
                <a:lnTo>
                  <a:pt x="7269410" y="0"/>
                </a:lnTo>
                <a:lnTo>
                  <a:pt x="7397000" y="122279"/>
                </a:lnTo>
                <a:cubicBezTo>
                  <a:pt x="7684956" y="409657"/>
                  <a:pt x="7989393" y="775792"/>
                  <a:pt x="8103084" y="923266"/>
                </a:cubicBezTo>
                <a:cubicBezTo>
                  <a:pt x="8447482" y="1232109"/>
                  <a:pt x="8851628" y="3075694"/>
                  <a:pt x="8739895" y="4050265"/>
                </a:cubicBezTo>
                <a:cubicBezTo>
                  <a:pt x="8628162" y="5024835"/>
                  <a:pt x="8133000" y="6212939"/>
                  <a:pt x="7432686" y="6770689"/>
                </a:cubicBezTo>
                <a:cubicBezTo>
                  <a:pt x="7424855" y="6776635"/>
                  <a:pt x="7394377" y="6798437"/>
                  <a:pt x="7349745" y="6830147"/>
                </a:cubicBezTo>
                <a:lnTo>
                  <a:pt x="7310490" y="6858000"/>
                </a:lnTo>
                <a:lnTo>
                  <a:pt x="1443025" y="6858000"/>
                </a:lnTo>
                <a:lnTo>
                  <a:pt x="1157316" y="6707473"/>
                </a:lnTo>
                <a:cubicBezTo>
                  <a:pt x="503653" y="6004374"/>
                  <a:pt x="273812" y="4974051"/>
                  <a:pt x="0" y="4039924"/>
                </a:cubicBezTo>
                <a:cubicBezTo>
                  <a:pt x="37464" y="2728801"/>
                  <a:pt x="467988" y="1030256"/>
                  <a:pt x="848551" y="619481"/>
                </a:cubicBezTo>
                <a:cubicBezTo>
                  <a:pt x="996479" y="463520"/>
                  <a:pt x="1221009" y="261562"/>
                  <a:pt x="1494925" y="53664"/>
                </a:cubicBezTo>
                <a:close/>
              </a:path>
            </a:pathLst>
          </a:custGeom>
          <a:noFill/>
          <a:extLst>
            <a:ext uri="{909E8E84-426E-40DD-AFC4-6F175D3DCCD1}">
              <a14:hiddenFill xmlns:a14="http://schemas.microsoft.com/office/drawing/2010/main">
                <a:solidFill>
                  <a:srgbClr val="FFFFFF"/>
                </a:solidFill>
              </a14:hiddenFill>
            </a:ext>
          </a:extLst>
        </p:spPr>
      </p:pic>
      <p:sp>
        <p:nvSpPr>
          <p:cNvPr id="4" name="文字方塊 3">
            <a:extLst>
              <a:ext uri="{FF2B5EF4-FFF2-40B4-BE49-F238E27FC236}">
                <a16:creationId xmlns:a16="http://schemas.microsoft.com/office/drawing/2014/main" id="{0E2E929F-2F6C-1D70-CB0E-2ACA4783D1EE}"/>
              </a:ext>
            </a:extLst>
          </p:cNvPr>
          <p:cNvSpPr txBox="1"/>
          <p:nvPr/>
        </p:nvSpPr>
        <p:spPr>
          <a:xfrm>
            <a:off x="0" y="5383546"/>
            <a:ext cx="2236510" cy="1323439"/>
          </a:xfrm>
          <a:prstGeom prst="rect">
            <a:avLst/>
          </a:prstGeom>
          <a:noFill/>
        </p:spPr>
        <p:txBody>
          <a:bodyPr wrap="none" rtlCol="0">
            <a:spAutoFit/>
          </a:bodyPr>
          <a:lstStyle/>
          <a:p>
            <a:r>
              <a:rPr lang="zh-TW" altLang="en-US" sz="8000" dirty="0">
                <a:latin typeface="標楷體" panose="03000509000000000000" pitchFamily="65" charset="-120"/>
                <a:ea typeface="標楷體" panose="03000509000000000000" pitchFamily="65" charset="-120"/>
              </a:rPr>
              <a:t>李生</a:t>
            </a:r>
          </a:p>
        </p:txBody>
      </p:sp>
      <p:pic>
        <p:nvPicPr>
          <p:cNvPr id="5" name="Picture 4" descr="中華人民共和國國旗">
            <a:extLst>
              <a:ext uri="{FF2B5EF4-FFF2-40B4-BE49-F238E27FC236}">
                <a16:creationId xmlns:a16="http://schemas.microsoft.com/office/drawing/2014/main" id="{498BE8FE-BF22-37E6-BFCB-9A237B0082BB}"/>
              </a:ext>
            </a:extLst>
          </p:cNvPr>
          <p:cNvPicPr>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849360" y="-5948"/>
            <a:ext cx="3342640" cy="2170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56694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那些令人惊艳的手绘女生头像">
            <a:extLst>
              <a:ext uri="{FF2B5EF4-FFF2-40B4-BE49-F238E27FC236}">
                <a16:creationId xmlns:a16="http://schemas.microsoft.com/office/drawing/2014/main" id="{A4B2A99A-74D1-F310-5B4A-FDABFFC2756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4597" r="-1" b="33726"/>
          <a:stretch/>
        </p:blipFill>
        <p:spPr bwMode="auto">
          <a:xfrm>
            <a:off x="1871076" y="10"/>
            <a:ext cx="8758851" cy="6857990"/>
          </a:xfrm>
          <a:custGeom>
            <a:avLst/>
            <a:gdLst/>
            <a:ahLst/>
            <a:cxnLst/>
            <a:rect l="l" t="t" r="r" b="b"/>
            <a:pathLst>
              <a:path w="8758851" h="6858000">
                <a:moveTo>
                  <a:pt x="1569440" y="0"/>
                </a:moveTo>
                <a:lnTo>
                  <a:pt x="7269410" y="0"/>
                </a:lnTo>
                <a:lnTo>
                  <a:pt x="7397000" y="122279"/>
                </a:lnTo>
                <a:cubicBezTo>
                  <a:pt x="7684956" y="409657"/>
                  <a:pt x="7989393" y="775792"/>
                  <a:pt x="8103084" y="923266"/>
                </a:cubicBezTo>
                <a:cubicBezTo>
                  <a:pt x="8447482" y="1232109"/>
                  <a:pt x="8851628" y="3075694"/>
                  <a:pt x="8739895" y="4050265"/>
                </a:cubicBezTo>
                <a:cubicBezTo>
                  <a:pt x="8628162" y="5024835"/>
                  <a:pt x="8133000" y="6212939"/>
                  <a:pt x="7432686" y="6770689"/>
                </a:cubicBezTo>
                <a:cubicBezTo>
                  <a:pt x="7424855" y="6776635"/>
                  <a:pt x="7394377" y="6798437"/>
                  <a:pt x="7349745" y="6830147"/>
                </a:cubicBezTo>
                <a:lnTo>
                  <a:pt x="7310490" y="6858000"/>
                </a:lnTo>
                <a:lnTo>
                  <a:pt x="1443025" y="6858000"/>
                </a:lnTo>
                <a:lnTo>
                  <a:pt x="1157316" y="6707473"/>
                </a:lnTo>
                <a:cubicBezTo>
                  <a:pt x="503653" y="6004374"/>
                  <a:pt x="273812" y="4974051"/>
                  <a:pt x="0" y="4039924"/>
                </a:cubicBezTo>
                <a:cubicBezTo>
                  <a:pt x="37464" y="2728801"/>
                  <a:pt x="467988" y="1030256"/>
                  <a:pt x="848551" y="619481"/>
                </a:cubicBezTo>
                <a:cubicBezTo>
                  <a:pt x="996479" y="463520"/>
                  <a:pt x="1221009" y="261562"/>
                  <a:pt x="1494925" y="53664"/>
                </a:cubicBezTo>
                <a:close/>
              </a:path>
            </a:pathLst>
          </a:custGeom>
          <a:noFill/>
          <a:extLst>
            <a:ext uri="{909E8E84-426E-40DD-AFC4-6F175D3DCCD1}">
              <a14:hiddenFill xmlns:a14="http://schemas.microsoft.com/office/drawing/2010/main">
                <a:solidFill>
                  <a:srgbClr val="FFFFFF"/>
                </a:solidFill>
              </a14:hiddenFill>
            </a:ext>
          </a:extLst>
        </p:spPr>
      </p:pic>
      <p:sp>
        <p:nvSpPr>
          <p:cNvPr id="4" name="文字方塊 3">
            <a:extLst>
              <a:ext uri="{FF2B5EF4-FFF2-40B4-BE49-F238E27FC236}">
                <a16:creationId xmlns:a16="http://schemas.microsoft.com/office/drawing/2014/main" id="{5BF61EFE-3455-5FFE-F529-6059EC039CF2}"/>
              </a:ext>
            </a:extLst>
          </p:cNvPr>
          <p:cNvSpPr txBox="1"/>
          <p:nvPr/>
        </p:nvSpPr>
        <p:spPr>
          <a:xfrm>
            <a:off x="0" y="5383546"/>
            <a:ext cx="2236510" cy="1323439"/>
          </a:xfrm>
          <a:prstGeom prst="rect">
            <a:avLst/>
          </a:prstGeom>
          <a:noFill/>
        </p:spPr>
        <p:txBody>
          <a:bodyPr wrap="none" rtlCol="0">
            <a:spAutoFit/>
          </a:bodyPr>
          <a:lstStyle/>
          <a:p>
            <a:r>
              <a:rPr lang="zh-TW" altLang="en-US" sz="8000" dirty="0">
                <a:latin typeface="標楷體" panose="03000509000000000000" pitchFamily="65" charset="-120"/>
                <a:ea typeface="標楷體" panose="03000509000000000000" pitchFamily="65" charset="-120"/>
              </a:rPr>
              <a:t>王生</a:t>
            </a:r>
          </a:p>
        </p:txBody>
      </p:sp>
      <p:pic>
        <p:nvPicPr>
          <p:cNvPr id="6" name="Picture 2" descr="Departamento de Religión: Profesor viejo o Viejo profesor">
            <a:extLst>
              <a:ext uri="{FF2B5EF4-FFF2-40B4-BE49-F238E27FC236}">
                <a16:creationId xmlns:a16="http://schemas.microsoft.com/office/drawing/2014/main" id="{A2EF35B0-4A50-AE68-8CC7-8D84B4FBE295}"/>
              </a:ext>
            </a:extLst>
          </p:cNvPr>
          <p:cNvPicPr>
            <a:picLocks noChangeAspect="1" noChangeArrowheads="1"/>
          </p:cNvPicPr>
          <p:nvPr/>
        </p:nvPicPr>
        <p:blipFill rotWithShape="1">
          <a:blip r:embed="rId3">
            <a:alphaModFix amt="85000"/>
            <a:extLst>
              <a:ext uri="{28A0092B-C50C-407E-A947-70E740481C1C}">
                <a14:useLocalDpi xmlns:a14="http://schemas.microsoft.com/office/drawing/2010/main" val="0"/>
              </a:ext>
            </a:extLst>
          </a:blip>
          <a:srcRect l="11921" t="-1" r="22178" b="-5412"/>
          <a:stretch/>
        </p:blipFill>
        <p:spPr bwMode="auto">
          <a:xfrm>
            <a:off x="9022080" y="6203"/>
            <a:ext cx="3169920" cy="447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6646550"/>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手绘女头像高冷- 搜狗图片搜索">
            <a:extLst>
              <a:ext uri="{FF2B5EF4-FFF2-40B4-BE49-F238E27FC236}">
                <a16:creationId xmlns:a16="http://schemas.microsoft.com/office/drawing/2014/main" id="{58045B3A-5896-F068-70F7-612E8A01569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5101" r="-1" b="16601"/>
          <a:stretch/>
        </p:blipFill>
        <p:spPr bwMode="auto">
          <a:xfrm>
            <a:off x="1871076" y="10"/>
            <a:ext cx="8758851" cy="6857990"/>
          </a:xfrm>
          <a:custGeom>
            <a:avLst/>
            <a:gdLst/>
            <a:ahLst/>
            <a:cxnLst/>
            <a:rect l="l" t="t" r="r" b="b"/>
            <a:pathLst>
              <a:path w="8758851" h="6858000">
                <a:moveTo>
                  <a:pt x="1569440" y="0"/>
                </a:moveTo>
                <a:lnTo>
                  <a:pt x="7269410" y="0"/>
                </a:lnTo>
                <a:lnTo>
                  <a:pt x="7397000" y="122279"/>
                </a:lnTo>
                <a:cubicBezTo>
                  <a:pt x="7684956" y="409657"/>
                  <a:pt x="7989393" y="775792"/>
                  <a:pt x="8103084" y="923266"/>
                </a:cubicBezTo>
                <a:cubicBezTo>
                  <a:pt x="8447482" y="1232109"/>
                  <a:pt x="8851628" y="3075694"/>
                  <a:pt x="8739895" y="4050265"/>
                </a:cubicBezTo>
                <a:cubicBezTo>
                  <a:pt x="8628162" y="5024835"/>
                  <a:pt x="8133000" y="6212939"/>
                  <a:pt x="7432686" y="6770689"/>
                </a:cubicBezTo>
                <a:cubicBezTo>
                  <a:pt x="7424855" y="6776635"/>
                  <a:pt x="7394377" y="6798437"/>
                  <a:pt x="7349745" y="6830147"/>
                </a:cubicBezTo>
                <a:lnTo>
                  <a:pt x="7310490" y="6858000"/>
                </a:lnTo>
                <a:lnTo>
                  <a:pt x="1443025" y="6858000"/>
                </a:lnTo>
                <a:lnTo>
                  <a:pt x="1157316" y="6707473"/>
                </a:lnTo>
                <a:cubicBezTo>
                  <a:pt x="503653" y="6004374"/>
                  <a:pt x="273812" y="4974051"/>
                  <a:pt x="0" y="4039924"/>
                </a:cubicBezTo>
                <a:cubicBezTo>
                  <a:pt x="37464" y="2728801"/>
                  <a:pt x="467988" y="1030256"/>
                  <a:pt x="848551" y="619481"/>
                </a:cubicBezTo>
                <a:cubicBezTo>
                  <a:pt x="996479" y="463520"/>
                  <a:pt x="1221009" y="261562"/>
                  <a:pt x="1494925" y="53664"/>
                </a:cubicBezTo>
                <a:close/>
              </a:path>
            </a:pathLst>
          </a:custGeom>
          <a:noFill/>
          <a:extLst>
            <a:ext uri="{909E8E84-426E-40DD-AFC4-6F175D3DCCD1}">
              <a14:hiddenFill xmlns:a14="http://schemas.microsoft.com/office/drawing/2010/main">
                <a:solidFill>
                  <a:srgbClr val="FFFFFF"/>
                </a:solidFill>
              </a14:hiddenFill>
            </a:ext>
          </a:extLst>
        </p:spPr>
      </p:pic>
      <p:sp>
        <p:nvSpPr>
          <p:cNvPr id="4" name="文字方塊 3">
            <a:extLst>
              <a:ext uri="{FF2B5EF4-FFF2-40B4-BE49-F238E27FC236}">
                <a16:creationId xmlns:a16="http://schemas.microsoft.com/office/drawing/2014/main" id="{0E2E929F-2F6C-1D70-CB0E-2ACA4783D1EE}"/>
              </a:ext>
            </a:extLst>
          </p:cNvPr>
          <p:cNvSpPr txBox="1"/>
          <p:nvPr/>
        </p:nvSpPr>
        <p:spPr>
          <a:xfrm>
            <a:off x="0" y="5383546"/>
            <a:ext cx="2236510" cy="1323439"/>
          </a:xfrm>
          <a:prstGeom prst="rect">
            <a:avLst/>
          </a:prstGeom>
          <a:noFill/>
        </p:spPr>
        <p:txBody>
          <a:bodyPr wrap="none" rtlCol="0">
            <a:spAutoFit/>
          </a:bodyPr>
          <a:lstStyle/>
          <a:p>
            <a:r>
              <a:rPr lang="zh-TW" altLang="en-US" sz="8000" dirty="0">
                <a:latin typeface="標楷體" panose="03000509000000000000" pitchFamily="65" charset="-120"/>
                <a:ea typeface="標楷體" panose="03000509000000000000" pitchFamily="65" charset="-120"/>
              </a:rPr>
              <a:t>李生</a:t>
            </a:r>
          </a:p>
        </p:txBody>
      </p:sp>
      <p:pic>
        <p:nvPicPr>
          <p:cNvPr id="9" name="Picture 2" descr="捷克國旗">
            <a:extLst>
              <a:ext uri="{FF2B5EF4-FFF2-40B4-BE49-F238E27FC236}">
                <a16:creationId xmlns:a16="http://schemas.microsoft.com/office/drawing/2014/main" id="{94B5F679-8984-AB08-D5DA-7B2799630D95}"/>
              </a:ext>
            </a:extLst>
          </p:cNvPr>
          <p:cNvPicPr>
            <a:picLocks noChangeAspect="1" noChangeArrowheads="1"/>
          </p:cNvPicPr>
          <p:nvPr/>
        </p:nvPicPr>
        <p:blipFill>
          <a:blip r:embed="rId3">
            <a:alphaModFix amt="85000"/>
            <a:extLst>
              <a:ext uri="{28A0092B-C50C-407E-A947-70E740481C1C}">
                <a14:useLocalDpi xmlns:a14="http://schemas.microsoft.com/office/drawing/2010/main" val="0"/>
              </a:ext>
            </a:extLst>
          </a:blip>
          <a:stretch>
            <a:fillRect/>
          </a:stretch>
        </p:blipFill>
        <p:spPr bwMode="auto">
          <a:xfrm>
            <a:off x="8879840" y="0"/>
            <a:ext cx="3312160" cy="2199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462346"/>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那些令人惊艳的手绘女生头像">
            <a:extLst>
              <a:ext uri="{FF2B5EF4-FFF2-40B4-BE49-F238E27FC236}">
                <a16:creationId xmlns:a16="http://schemas.microsoft.com/office/drawing/2014/main" id="{A4B2A99A-74D1-F310-5B4A-FDABFFC2756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4597" r="-1" b="33726"/>
          <a:stretch/>
        </p:blipFill>
        <p:spPr bwMode="auto">
          <a:xfrm>
            <a:off x="1871076" y="10"/>
            <a:ext cx="8758851" cy="6857990"/>
          </a:xfrm>
          <a:custGeom>
            <a:avLst/>
            <a:gdLst/>
            <a:ahLst/>
            <a:cxnLst/>
            <a:rect l="l" t="t" r="r" b="b"/>
            <a:pathLst>
              <a:path w="8758851" h="6858000">
                <a:moveTo>
                  <a:pt x="1569440" y="0"/>
                </a:moveTo>
                <a:lnTo>
                  <a:pt x="7269410" y="0"/>
                </a:lnTo>
                <a:lnTo>
                  <a:pt x="7397000" y="122279"/>
                </a:lnTo>
                <a:cubicBezTo>
                  <a:pt x="7684956" y="409657"/>
                  <a:pt x="7989393" y="775792"/>
                  <a:pt x="8103084" y="923266"/>
                </a:cubicBezTo>
                <a:cubicBezTo>
                  <a:pt x="8447482" y="1232109"/>
                  <a:pt x="8851628" y="3075694"/>
                  <a:pt x="8739895" y="4050265"/>
                </a:cubicBezTo>
                <a:cubicBezTo>
                  <a:pt x="8628162" y="5024835"/>
                  <a:pt x="8133000" y="6212939"/>
                  <a:pt x="7432686" y="6770689"/>
                </a:cubicBezTo>
                <a:cubicBezTo>
                  <a:pt x="7424855" y="6776635"/>
                  <a:pt x="7394377" y="6798437"/>
                  <a:pt x="7349745" y="6830147"/>
                </a:cubicBezTo>
                <a:lnTo>
                  <a:pt x="7310490" y="6858000"/>
                </a:lnTo>
                <a:lnTo>
                  <a:pt x="1443025" y="6858000"/>
                </a:lnTo>
                <a:lnTo>
                  <a:pt x="1157316" y="6707473"/>
                </a:lnTo>
                <a:cubicBezTo>
                  <a:pt x="503653" y="6004374"/>
                  <a:pt x="273812" y="4974051"/>
                  <a:pt x="0" y="4039924"/>
                </a:cubicBezTo>
                <a:cubicBezTo>
                  <a:pt x="37464" y="2728801"/>
                  <a:pt x="467988" y="1030256"/>
                  <a:pt x="848551" y="619481"/>
                </a:cubicBezTo>
                <a:cubicBezTo>
                  <a:pt x="996479" y="463520"/>
                  <a:pt x="1221009" y="261562"/>
                  <a:pt x="1494925" y="53664"/>
                </a:cubicBezTo>
                <a:close/>
              </a:path>
            </a:pathLst>
          </a:custGeom>
          <a:noFill/>
          <a:extLst>
            <a:ext uri="{909E8E84-426E-40DD-AFC4-6F175D3DCCD1}">
              <a14:hiddenFill xmlns:a14="http://schemas.microsoft.com/office/drawing/2010/main">
                <a:solidFill>
                  <a:srgbClr val="FFFFFF"/>
                </a:solidFill>
              </a14:hiddenFill>
            </a:ext>
          </a:extLst>
        </p:spPr>
      </p:pic>
      <p:sp>
        <p:nvSpPr>
          <p:cNvPr id="4" name="文字方塊 3">
            <a:extLst>
              <a:ext uri="{FF2B5EF4-FFF2-40B4-BE49-F238E27FC236}">
                <a16:creationId xmlns:a16="http://schemas.microsoft.com/office/drawing/2014/main" id="{5BF61EFE-3455-5FFE-F529-6059EC039CF2}"/>
              </a:ext>
            </a:extLst>
          </p:cNvPr>
          <p:cNvSpPr txBox="1"/>
          <p:nvPr/>
        </p:nvSpPr>
        <p:spPr>
          <a:xfrm>
            <a:off x="0" y="5383546"/>
            <a:ext cx="2236510" cy="1323439"/>
          </a:xfrm>
          <a:prstGeom prst="rect">
            <a:avLst/>
          </a:prstGeom>
          <a:noFill/>
        </p:spPr>
        <p:txBody>
          <a:bodyPr wrap="none" rtlCol="0">
            <a:spAutoFit/>
          </a:bodyPr>
          <a:lstStyle/>
          <a:p>
            <a:r>
              <a:rPr lang="zh-TW" altLang="en-US" sz="8000" dirty="0">
                <a:latin typeface="標楷體" panose="03000509000000000000" pitchFamily="65" charset="-120"/>
                <a:ea typeface="標楷體" panose="03000509000000000000" pitchFamily="65" charset="-120"/>
              </a:rPr>
              <a:t>王生</a:t>
            </a:r>
          </a:p>
        </p:txBody>
      </p:sp>
      <p:pic>
        <p:nvPicPr>
          <p:cNvPr id="7" name="Picture 6" descr="烏克蘭國旗">
            <a:extLst>
              <a:ext uri="{FF2B5EF4-FFF2-40B4-BE49-F238E27FC236}">
                <a16:creationId xmlns:a16="http://schemas.microsoft.com/office/drawing/2014/main" id="{4421444B-29DF-943D-A349-6F1E2039965B}"/>
              </a:ext>
            </a:extLst>
          </p:cNvPr>
          <p:cNvPicPr>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147059" y="0"/>
            <a:ext cx="3044941" cy="192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075902"/>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手绘女生头像拿图留赞哦_随风资源网">
            <a:extLst>
              <a:ext uri="{FF2B5EF4-FFF2-40B4-BE49-F238E27FC236}">
                <a16:creationId xmlns:a16="http://schemas.microsoft.com/office/drawing/2014/main" id="{AC1A9242-1A3B-2E36-29F5-0354E6A9CC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2"/>
          <a:stretch/>
        </p:blipFill>
        <p:spPr bwMode="auto">
          <a:xfrm>
            <a:off x="991027" y="956945"/>
            <a:ext cx="4944107" cy="4944110"/>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a:noFill/>
          <a:extLst>
            <a:ext uri="{909E8E84-426E-40DD-AFC4-6F175D3DCCD1}">
              <a14:hiddenFill xmlns:a14="http://schemas.microsoft.com/office/drawing/2010/main">
                <a:solidFill>
                  <a:srgbClr val="FFFFFF"/>
                </a:solidFill>
              </a14:hiddenFill>
            </a:ext>
          </a:extLst>
        </p:spPr>
      </p:pic>
      <p:pic>
        <p:nvPicPr>
          <p:cNvPr id="14338" name="Picture 2" descr="一些很好看的手繪女生頭像、閨蜜頭像">
            <a:extLst>
              <a:ext uri="{FF2B5EF4-FFF2-40B4-BE49-F238E27FC236}">
                <a16:creationId xmlns:a16="http://schemas.microsoft.com/office/drawing/2014/main" id="{D3EB2D2E-6802-4787-EFA0-B92500727CA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750" r="502" b="2"/>
          <a:stretch/>
        </p:blipFill>
        <p:spPr bwMode="auto">
          <a:xfrm>
            <a:off x="6256867" y="956945"/>
            <a:ext cx="4944107" cy="4944110"/>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a:noFill/>
          <a:extLst>
            <a:ext uri="{909E8E84-426E-40DD-AFC4-6F175D3DCCD1}">
              <a14:hiddenFill xmlns:a14="http://schemas.microsoft.com/office/drawing/2010/main">
                <a:solidFill>
                  <a:srgbClr val="FFFFFF"/>
                </a:solidFill>
              </a14:hiddenFill>
            </a:ext>
          </a:extLst>
        </p:spPr>
      </p:pic>
      <p:sp>
        <p:nvSpPr>
          <p:cNvPr id="4" name="文字方塊 3">
            <a:extLst>
              <a:ext uri="{FF2B5EF4-FFF2-40B4-BE49-F238E27FC236}">
                <a16:creationId xmlns:a16="http://schemas.microsoft.com/office/drawing/2014/main" id="{BD794B73-1BF2-095B-E24D-E93251AC6EDD}"/>
              </a:ext>
            </a:extLst>
          </p:cNvPr>
          <p:cNvSpPr txBox="1"/>
          <p:nvPr/>
        </p:nvSpPr>
        <p:spPr>
          <a:xfrm>
            <a:off x="0" y="5383546"/>
            <a:ext cx="2236510" cy="1323439"/>
          </a:xfrm>
          <a:prstGeom prst="rect">
            <a:avLst/>
          </a:prstGeom>
          <a:noFill/>
        </p:spPr>
        <p:txBody>
          <a:bodyPr wrap="none" rtlCol="0">
            <a:spAutoFit/>
          </a:bodyPr>
          <a:lstStyle/>
          <a:p>
            <a:r>
              <a:rPr lang="zh-TW" altLang="en-US" sz="8000" dirty="0">
                <a:latin typeface="標楷體" panose="03000509000000000000" pitchFamily="65" charset="-120"/>
                <a:ea typeface="標楷體" panose="03000509000000000000" pitchFamily="65" charset="-120"/>
              </a:rPr>
              <a:t>王生</a:t>
            </a:r>
          </a:p>
        </p:txBody>
      </p:sp>
      <p:sp>
        <p:nvSpPr>
          <p:cNvPr id="5" name="文字方塊 4">
            <a:extLst>
              <a:ext uri="{FF2B5EF4-FFF2-40B4-BE49-F238E27FC236}">
                <a16:creationId xmlns:a16="http://schemas.microsoft.com/office/drawing/2014/main" id="{5C8BCD38-AE56-0376-4486-B72BAB22EA75}"/>
              </a:ext>
            </a:extLst>
          </p:cNvPr>
          <p:cNvSpPr txBox="1"/>
          <p:nvPr/>
        </p:nvSpPr>
        <p:spPr>
          <a:xfrm>
            <a:off x="5728138" y="5383546"/>
            <a:ext cx="2236510" cy="1323439"/>
          </a:xfrm>
          <a:prstGeom prst="rect">
            <a:avLst/>
          </a:prstGeom>
          <a:noFill/>
        </p:spPr>
        <p:txBody>
          <a:bodyPr wrap="none" rtlCol="0">
            <a:spAutoFit/>
          </a:bodyPr>
          <a:lstStyle/>
          <a:p>
            <a:r>
              <a:rPr lang="zh-TW" altLang="en-US" sz="8000" dirty="0">
                <a:latin typeface="標楷體" panose="03000509000000000000" pitchFamily="65" charset="-120"/>
                <a:ea typeface="標楷體" panose="03000509000000000000" pitchFamily="65" charset="-120"/>
              </a:rPr>
              <a:t>李生</a:t>
            </a:r>
          </a:p>
        </p:txBody>
      </p:sp>
      <p:pic>
        <p:nvPicPr>
          <p:cNvPr id="6" name="Picture 4" descr="立陶宛國旗">
            <a:extLst>
              <a:ext uri="{FF2B5EF4-FFF2-40B4-BE49-F238E27FC236}">
                <a16:creationId xmlns:a16="http://schemas.microsoft.com/office/drawing/2014/main" id="{104FBA64-61DC-D3E6-BBB5-14FF38900FF7}"/>
              </a:ext>
            </a:extLst>
          </p:cNvPr>
          <p:cNvPicPr>
            <a:picLocks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936000" y="0"/>
            <a:ext cx="216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立陶宛國旗">
            <a:extLst>
              <a:ext uri="{FF2B5EF4-FFF2-40B4-BE49-F238E27FC236}">
                <a16:creationId xmlns:a16="http://schemas.microsoft.com/office/drawing/2014/main" id="{516CFB4F-F601-D38E-89A5-8097DC32BEFB}"/>
              </a:ext>
            </a:extLst>
          </p:cNvPr>
          <p:cNvPicPr>
            <a:picLocks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040973" y="0"/>
            <a:ext cx="2160000" cy="1440000"/>
          </a:xfrm>
          <a:prstGeom prst="rect">
            <a:avLst/>
          </a:prstGeom>
          <a:noFill/>
          <a:extLst>
            <a:ext uri="{909E8E84-426E-40DD-AFC4-6F175D3DCCD1}">
              <a14:hiddenFill xmlns:a14="http://schemas.microsoft.com/office/drawing/2010/main">
                <a:solidFill>
                  <a:srgbClr val="FFFFFF"/>
                </a:solidFill>
              </a14:hiddenFill>
            </a:ext>
          </a:extLst>
        </p:spPr>
      </p:pic>
      <p:sp>
        <p:nvSpPr>
          <p:cNvPr id="9" name="文字方塊 8">
            <a:extLst>
              <a:ext uri="{FF2B5EF4-FFF2-40B4-BE49-F238E27FC236}">
                <a16:creationId xmlns:a16="http://schemas.microsoft.com/office/drawing/2014/main" id="{B5242A58-1A82-E8D8-0CF6-E4F8811DFD3E}"/>
              </a:ext>
            </a:extLst>
          </p:cNvPr>
          <p:cNvSpPr txBox="1"/>
          <p:nvPr/>
        </p:nvSpPr>
        <p:spPr>
          <a:xfrm>
            <a:off x="-123588" y="-92767"/>
            <a:ext cx="2103219" cy="646331"/>
          </a:xfrm>
          <a:prstGeom prst="rect">
            <a:avLst/>
          </a:prstGeom>
          <a:noFill/>
        </p:spPr>
        <p:txBody>
          <a:bodyPr wrap="square">
            <a:spAutoFit/>
          </a:bodyPr>
          <a:lstStyle/>
          <a:p>
            <a:pPr algn="ctr"/>
            <a:r>
              <a:rPr lang="zh-TW" altLang="en-US" sz="3600" dirty="0">
                <a:latin typeface="標楷體" panose="03000509000000000000" pitchFamily="65" charset="-120"/>
                <a:ea typeface="標楷體" panose="03000509000000000000" pitchFamily="65" charset="-120"/>
              </a:rPr>
              <a:t>立陶宛</a:t>
            </a:r>
            <a:endParaRPr lang="en-US" altLang="zh-TW" sz="3600" dirty="0">
              <a:latin typeface="標楷體" panose="03000509000000000000" pitchFamily="65" charset="-120"/>
              <a:ea typeface="標楷體" panose="03000509000000000000" pitchFamily="65" charset="-120"/>
            </a:endParaRPr>
          </a:p>
        </p:txBody>
      </p:sp>
      <p:sp>
        <p:nvSpPr>
          <p:cNvPr id="10" name="文字方塊 9">
            <a:extLst>
              <a:ext uri="{FF2B5EF4-FFF2-40B4-BE49-F238E27FC236}">
                <a16:creationId xmlns:a16="http://schemas.microsoft.com/office/drawing/2014/main" id="{568D5770-81D0-161F-0BE6-FE78962CF3C6}"/>
              </a:ext>
            </a:extLst>
          </p:cNvPr>
          <p:cNvSpPr txBox="1"/>
          <p:nvPr/>
        </p:nvSpPr>
        <p:spPr>
          <a:xfrm>
            <a:off x="-110922" y="535865"/>
            <a:ext cx="2103219" cy="646331"/>
          </a:xfrm>
          <a:prstGeom prst="rect">
            <a:avLst/>
          </a:prstGeom>
          <a:noFill/>
        </p:spPr>
        <p:txBody>
          <a:bodyPr wrap="square">
            <a:spAutoFit/>
          </a:bodyPr>
          <a:lstStyle/>
          <a:p>
            <a:pPr algn="ctr"/>
            <a:r>
              <a:rPr lang="en-US" altLang="zh-TW" sz="3600" dirty="0" err="1">
                <a:latin typeface="Times New Roman" panose="02020603050405020304" pitchFamily="18" charset="0"/>
                <a:ea typeface="標楷體" panose="03000509000000000000" pitchFamily="65" charset="-120"/>
                <a:cs typeface="Times New Roman" panose="02020603050405020304" pitchFamily="18" charset="0"/>
              </a:rPr>
              <a:t>Lìtáowǎn</a:t>
            </a:r>
            <a:endParaRPr lang="en-US" altLang="zh-TW" sz="36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542384530"/>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学生摄影图__儿童幼儿_人物图库_摄影图库_昵图网nipic.com">
            <a:extLst>
              <a:ext uri="{FF2B5EF4-FFF2-40B4-BE49-F238E27FC236}">
                <a16:creationId xmlns:a16="http://schemas.microsoft.com/office/drawing/2014/main" id="{1721D974-2645-D501-31F0-1A4070F202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8479" y="0"/>
            <a:ext cx="3037682" cy="180082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学生摄影图__儿童幼儿_人物图库_摄影图库_昵图网nipic.com">
            <a:extLst>
              <a:ext uri="{FF2B5EF4-FFF2-40B4-BE49-F238E27FC236}">
                <a16:creationId xmlns:a16="http://schemas.microsoft.com/office/drawing/2014/main" id="{25F2F4B7-77F1-918C-A54B-D2EE54A945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0903" y="0"/>
            <a:ext cx="3037682" cy="180082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手绘女生头像拿图留赞哦_随风资源网">
            <a:extLst>
              <a:ext uri="{FF2B5EF4-FFF2-40B4-BE49-F238E27FC236}">
                <a16:creationId xmlns:a16="http://schemas.microsoft.com/office/drawing/2014/main" id="{AC1A9242-1A3B-2E36-29F5-0354E6A9CC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2"/>
          <a:stretch/>
        </p:blipFill>
        <p:spPr bwMode="auto">
          <a:xfrm>
            <a:off x="991027" y="956945"/>
            <a:ext cx="4944107" cy="4944110"/>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a:noFill/>
          <a:extLst>
            <a:ext uri="{909E8E84-426E-40DD-AFC4-6F175D3DCCD1}">
              <a14:hiddenFill xmlns:a14="http://schemas.microsoft.com/office/drawing/2010/main">
                <a:solidFill>
                  <a:srgbClr val="FFFFFF"/>
                </a:solidFill>
              </a14:hiddenFill>
            </a:ext>
          </a:extLst>
        </p:spPr>
      </p:pic>
      <p:pic>
        <p:nvPicPr>
          <p:cNvPr id="14338" name="Picture 2" descr="一些很好看的手繪女生頭像、閨蜜頭像">
            <a:extLst>
              <a:ext uri="{FF2B5EF4-FFF2-40B4-BE49-F238E27FC236}">
                <a16:creationId xmlns:a16="http://schemas.microsoft.com/office/drawing/2014/main" id="{D3EB2D2E-6802-4787-EFA0-B92500727CA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750" r="502" b="2"/>
          <a:stretch/>
        </p:blipFill>
        <p:spPr bwMode="auto">
          <a:xfrm>
            <a:off x="6256867" y="956945"/>
            <a:ext cx="4944107" cy="4944110"/>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a:noFill/>
          <a:extLst>
            <a:ext uri="{909E8E84-426E-40DD-AFC4-6F175D3DCCD1}">
              <a14:hiddenFill xmlns:a14="http://schemas.microsoft.com/office/drawing/2010/main">
                <a:solidFill>
                  <a:srgbClr val="FFFFFF"/>
                </a:solidFill>
              </a14:hiddenFill>
            </a:ext>
          </a:extLst>
        </p:spPr>
      </p:pic>
      <p:sp>
        <p:nvSpPr>
          <p:cNvPr id="4" name="文字方塊 3">
            <a:extLst>
              <a:ext uri="{FF2B5EF4-FFF2-40B4-BE49-F238E27FC236}">
                <a16:creationId xmlns:a16="http://schemas.microsoft.com/office/drawing/2014/main" id="{BD794B73-1BF2-095B-E24D-E93251AC6EDD}"/>
              </a:ext>
            </a:extLst>
          </p:cNvPr>
          <p:cNvSpPr txBox="1"/>
          <p:nvPr/>
        </p:nvSpPr>
        <p:spPr>
          <a:xfrm>
            <a:off x="0" y="5383546"/>
            <a:ext cx="2236510" cy="1323439"/>
          </a:xfrm>
          <a:prstGeom prst="rect">
            <a:avLst/>
          </a:prstGeom>
          <a:noFill/>
        </p:spPr>
        <p:txBody>
          <a:bodyPr wrap="none" rtlCol="0">
            <a:spAutoFit/>
          </a:bodyPr>
          <a:lstStyle/>
          <a:p>
            <a:r>
              <a:rPr lang="zh-TW" altLang="en-US" sz="8000" dirty="0">
                <a:latin typeface="標楷體" panose="03000509000000000000" pitchFamily="65" charset="-120"/>
                <a:ea typeface="標楷體" panose="03000509000000000000" pitchFamily="65" charset="-120"/>
              </a:rPr>
              <a:t>王生</a:t>
            </a:r>
          </a:p>
        </p:txBody>
      </p:sp>
      <p:sp>
        <p:nvSpPr>
          <p:cNvPr id="5" name="文字方塊 4">
            <a:extLst>
              <a:ext uri="{FF2B5EF4-FFF2-40B4-BE49-F238E27FC236}">
                <a16:creationId xmlns:a16="http://schemas.microsoft.com/office/drawing/2014/main" id="{5C8BCD38-AE56-0376-4486-B72BAB22EA75}"/>
              </a:ext>
            </a:extLst>
          </p:cNvPr>
          <p:cNvSpPr txBox="1"/>
          <p:nvPr/>
        </p:nvSpPr>
        <p:spPr>
          <a:xfrm>
            <a:off x="5728138" y="5383546"/>
            <a:ext cx="2236510" cy="1323439"/>
          </a:xfrm>
          <a:prstGeom prst="rect">
            <a:avLst/>
          </a:prstGeom>
          <a:noFill/>
        </p:spPr>
        <p:txBody>
          <a:bodyPr wrap="none" rtlCol="0">
            <a:spAutoFit/>
          </a:bodyPr>
          <a:lstStyle/>
          <a:p>
            <a:r>
              <a:rPr lang="zh-TW" altLang="en-US" sz="8000" dirty="0">
                <a:latin typeface="標楷體" panose="03000509000000000000" pitchFamily="65" charset="-120"/>
                <a:ea typeface="標楷體" panose="03000509000000000000" pitchFamily="65" charset="-120"/>
              </a:rPr>
              <a:t>李生</a:t>
            </a:r>
          </a:p>
        </p:txBody>
      </p:sp>
    </p:spTree>
    <p:extLst>
      <p:ext uri="{BB962C8B-B14F-4D97-AF65-F5344CB8AC3E}">
        <p14:creationId xmlns:p14="http://schemas.microsoft.com/office/powerpoint/2010/main" val="3740508580"/>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墨西哥合眾國國旗">
            <a:extLst>
              <a:ext uri="{FF2B5EF4-FFF2-40B4-BE49-F238E27FC236}">
                <a16:creationId xmlns:a16="http://schemas.microsoft.com/office/drawing/2014/main" id="{E244382B-BC36-EEDC-6B0F-C369AD2C728D}"/>
              </a:ext>
            </a:extLst>
          </p:cNvPr>
          <p:cNvPicPr>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49858" y="0"/>
            <a:ext cx="2956560" cy="182794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墨西哥合眾國國旗">
            <a:extLst>
              <a:ext uri="{FF2B5EF4-FFF2-40B4-BE49-F238E27FC236}">
                <a16:creationId xmlns:a16="http://schemas.microsoft.com/office/drawing/2014/main" id="{58048F37-4C75-A7E7-C974-9DA29B431C84}"/>
              </a:ext>
            </a:extLst>
          </p:cNvPr>
          <p:cNvPicPr>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239909" y="0"/>
            <a:ext cx="2956560" cy="1827947"/>
          </a:xfrm>
          <a:prstGeom prst="rect">
            <a:avLst/>
          </a:prstGeom>
          <a:noFill/>
          <a:extLst>
            <a:ext uri="{909E8E84-426E-40DD-AFC4-6F175D3DCCD1}">
              <a14:hiddenFill xmlns:a14="http://schemas.microsoft.com/office/drawing/2010/main">
                <a:solidFill>
                  <a:srgbClr val="FFFFFF"/>
                </a:solidFill>
              </a14:hiddenFill>
            </a:ext>
          </a:extLst>
        </p:spPr>
      </p:pic>
      <p:pic>
        <p:nvPicPr>
          <p:cNvPr id="5" name="圖片 4">
            <a:extLst>
              <a:ext uri="{FF2B5EF4-FFF2-40B4-BE49-F238E27FC236}">
                <a16:creationId xmlns:a16="http://schemas.microsoft.com/office/drawing/2014/main" id="{4FBB3C71-32FF-8CE8-B28F-F08834139E9D}"/>
              </a:ext>
            </a:extLst>
          </p:cNvPr>
          <p:cNvPicPr>
            <a:picLocks noChangeAspect="1"/>
          </p:cNvPicPr>
          <p:nvPr/>
        </p:nvPicPr>
        <p:blipFill rotWithShape="1">
          <a:blip r:embed="rId4"/>
          <a:srcRect t="60" r="3" b="1817"/>
          <a:stretch/>
        </p:blipFill>
        <p:spPr>
          <a:xfrm>
            <a:off x="1176644" y="1012068"/>
            <a:ext cx="4749880" cy="4649163"/>
          </a:xfrm>
          <a:custGeom>
            <a:avLst/>
            <a:gdLst/>
            <a:ahLst/>
            <a:cxnLst/>
            <a:rect l="l" t="t" r="r" b="b"/>
            <a:pathLst>
              <a:path w="4749880" h="4649163">
                <a:moveTo>
                  <a:pt x="2718236" y="0"/>
                </a:moveTo>
                <a:cubicBezTo>
                  <a:pt x="3030546" y="0"/>
                  <a:pt x="3317985" y="62532"/>
                  <a:pt x="3572705" y="185687"/>
                </a:cubicBezTo>
                <a:cubicBezTo>
                  <a:pt x="3811423" y="301196"/>
                  <a:pt x="4021090" y="469790"/>
                  <a:pt x="4195896" y="686689"/>
                </a:cubicBezTo>
                <a:cubicBezTo>
                  <a:pt x="4553158" y="1130148"/>
                  <a:pt x="4749880" y="1760356"/>
                  <a:pt x="4749880" y="2461272"/>
                </a:cubicBezTo>
                <a:cubicBezTo>
                  <a:pt x="4749880" y="2740917"/>
                  <a:pt x="4673739" y="2965354"/>
                  <a:pt x="4503111" y="3189047"/>
                </a:cubicBezTo>
                <a:cubicBezTo>
                  <a:pt x="4324634" y="3423040"/>
                  <a:pt x="4056458" y="3638559"/>
                  <a:pt x="3772486" y="3866711"/>
                </a:cubicBezTo>
                <a:cubicBezTo>
                  <a:pt x="3720094" y="3908754"/>
                  <a:pt x="3665970" y="3952283"/>
                  <a:pt x="3611846" y="3996342"/>
                </a:cubicBezTo>
                <a:cubicBezTo>
                  <a:pt x="3127378" y="4390647"/>
                  <a:pt x="2773787" y="4649163"/>
                  <a:pt x="2291868" y="4649163"/>
                </a:cubicBezTo>
                <a:cubicBezTo>
                  <a:pt x="1557573" y="4649163"/>
                  <a:pt x="1037534" y="4331830"/>
                  <a:pt x="553065" y="3588023"/>
                </a:cubicBezTo>
                <a:cubicBezTo>
                  <a:pt x="489666" y="3490667"/>
                  <a:pt x="427693" y="3402125"/>
                  <a:pt x="367759" y="3316553"/>
                </a:cubicBezTo>
                <a:cubicBezTo>
                  <a:pt x="119358" y="2961743"/>
                  <a:pt x="0" y="2777225"/>
                  <a:pt x="0" y="2461272"/>
                </a:cubicBezTo>
                <a:cubicBezTo>
                  <a:pt x="0" y="2147549"/>
                  <a:pt x="74815" y="1837646"/>
                  <a:pt x="222205" y="1540167"/>
                </a:cubicBezTo>
                <a:cubicBezTo>
                  <a:pt x="366434" y="1249162"/>
                  <a:pt x="572635" y="982790"/>
                  <a:pt x="835001" y="748690"/>
                </a:cubicBezTo>
                <a:cubicBezTo>
                  <a:pt x="1092881" y="518520"/>
                  <a:pt x="1399176" y="328694"/>
                  <a:pt x="1720966" y="199806"/>
                </a:cubicBezTo>
                <a:cubicBezTo>
                  <a:pt x="2051418" y="67205"/>
                  <a:pt x="2387070" y="0"/>
                  <a:pt x="2718236" y="0"/>
                </a:cubicBezTo>
                <a:close/>
              </a:path>
            </a:pathLst>
          </a:custGeom>
        </p:spPr>
      </p:pic>
      <p:pic>
        <p:nvPicPr>
          <p:cNvPr id="19460" name="Picture 4" descr="手绘插画头像手绘在线制作手绘漫画头像男手绘男生头像帅气阳光手绘图片男生帅气男生简约头像手绘图片手绘男头真人手绘头像男头像图片手绘男-">
            <a:extLst>
              <a:ext uri="{FF2B5EF4-FFF2-40B4-BE49-F238E27FC236}">
                <a16:creationId xmlns:a16="http://schemas.microsoft.com/office/drawing/2014/main" id="{910C8145-5B0B-94EB-00D9-9115CCF04BD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2" b="7754"/>
          <a:stretch/>
        </p:blipFill>
        <p:spPr bwMode="auto">
          <a:xfrm>
            <a:off x="6577467" y="1073427"/>
            <a:ext cx="4790724" cy="4419318"/>
          </a:xfrm>
          <a:custGeom>
            <a:avLst/>
            <a:gdLst/>
            <a:ahLst/>
            <a:cxnLst/>
            <a:rect l="l" t="t" r="r" b="b"/>
            <a:pathLst>
              <a:path w="4790724" h="4419318">
                <a:moveTo>
                  <a:pt x="2049114" y="0"/>
                </a:moveTo>
                <a:cubicBezTo>
                  <a:pt x="2383128" y="0"/>
                  <a:pt x="2721666" y="63883"/>
                  <a:pt x="3054960" y="189928"/>
                </a:cubicBezTo>
                <a:cubicBezTo>
                  <a:pt x="3379517" y="312444"/>
                  <a:pt x="3688445" y="492886"/>
                  <a:pt x="3948543" y="711677"/>
                </a:cubicBezTo>
                <a:cubicBezTo>
                  <a:pt x="4213165" y="934203"/>
                  <a:pt x="4421139" y="1187406"/>
                  <a:pt x="4566608" y="1464024"/>
                </a:cubicBezTo>
                <a:cubicBezTo>
                  <a:pt x="4715266" y="1746796"/>
                  <a:pt x="4790724" y="2041379"/>
                  <a:pt x="4790724" y="2339591"/>
                </a:cubicBezTo>
                <a:cubicBezTo>
                  <a:pt x="4790724" y="2639925"/>
                  <a:pt x="4670339" y="2815320"/>
                  <a:pt x="4419803" y="3152589"/>
                </a:cubicBezTo>
                <a:cubicBezTo>
                  <a:pt x="4359353" y="3233931"/>
                  <a:pt x="4296847" y="3318096"/>
                  <a:pt x="4232903" y="3410638"/>
                </a:cubicBezTo>
                <a:cubicBezTo>
                  <a:pt x="3744268" y="4117673"/>
                  <a:pt x="3219758" y="4419318"/>
                  <a:pt x="2479148" y="4419318"/>
                </a:cubicBezTo>
                <a:cubicBezTo>
                  <a:pt x="1993086" y="4419318"/>
                  <a:pt x="1636454" y="4173582"/>
                  <a:pt x="1147820" y="3798771"/>
                </a:cubicBezTo>
                <a:cubicBezTo>
                  <a:pt x="1093231" y="3756891"/>
                  <a:pt x="1038641" y="3715513"/>
                  <a:pt x="985799" y="3675549"/>
                </a:cubicBezTo>
                <a:cubicBezTo>
                  <a:pt x="699385" y="3458676"/>
                  <a:pt x="428903" y="3253812"/>
                  <a:pt x="248892" y="3031387"/>
                </a:cubicBezTo>
                <a:cubicBezTo>
                  <a:pt x="76796" y="2818753"/>
                  <a:pt x="0" y="2605411"/>
                  <a:pt x="0" y="2339591"/>
                </a:cubicBezTo>
                <a:cubicBezTo>
                  <a:pt x="0" y="1673328"/>
                  <a:pt x="198414" y="1074276"/>
                  <a:pt x="558748" y="652741"/>
                </a:cubicBezTo>
                <a:cubicBezTo>
                  <a:pt x="735057" y="446564"/>
                  <a:pt x="946527" y="286306"/>
                  <a:pt x="1187298" y="176507"/>
                </a:cubicBezTo>
                <a:cubicBezTo>
                  <a:pt x="1444208" y="59441"/>
                  <a:pt x="1734119" y="0"/>
                  <a:pt x="2049114" y="0"/>
                </a:cubicBezTo>
                <a:close/>
              </a:path>
            </a:pathLst>
          </a:custGeom>
          <a:noFill/>
          <a:extLst>
            <a:ext uri="{909E8E84-426E-40DD-AFC4-6F175D3DCCD1}">
              <a14:hiddenFill xmlns:a14="http://schemas.microsoft.com/office/drawing/2010/main">
                <a:solidFill>
                  <a:srgbClr val="FFFFFF"/>
                </a:solidFill>
              </a14:hiddenFill>
            </a:ext>
          </a:extLst>
        </p:spPr>
      </p:pic>
      <p:sp>
        <p:nvSpPr>
          <p:cNvPr id="6" name="文字方塊 5">
            <a:extLst>
              <a:ext uri="{FF2B5EF4-FFF2-40B4-BE49-F238E27FC236}">
                <a16:creationId xmlns:a16="http://schemas.microsoft.com/office/drawing/2014/main" id="{D7F38C05-065A-C083-5A9C-6979AE470A63}"/>
              </a:ext>
            </a:extLst>
          </p:cNvPr>
          <p:cNvSpPr txBox="1"/>
          <p:nvPr/>
        </p:nvSpPr>
        <p:spPr>
          <a:xfrm>
            <a:off x="0" y="5383546"/>
            <a:ext cx="2236510" cy="1323439"/>
          </a:xfrm>
          <a:prstGeom prst="rect">
            <a:avLst/>
          </a:prstGeom>
          <a:noFill/>
        </p:spPr>
        <p:txBody>
          <a:bodyPr wrap="none" rtlCol="0">
            <a:spAutoFit/>
          </a:bodyPr>
          <a:lstStyle/>
          <a:p>
            <a:r>
              <a:rPr lang="zh-TW" altLang="en-US" sz="8000" dirty="0">
                <a:latin typeface="標楷體" panose="03000509000000000000" pitchFamily="65" charset="-120"/>
                <a:ea typeface="標楷體" panose="03000509000000000000" pitchFamily="65" charset="-120"/>
              </a:rPr>
              <a:t>王朋</a:t>
            </a:r>
          </a:p>
        </p:txBody>
      </p:sp>
      <p:sp>
        <p:nvSpPr>
          <p:cNvPr id="7" name="文字方塊 6">
            <a:extLst>
              <a:ext uri="{FF2B5EF4-FFF2-40B4-BE49-F238E27FC236}">
                <a16:creationId xmlns:a16="http://schemas.microsoft.com/office/drawing/2014/main" id="{43EBF978-4906-E63C-031B-54F27AA78A32}"/>
              </a:ext>
            </a:extLst>
          </p:cNvPr>
          <p:cNvSpPr txBox="1"/>
          <p:nvPr/>
        </p:nvSpPr>
        <p:spPr>
          <a:xfrm>
            <a:off x="5728138" y="5383546"/>
            <a:ext cx="2236510" cy="1323439"/>
          </a:xfrm>
          <a:prstGeom prst="rect">
            <a:avLst/>
          </a:prstGeom>
          <a:noFill/>
        </p:spPr>
        <p:txBody>
          <a:bodyPr wrap="none" rtlCol="0">
            <a:spAutoFit/>
          </a:bodyPr>
          <a:lstStyle/>
          <a:p>
            <a:r>
              <a:rPr lang="zh-TW" altLang="en-US" sz="8000" dirty="0">
                <a:latin typeface="標楷體" panose="03000509000000000000" pitchFamily="65" charset="-120"/>
                <a:ea typeface="標楷體" panose="03000509000000000000" pitchFamily="65" charset="-120"/>
              </a:rPr>
              <a:t>李友</a:t>
            </a:r>
          </a:p>
        </p:txBody>
      </p:sp>
      <p:sp>
        <p:nvSpPr>
          <p:cNvPr id="11" name="文字方塊 10">
            <a:extLst>
              <a:ext uri="{FF2B5EF4-FFF2-40B4-BE49-F238E27FC236}">
                <a16:creationId xmlns:a16="http://schemas.microsoft.com/office/drawing/2014/main" id="{9F67593D-6FA0-C1DA-D35E-D12197EF15CE}"/>
              </a:ext>
            </a:extLst>
          </p:cNvPr>
          <p:cNvSpPr txBox="1"/>
          <p:nvPr/>
        </p:nvSpPr>
        <p:spPr>
          <a:xfrm>
            <a:off x="-43156" y="-23541"/>
            <a:ext cx="2103219" cy="646331"/>
          </a:xfrm>
          <a:prstGeom prst="rect">
            <a:avLst/>
          </a:prstGeom>
          <a:noFill/>
        </p:spPr>
        <p:txBody>
          <a:bodyPr wrap="square">
            <a:spAutoFit/>
          </a:bodyPr>
          <a:lstStyle/>
          <a:p>
            <a:pPr algn="ctr"/>
            <a:r>
              <a:rPr lang="zh-TW" altLang="en-US" sz="3600" dirty="0">
                <a:latin typeface="標楷體" panose="03000509000000000000" pitchFamily="65" charset="-120"/>
                <a:ea typeface="標楷體" panose="03000509000000000000" pitchFamily="65" charset="-120"/>
              </a:rPr>
              <a:t>墨西哥</a:t>
            </a:r>
            <a:endParaRPr lang="en-US" altLang="zh-TW" sz="3600" dirty="0">
              <a:latin typeface="標楷體" panose="03000509000000000000" pitchFamily="65" charset="-120"/>
              <a:ea typeface="標楷體" panose="03000509000000000000" pitchFamily="65" charset="-120"/>
            </a:endParaRPr>
          </a:p>
        </p:txBody>
      </p:sp>
      <p:sp>
        <p:nvSpPr>
          <p:cNvPr id="12" name="文字方塊 11">
            <a:extLst>
              <a:ext uri="{FF2B5EF4-FFF2-40B4-BE49-F238E27FC236}">
                <a16:creationId xmlns:a16="http://schemas.microsoft.com/office/drawing/2014/main" id="{62C982FB-F53D-472D-6CEF-B51C82F0622C}"/>
              </a:ext>
            </a:extLst>
          </p:cNvPr>
          <p:cNvSpPr txBox="1"/>
          <p:nvPr/>
        </p:nvSpPr>
        <p:spPr>
          <a:xfrm>
            <a:off x="-174127" y="605091"/>
            <a:ext cx="2390494" cy="646331"/>
          </a:xfrm>
          <a:prstGeom prst="rect">
            <a:avLst/>
          </a:prstGeom>
          <a:noFill/>
        </p:spPr>
        <p:txBody>
          <a:bodyPr wrap="square">
            <a:spAutoFit/>
          </a:bodyPr>
          <a:lstStyle/>
          <a:p>
            <a:pPr algn="ctr"/>
            <a:r>
              <a:rPr lang="en-US" altLang="zh-TW" sz="3600" dirty="0" err="1">
                <a:latin typeface="Times New Roman" panose="02020603050405020304" pitchFamily="18" charset="0"/>
                <a:ea typeface="標楷體" panose="03000509000000000000" pitchFamily="65" charset="-120"/>
                <a:cs typeface="Times New Roman" panose="02020603050405020304" pitchFamily="18" charset="0"/>
              </a:rPr>
              <a:t>Mòxīgē</a:t>
            </a:r>
            <a:endParaRPr lang="en-US" altLang="zh-TW" sz="3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43329259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E30AD47-181A-1B09-0E5D-5523F6288D57}"/>
              </a:ext>
            </a:extLst>
          </p:cNvPr>
          <p:cNvSpPr>
            <a:spLocks noGrp="1"/>
          </p:cNvSpPr>
          <p:nvPr>
            <p:ph type="ctrTitle"/>
          </p:nvPr>
        </p:nvSpPr>
        <p:spPr/>
        <p:txBody>
          <a:bodyPr/>
          <a:lstStyle/>
          <a:p>
            <a:r>
              <a:rPr lang="zh-TW" altLang="en-US" dirty="0"/>
              <a:t>第二课</a:t>
            </a:r>
            <a:r>
              <a:rPr lang="en-US" altLang="zh-TW" dirty="0"/>
              <a:t>–</a:t>
            </a:r>
            <a:r>
              <a:rPr lang="zh-TW" altLang="en-US" dirty="0"/>
              <a:t>家庭</a:t>
            </a:r>
          </a:p>
        </p:txBody>
      </p:sp>
      <p:sp>
        <p:nvSpPr>
          <p:cNvPr id="3" name="副標題 2">
            <a:extLst>
              <a:ext uri="{FF2B5EF4-FFF2-40B4-BE49-F238E27FC236}">
                <a16:creationId xmlns:a16="http://schemas.microsoft.com/office/drawing/2014/main" id="{3974C815-BBD0-5244-7368-3EE9BAC363BE}"/>
              </a:ext>
            </a:extLst>
          </p:cNvPr>
          <p:cNvSpPr>
            <a:spLocks noGrp="1"/>
          </p:cNvSpPr>
          <p:nvPr>
            <p:ph type="subTitle" idx="1"/>
          </p:nvPr>
        </p:nvSpPr>
        <p:spPr/>
        <p:txBody>
          <a:bodyPr>
            <a:normAutofit/>
          </a:bodyPr>
          <a:lstStyle/>
          <a:p>
            <a:r>
              <a:rPr lang="en-US" altLang="zh-TW" sz="4000" dirty="0"/>
              <a:t>Lesson 2</a:t>
            </a:r>
            <a:r>
              <a:rPr lang="zh-TW" altLang="en-US" sz="4000" dirty="0"/>
              <a:t> </a:t>
            </a:r>
            <a:r>
              <a:rPr lang="en-US" altLang="zh-TW" sz="4000" dirty="0"/>
              <a:t>--</a:t>
            </a:r>
            <a:r>
              <a:rPr lang="zh-TW" altLang="en-US" sz="4000" dirty="0"/>
              <a:t> </a:t>
            </a:r>
            <a:r>
              <a:rPr lang="en-US" altLang="zh-TW" sz="4000" dirty="0"/>
              <a:t>family</a:t>
            </a:r>
            <a:endParaRPr lang="zh-TW" altLang="en-US" sz="4000" dirty="0"/>
          </a:p>
        </p:txBody>
      </p:sp>
      <p:sp>
        <p:nvSpPr>
          <p:cNvPr id="5" name="文字方塊 4">
            <a:extLst>
              <a:ext uri="{FF2B5EF4-FFF2-40B4-BE49-F238E27FC236}">
                <a16:creationId xmlns:a16="http://schemas.microsoft.com/office/drawing/2014/main" id="{F822656F-6F89-BC60-664A-A029CD5183B8}"/>
              </a:ext>
            </a:extLst>
          </p:cNvPr>
          <p:cNvSpPr txBox="1"/>
          <p:nvPr/>
        </p:nvSpPr>
        <p:spPr>
          <a:xfrm>
            <a:off x="4368800" y="1962220"/>
            <a:ext cx="3931920" cy="707886"/>
          </a:xfrm>
          <a:prstGeom prst="rect">
            <a:avLst/>
          </a:prstGeom>
          <a:noFill/>
        </p:spPr>
        <p:txBody>
          <a:bodyPr wrap="square">
            <a:spAutoFit/>
          </a:bodyPr>
          <a:lstStyle/>
          <a:p>
            <a:r>
              <a:rPr lang="en-US" altLang="zh-TW" sz="4000" b="0" i="0" dirty="0" err="1">
                <a:solidFill>
                  <a:srgbClr val="666666"/>
                </a:solidFill>
                <a:effectLst/>
                <a:latin typeface="Roboto" panose="02000000000000000000" pitchFamily="2" charset="0"/>
              </a:rPr>
              <a:t>dìèrkè</a:t>
            </a:r>
            <a:r>
              <a:rPr lang="en-US" altLang="zh-TW" sz="4000" b="0" i="0" dirty="0">
                <a:solidFill>
                  <a:srgbClr val="666666"/>
                </a:solidFill>
                <a:effectLst/>
                <a:latin typeface="Roboto" panose="02000000000000000000" pitchFamily="2" charset="0"/>
              </a:rPr>
              <a:t>  –   </a:t>
            </a:r>
            <a:r>
              <a:rPr lang="en-US" altLang="zh-TW" sz="4000" b="0" i="0" dirty="0" err="1">
                <a:solidFill>
                  <a:srgbClr val="666666"/>
                </a:solidFill>
                <a:effectLst/>
                <a:latin typeface="Roboto" panose="02000000000000000000" pitchFamily="2" charset="0"/>
              </a:rPr>
              <a:t>jiātíng</a:t>
            </a:r>
            <a:endParaRPr lang="zh-TW" altLang="en-US" sz="4000" dirty="0"/>
          </a:p>
        </p:txBody>
      </p:sp>
    </p:spTree>
    <p:extLst>
      <p:ext uri="{BB962C8B-B14F-4D97-AF65-F5344CB8AC3E}">
        <p14:creationId xmlns:p14="http://schemas.microsoft.com/office/powerpoint/2010/main" val="36675043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epartamento de Religión: Profesor viejo o Viejo profesor">
            <a:extLst>
              <a:ext uri="{FF2B5EF4-FFF2-40B4-BE49-F238E27FC236}">
                <a16:creationId xmlns:a16="http://schemas.microsoft.com/office/drawing/2014/main" id="{E9F433E6-94DF-F103-0CC3-3BF7D1DC7934}"/>
              </a:ext>
            </a:extLst>
          </p:cNvPr>
          <p:cNvPicPr>
            <a:picLocks noChangeAspect="1" noChangeArrowheads="1"/>
          </p:cNvPicPr>
          <p:nvPr/>
        </p:nvPicPr>
        <p:blipFill rotWithShape="1">
          <a:blip r:embed="rId3">
            <a:alphaModFix amt="85000"/>
            <a:extLst>
              <a:ext uri="{28A0092B-C50C-407E-A947-70E740481C1C}">
                <a14:useLocalDpi xmlns:a14="http://schemas.microsoft.com/office/drawing/2010/main" val="0"/>
              </a:ext>
            </a:extLst>
          </a:blip>
          <a:srcRect l="11921" t="-1" r="22178" b="-5412"/>
          <a:stretch/>
        </p:blipFill>
        <p:spPr bwMode="auto">
          <a:xfrm>
            <a:off x="4412195" y="0"/>
            <a:ext cx="2486269" cy="310485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Departamento de Religión: Profesor viejo o Viejo profesor">
            <a:extLst>
              <a:ext uri="{FF2B5EF4-FFF2-40B4-BE49-F238E27FC236}">
                <a16:creationId xmlns:a16="http://schemas.microsoft.com/office/drawing/2014/main" id="{F87F56CA-9B28-F5BF-AAE1-9EAD0CA4F8AF}"/>
              </a:ext>
            </a:extLst>
          </p:cNvPr>
          <p:cNvPicPr>
            <a:picLocks noChangeAspect="1" noChangeArrowheads="1"/>
          </p:cNvPicPr>
          <p:nvPr/>
        </p:nvPicPr>
        <p:blipFill rotWithShape="1">
          <a:blip r:embed="rId3">
            <a:alphaModFix amt="85000"/>
            <a:extLst>
              <a:ext uri="{28A0092B-C50C-407E-A947-70E740481C1C}">
                <a14:useLocalDpi xmlns:a14="http://schemas.microsoft.com/office/drawing/2010/main" val="0"/>
              </a:ext>
            </a:extLst>
          </a:blip>
          <a:srcRect l="11921" t="-1" r="22178" b="-5412"/>
          <a:stretch/>
        </p:blipFill>
        <p:spPr bwMode="auto">
          <a:xfrm>
            <a:off x="9705730" y="6203"/>
            <a:ext cx="2486269" cy="3104859"/>
          </a:xfrm>
          <a:prstGeom prst="rect">
            <a:avLst/>
          </a:prstGeom>
          <a:noFill/>
          <a:extLst>
            <a:ext uri="{909E8E84-426E-40DD-AFC4-6F175D3DCCD1}">
              <a14:hiddenFill xmlns:a14="http://schemas.microsoft.com/office/drawing/2010/main">
                <a:solidFill>
                  <a:srgbClr val="FFFFFF"/>
                </a:solidFill>
              </a14:hiddenFill>
            </a:ext>
          </a:extLst>
        </p:spPr>
      </p:pic>
      <p:pic>
        <p:nvPicPr>
          <p:cNvPr id="5" name="圖片 4">
            <a:extLst>
              <a:ext uri="{FF2B5EF4-FFF2-40B4-BE49-F238E27FC236}">
                <a16:creationId xmlns:a16="http://schemas.microsoft.com/office/drawing/2014/main" id="{4FBB3C71-32FF-8CE8-B28F-F08834139E9D}"/>
              </a:ext>
            </a:extLst>
          </p:cNvPr>
          <p:cNvPicPr>
            <a:picLocks noChangeAspect="1"/>
          </p:cNvPicPr>
          <p:nvPr/>
        </p:nvPicPr>
        <p:blipFill rotWithShape="1">
          <a:blip r:embed="rId4"/>
          <a:srcRect t="60" r="3" b="1817"/>
          <a:stretch/>
        </p:blipFill>
        <p:spPr>
          <a:xfrm>
            <a:off x="1176644" y="1012068"/>
            <a:ext cx="4749880" cy="4649163"/>
          </a:xfrm>
          <a:custGeom>
            <a:avLst/>
            <a:gdLst/>
            <a:ahLst/>
            <a:cxnLst/>
            <a:rect l="l" t="t" r="r" b="b"/>
            <a:pathLst>
              <a:path w="4749880" h="4649163">
                <a:moveTo>
                  <a:pt x="2718236" y="0"/>
                </a:moveTo>
                <a:cubicBezTo>
                  <a:pt x="3030546" y="0"/>
                  <a:pt x="3317985" y="62532"/>
                  <a:pt x="3572705" y="185687"/>
                </a:cubicBezTo>
                <a:cubicBezTo>
                  <a:pt x="3811423" y="301196"/>
                  <a:pt x="4021090" y="469790"/>
                  <a:pt x="4195896" y="686689"/>
                </a:cubicBezTo>
                <a:cubicBezTo>
                  <a:pt x="4553158" y="1130148"/>
                  <a:pt x="4749880" y="1760356"/>
                  <a:pt x="4749880" y="2461272"/>
                </a:cubicBezTo>
                <a:cubicBezTo>
                  <a:pt x="4749880" y="2740917"/>
                  <a:pt x="4673739" y="2965354"/>
                  <a:pt x="4503111" y="3189047"/>
                </a:cubicBezTo>
                <a:cubicBezTo>
                  <a:pt x="4324634" y="3423040"/>
                  <a:pt x="4056458" y="3638559"/>
                  <a:pt x="3772486" y="3866711"/>
                </a:cubicBezTo>
                <a:cubicBezTo>
                  <a:pt x="3720094" y="3908754"/>
                  <a:pt x="3665970" y="3952283"/>
                  <a:pt x="3611846" y="3996342"/>
                </a:cubicBezTo>
                <a:cubicBezTo>
                  <a:pt x="3127378" y="4390647"/>
                  <a:pt x="2773787" y="4649163"/>
                  <a:pt x="2291868" y="4649163"/>
                </a:cubicBezTo>
                <a:cubicBezTo>
                  <a:pt x="1557573" y="4649163"/>
                  <a:pt x="1037534" y="4331830"/>
                  <a:pt x="553065" y="3588023"/>
                </a:cubicBezTo>
                <a:cubicBezTo>
                  <a:pt x="489666" y="3490667"/>
                  <a:pt x="427693" y="3402125"/>
                  <a:pt x="367759" y="3316553"/>
                </a:cubicBezTo>
                <a:cubicBezTo>
                  <a:pt x="119358" y="2961743"/>
                  <a:pt x="0" y="2777225"/>
                  <a:pt x="0" y="2461272"/>
                </a:cubicBezTo>
                <a:cubicBezTo>
                  <a:pt x="0" y="2147549"/>
                  <a:pt x="74815" y="1837646"/>
                  <a:pt x="222205" y="1540167"/>
                </a:cubicBezTo>
                <a:cubicBezTo>
                  <a:pt x="366434" y="1249162"/>
                  <a:pt x="572635" y="982790"/>
                  <a:pt x="835001" y="748690"/>
                </a:cubicBezTo>
                <a:cubicBezTo>
                  <a:pt x="1092881" y="518520"/>
                  <a:pt x="1399176" y="328694"/>
                  <a:pt x="1720966" y="199806"/>
                </a:cubicBezTo>
                <a:cubicBezTo>
                  <a:pt x="2051418" y="67205"/>
                  <a:pt x="2387070" y="0"/>
                  <a:pt x="2718236" y="0"/>
                </a:cubicBezTo>
                <a:close/>
              </a:path>
            </a:pathLst>
          </a:custGeom>
        </p:spPr>
      </p:pic>
      <p:pic>
        <p:nvPicPr>
          <p:cNvPr id="19460" name="Picture 4" descr="手绘插画头像手绘在线制作手绘漫画头像男手绘男生头像帅气阳光手绘图片男生帅气男生简约头像手绘图片手绘男头真人手绘头像男头像图片手绘男-">
            <a:extLst>
              <a:ext uri="{FF2B5EF4-FFF2-40B4-BE49-F238E27FC236}">
                <a16:creationId xmlns:a16="http://schemas.microsoft.com/office/drawing/2014/main" id="{910C8145-5B0B-94EB-00D9-9115CCF04BD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2" b="7754"/>
          <a:stretch/>
        </p:blipFill>
        <p:spPr bwMode="auto">
          <a:xfrm>
            <a:off x="6577467" y="1073427"/>
            <a:ext cx="4790724" cy="4419318"/>
          </a:xfrm>
          <a:custGeom>
            <a:avLst/>
            <a:gdLst/>
            <a:ahLst/>
            <a:cxnLst/>
            <a:rect l="l" t="t" r="r" b="b"/>
            <a:pathLst>
              <a:path w="4790724" h="4419318">
                <a:moveTo>
                  <a:pt x="2049114" y="0"/>
                </a:moveTo>
                <a:cubicBezTo>
                  <a:pt x="2383128" y="0"/>
                  <a:pt x="2721666" y="63883"/>
                  <a:pt x="3054960" y="189928"/>
                </a:cubicBezTo>
                <a:cubicBezTo>
                  <a:pt x="3379517" y="312444"/>
                  <a:pt x="3688445" y="492886"/>
                  <a:pt x="3948543" y="711677"/>
                </a:cubicBezTo>
                <a:cubicBezTo>
                  <a:pt x="4213165" y="934203"/>
                  <a:pt x="4421139" y="1187406"/>
                  <a:pt x="4566608" y="1464024"/>
                </a:cubicBezTo>
                <a:cubicBezTo>
                  <a:pt x="4715266" y="1746796"/>
                  <a:pt x="4790724" y="2041379"/>
                  <a:pt x="4790724" y="2339591"/>
                </a:cubicBezTo>
                <a:cubicBezTo>
                  <a:pt x="4790724" y="2639925"/>
                  <a:pt x="4670339" y="2815320"/>
                  <a:pt x="4419803" y="3152589"/>
                </a:cubicBezTo>
                <a:cubicBezTo>
                  <a:pt x="4359353" y="3233931"/>
                  <a:pt x="4296847" y="3318096"/>
                  <a:pt x="4232903" y="3410638"/>
                </a:cubicBezTo>
                <a:cubicBezTo>
                  <a:pt x="3744268" y="4117673"/>
                  <a:pt x="3219758" y="4419318"/>
                  <a:pt x="2479148" y="4419318"/>
                </a:cubicBezTo>
                <a:cubicBezTo>
                  <a:pt x="1993086" y="4419318"/>
                  <a:pt x="1636454" y="4173582"/>
                  <a:pt x="1147820" y="3798771"/>
                </a:cubicBezTo>
                <a:cubicBezTo>
                  <a:pt x="1093231" y="3756891"/>
                  <a:pt x="1038641" y="3715513"/>
                  <a:pt x="985799" y="3675549"/>
                </a:cubicBezTo>
                <a:cubicBezTo>
                  <a:pt x="699385" y="3458676"/>
                  <a:pt x="428903" y="3253812"/>
                  <a:pt x="248892" y="3031387"/>
                </a:cubicBezTo>
                <a:cubicBezTo>
                  <a:pt x="76796" y="2818753"/>
                  <a:pt x="0" y="2605411"/>
                  <a:pt x="0" y="2339591"/>
                </a:cubicBezTo>
                <a:cubicBezTo>
                  <a:pt x="0" y="1673328"/>
                  <a:pt x="198414" y="1074276"/>
                  <a:pt x="558748" y="652741"/>
                </a:cubicBezTo>
                <a:cubicBezTo>
                  <a:pt x="735057" y="446564"/>
                  <a:pt x="946527" y="286306"/>
                  <a:pt x="1187298" y="176507"/>
                </a:cubicBezTo>
                <a:cubicBezTo>
                  <a:pt x="1444208" y="59441"/>
                  <a:pt x="1734119" y="0"/>
                  <a:pt x="2049114" y="0"/>
                </a:cubicBezTo>
                <a:close/>
              </a:path>
            </a:pathLst>
          </a:custGeom>
          <a:noFill/>
          <a:extLst>
            <a:ext uri="{909E8E84-426E-40DD-AFC4-6F175D3DCCD1}">
              <a14:hiddenFill xmlns:a14="http://schemas.microsoft.com/office/drawing/2010/main">
                <a:solidFill>
                  <a:srgbClr val="FFFFFF"/>
                </a:solidFill>
              </a14:hiddenFill>
            </a:ext>
          </a:extLst>
        </p:spPr>
      </p:pic>
      <p:sp>
        <p:nvSpPr>
          <p:cNvPr id="6" name="文字方塊 5">
            <a:extLst>
              <a:ext uri="{FF2B5EF4-FFF2-40B4-BE49-F238E27FC236}">
                <a16:creationId xmlns:a16="http://schemas.microsoft.com/office/drawing/2014/main" id="{D7F38C05-065A-C083-5A9C-6979AE470A63}"/>
              </a:ext>
            </a:extLst>
          </p:cNvPr>
          <p:cNvSpPr txBox="1"/>
          <p:nvPr/>
        </p:nvSpPr>
        <p:spPr>
          <a:xfrm>
            <a:off x="0" y="5383546"/>
            <a:ext cx="2236510" cy="1323439"/>
          </a:xfrm>
          <a:prstGeom prst="rect">
            <a:avLst/>
          </a:prstGeom>
          <a:noFill/>
        </p:spPr>
        <p:txBody>
          <a:bodyPr wrap="none" rtlCol="0">
            <a:spAutoFit/>
          </a:bodyPr>
          <a:lstStyle/>
          <a:p>
            <a:r>
              <a:rPr lang="zh-TW" altLang="en-US" sz="8000" dirty="0">
                <a:latin typeface="標楷體" panose="03000509000000000000" pitchFamily="65" charset="-120"/>
                <a:ea typeface="標楷體" panose="03000509000000000000" pitchFamily="65" charset="-120"/>
              </a:rPr>
              <a:t>王朋</a:t>
            </a:r>
          </a:p>
        </p:txBody>
      </p:sp>
      <p:sp>
        <p:nvSpPr>
          <p:cNvPr id="7" name="文字方塊 6">
            <a:extLst>
              <a:ext uri="{FF2B5EF4-FFF2-40B4-BE49-F238E27FC236}">
                <a16:creationId xmlns:a16="http://schemas.microsoft.com/office/drawing/2014/main" id="{43EBF978-4906-E63C-031B-54F27AA78A32}"/>
              </a:ext>
            </a:extLst>
          </p:cNvPr>
          <p:cNvSpPr txBox="1"/>
          <p:nvPr/>
        </p:nvSpPr>
        <p:spPr>
          <a:xfrm>
            <a:off x="5728138" y="5383546"/>
            <a:ext cx="2236510" cy="1323439"/>
          </a:xfrm>
          <a:prstGeom prst="rect">
            <a:avLst/>
          </a:prstGeom>
          <a:noFill/>
        </p:spPr>
        <p:txBody>
          <a:bodyPr wrap="none" rtlCol="0">
            <a:spAutoFit/>
          </a:bodyPr>
          <a:lstStyle/>
          <a:p>
            <a:r>
              <a:rPr lang="zh-TW" altLang="en-US" sz="8000" dirty="0">
                <a:latin typeface="標楷體" panose="03000509000000000000" pitchFamily="65" charset="-120"/>
                <a:ea typeface="標楷體" panose="03000509000000000000" pitchFamily="65" charset="-120"/>
              </a:rPr>
              <a:t>李友</a:t>
            </a:r>
          </a:p>
        </p:txBody>
      </p:sp>
    </p:spTree>
    <p:extLst>
      <p:ext uri="{BB962C8B-B14F-4D97-AF65-F5344CB8AC3E}">
        <p14:creationId xmlns:p14="http://schemas.microsoft.com/office/powerpoint/2010/main" val="151028693"/>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044B3D8B-8DC9-FF1A-488B-07A06ADF50AF}"/>
              </a:ext>
            </a:extLst>
          </p:cNvPr>
          <p:cNvSpPr txBox="1"/>
          <p:nvPr/>
        </p:nvSpPr>
        <p:spPr>
          <a:xfrm>
            <a:off x="923074" y="1697685"/>
            <a:ext cx="2043646" cy="646331"/>
          </a:xfrm>
          <a:prstGeom prst="rect">
            <a:avLst/>
          </a:prstGeom>
          <a:noFill/>
        </p:spPr>
        <p:txBody>
          <a:bodyPr wrap="square">
            <a:spAutoFit/>
          </a:bodyPr>
          <a:lstStyle/>
          <a:p>
            <a:pPr algn="ctr"/>
            <a:r>
              <a:rPr lang="en-US" altLang="zh-TW" sz="3600" b="0" i="0" dirty="0" err="1">
                <a:effectLst/>
                <a:latin typeface="Times New Roman" panose="02020603050405020304" pitchFamily="18" charset="0"/>
                <a:cs typeface="Times New Roman" panose="02020603050405020304" pitchFamily="18" charset="0"/>
              </a:rPr>
              <a:t>Yìndù</a:t>
            </a:r>
            <a:endParaRPr lang="zh-TW" altLang="en-US" sz="3600" dirty="0">
              <a:latin typeface="Times New Roman" panose="02020603050405020304" pitchFamily="18" charset="0"/>
              <a:cs typeface="Times New Roman" panose="02020603050405020304" pitchFamily="18" charset="0"/>
            </a:endParaRPr>
          </a:p>
        </p:txBody>
      </p:sp>
      <p:sp>
        <p:nvSpPr>
          <p:cNvPr id="5" name="文字方塊 4">
            <a:extLst>
              <a:ext uri="{FF2B5EF4-FFF2-40B4-BE49-F238E27FC236}">
                <a16:creationId xmlns:a16="http://schemas.microsoft.com/office/drawing/2014/main" id="{989F0031-B2AF-CD36-FBB0-FB0E78ABC158}"/>
              </a:ext>
            </a:extLst>
          </p:cNvPr>
          <p:cNvSpPr txBox="1"/>
          <p:nvPr/>
        </p:nvSpPr>
        <p:spPr>
          <a:xfrm>
            <a:off x="-15810" y="1673280"/>
            <a:ext cx="1253845" cy="707886"/>
          </a:xfrm>
          <a:prstGeom prst="rect">
            <a:avLst/>
          </a:prstGeom>
          <a:noFill/>
        </p:spPr>
        <p:txBody>
          <a:bodyPr wrap="square">
            <a:spAutoFit/>
          </a:bodyPr>
          <a:lstStyle/>
          <a:p>
            <a:r>
              <a:rPr lang="zh-TW" altLang="en-US" sz="4000" dirty="0">
                <a:latin typeface="標楷體" panose="03000509000000000000" pitchFamily="65" charset="-120"/>
                <a:ea typeface="標楷體" panose="03000509000000000000" pitchFamily="65" charset="-120"/>
              </a:rPr>
              <a:t>印度</a:t>
            </a:r>
          </a:p>
        </p:txBody>
      </p:sp>
      <p:pic>
        <p:nvPicPr>
          <p:cNvPr id="6" name="Picture 4" descr="印度國旗">
            <a:extLst>
              <a:ext uri="{FF2B5EF4-FFF2-40B4-BE49-F238E27FC236}">
                <a16:creationId xmlns:a16="http://schemas.microsoft.com/office/drawing/2014/main" id="{9B99173B-782D-57DB-BE07-2AEEA374FA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520000" cy="1673280"/>
          </a:xfrm>
          <a:prstGeom prst="rect">
            <a:avLst/>
          </a:prstGeom>
          <a:noFill/>
          <a:extLst>
            <a:ext uri="{909E8E84-426E-40DD-AFC4-6F175D3DCCD1}">
              <a14:hiddenFill xmlns:a14="http://schemas.microsoft.com/office/drawing/2010/main">
                <a:solidFill>
                  <a:srgbClr val="FFFFFF"/>
                </a:solidFill>
              </a14:hiddenFill>
            </a:ext>
          </a:extLst>
        </p:spPr>
      </p:pic>
      <p:pic>
        <p:nvPicPr>
          <p:cNvPr id="7" name="圖片 6">
            <a:extLst>
              <a:ext uri="{FF2B5EF4-FFF2-40B4-BE49-F238E27FC236}">
                <a16:creationId xmlns:a16="http://schemas.microsoft.com/office/drawing/2014/main" id="{2939C3EA-835F-B04E-AC90-00D1130F84A7}"/>
              </a:ext>
            </a:extLst>
          </p:cNvPr>
          <p:cNvPicPr>
            <a:picLocks noChangeAspect="1"/>
          </p:cNvPicPr>
          <p:nvPr/>
        </p:nvPicPr>
        <p:blipFill rotWithShape="1">
          <a:blip r:embed="rId4"/>
          <a:srcRect t="60" r="3" b="1817"/>
          <a:stretch/>
        </p:blipFill>
        <p:spPr>
          <a:xfrm>
            <a:off x="277562" y="2208837"/>
            <a:ext cx="4749880" cy="4649163"/>
          </a:xfrm>
          <a:custGeom>
            <a:avLst/>
            <a:gdLst/>
            <a:ahLst/>
            <a:cxnLst/>
            <a:rect l="l" t="t" r="r" b="b"/>
            <a:pathLst>
              <a:path w="4749880" h="4649163">
                <a:moveTo>
                  <a:pt x="2718236" y="0"/>
                </a:moveTo>
                <a:cubicBezTo>
                  <a:pt x="3030546" y="0"/>
                  <a:pt x="3317985" y="62532"/>
                  <a:pt x="3572705" y="185687"/>
                </a:cubicBezTo>
                <a:cubicBezTo>
                  <a:pt x="3811423" y="301196"/>
                  <a:pt x="4021090" y="469790"/>
                  <a:pt x="4195896" y="686689"/>
                </a:cubicBezTo>
                <a:cubicBezTo>
                  <a:pt x="4553158" y="1130148"/>
                  <a:pt x="4749880" y="1760356"/>
                  <a:pt x="4749880" y="2461272"/>
                </a:cubicBezTo>
                <a:cubicBezTo>
                  <a:pt x="4749880" y="2740917"/>
                  <a:pt x="4673739" y="2965354"/>
                  <a:pt x="4503111" y="3189047"/>
                </a:cubicBezTo>
                <a:cubicBezTo>
                  <a:pt x="4324634" y="3423040"/>
                  <a:pt x="4056458" y="3638559"/>
                  <a:pt x="3772486" y="3866711"/>
                </a:cubicBezTo>
                <a:cubicBezTo>
                  <a:pt x="3720094" y="3908754"/>
                  <a:pt x="3665970" y="3952283"/>
                  <a:pt x="3611846" y="3996342"/>
                </a:cubicBezTo>
                <a:cubicBezTo>
                  <a:pt x="3127378" y="4390647"/>
                  <a:pt x="2773787" y="4649163"/>
                  <a:pt x="2291868" y="4649163"/>
                </a:cubicBezTo>
                <a:cubicBezTo>
                  <a:pt x="1557573" y="4649163"/>
                  <a:pt x="1037534" y="4331830"/>
                  <a:pt x="553065" y="3588023"/>
                </a:cubicBezTo>
                <a:cubicBezTo>
                  <a:pt x="489666" y="3490667"/>
                  <a:pt x="427693" y="3402125"/>
                  <a:pt x="367759" y="3316553"/>
                </a:cubicBezTo>
                <a:cubicBezTo>
                  <a:pt x="119358" y="2961743"/>
                  <a:pt x="0" y="2777225"/>
                  <a:pt x="0" y="2461272"/>
                </a:cubicBezTo>
                <a:cubicBezTo>
                  <a:pt x="0" y="2147549"/>
                  <a:pt x="74815" y="1837646"/>
                  <a:pt x="222205" y="1540167"/>
                </a:cubicBezTo>
                <a:cubicBezTo>
                  <a:pt x="366434" y="1249162"/>
                  <a:pt x="572635" y="982790"/>
                  <a:pt x="835001" y="748690"/>
                </a:cubicBezTo>
                <a:cubicBezTo>
                  <a:pt x="1092881" y="518520"/>
                  <a:pt x="1399176" y="328694"/>
                  <a:pt x="1720966" y="199806"/>
                </a:cubicBezTo>
                <a:cubicBezTo>
                  <a:pt x="2051418" y="67205"/>
                  <a:pt x="2387070" y="0"/>
                  <a:pt x="2718236" y="0"/>
                </a:cubicBezTo>
                <a:close/>
              </a:path>
            </a:pathLst>
          </a:custGeom>
        </p:spPr>
      </p:pic>
      <p:sp>
        <p:nvSpPr>
          <p:cNvPr id="8" name="文字方塊 7">
            <a:extLst>
              <a:ext uri="{FF2B5EF4-FFF2-40B4-BE49-F238E27FC236}">
                <a16:creationId xmlns:a16="http://schemas.microsoft.com/office/drawing/2014/main" id="{81416C7D-A85F-12B5-25C4-AB399A7C3844}"/>
              </a:ext>
            </a:extLst>
          </p:cNvPr>
          <p:cNvSpPr txBox="1"/>
          <p:nvPr/>
        </p:nvSpPr>
        <p:spPr>
          <a:xfrm>
            <a:off x="3595126" y="5749306"/>
            <a:ext cx="2236510" cy="1323439"/>
          </a:xfrm>
          <a:prstGeom prst="rect">
            <a:avLst/>
          </a:prstGeom>
          <a:noFill/>
        </p:spPr>
        <p:txBody>
          <a:bodyPr wrap="none" rtlCol="0">
            <a:spAutoFit/>
          </a:bodyPr>
          <a:lstStyle/>
          <a:p>
            <a:r>
              <a:rPr lang="zh-TW" altLang="en-US" sz="8000" dirty="0">
                <a:latin typeface="標楷體" panose="03000509000000000000" pitchFamily="65" charset="-120"/>
                <a:ea typeface="標楷體" panose="03000509000000000000" pitchFamily="65" charset="-120"/>
              </a:rPr>
              <a:t>王朋</a:t>
            </a:r>
          </a:p>
        </p:txBody>
      </p:sp>
      <p:pic>
        <p:nvPicPr>
          <p:cNvPr id="9" name="Picture 2" descr="一些很好看的手繪女生頭像、閨蜜頭像">
            <a:extLst>
              <a:ext uri="{FF2B5EF4-FFF2-40B4-BE49-F238E27FC236}">
                <a16:creationId xmlns:a16="http://schemas.microsoft.com/office/drawing/2014/main" id="{387A2E0A-0B7D-0732-841B-A354103D84A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750" r="502" b="2"/>
          <a:stretch/>
        </p:blipFill>
        <p:spPr bwMode="auto">
          <a:xfrm>
            <a:off x="5722432" y="1673280"/>
            <a:ext cx="4944107" cy="4944110"/>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a:noFill/>
          <a:extLst>
            <a:ext uri="{909E8E84-426E-40DD-AFC4-6F175D3DCCD1}">
              <a14:hiddenFill xmlns:a14="http://schemas.microsoft.com/office/drawing/2010/main">
                <a:solidFill>
                  <a:srgbClr val="FFFFFF"/>
                </a:solidFill>
              </a14:hiddenFill>
            </a:ext>
          </a:extLst>
        </p:spPr>
      </p:pic>
      <p:sp>
        <p:nvSpPr>
          <p:cNvPr id="10" name="文字方塊 9">
            <a:extLst>
              <a:ext uri="{FF2B5EF4-FFF2-40B4-BE49-F238E27FC236}">
                <a16:creationId xmlns:a16="http://schemas.microsoft.com/office/drawing/2014/main" id="{7584BA7B-FF3E-9170-A44A-E4D83BD73A25}"/>
              </a:ext>
            </a:extLst>
          </p:cNvPr>
          <p:cNvSpPr txBox="1"/>
          <p:nvPr/>
        </p:nvSpPr>
        <p:spPr>
          <a:xfrm>
            <a:off x="9892985" y="5544678"/>
            <a:ext cx="2236510" cy="1323439"/>
          </a:xfrm>
          <a:prstGeom prst="rect">
            <a:avLst/>
          </a:prstGeom>
          <a:noFill/>
        </p:spPr>
        <p:txBody>
          <a:bodyPr wrap="none" rtlCol="0">
            <a:spAutoFit/>
          </a:bodyPr>
          <a:lstStyle/>
          <a:p>
            <a:r>
              <a:rPr lang="zh-TW" altLang="en-US" sz="8000" dirty="0">
                <a:latin typeface="標楷體" panose="03000509000000000000" pitchFamily="65" charset="-120"/>
                <a:ea typeface="標楷體" panose="03000509000000000000" pitchFamily="65" charset="-120"/>
              </a:rPr>
              <a:t>李生</a:t>
            </a:r>
          </a:p>
        </p:txBody>
      </p:sp>
      <p:sp>
        <p:nvSpPr>
          <p:cNvPr id="11" name="文字方塊 10">
            <a:extLst>
              <a:ext uri="{FF2B5EF4-FFF2-40B4-BE49-F238E27FC236}">
                <a16:creationId xmlns:a16="http://schemas.microsoft.com/office/drawing/2014/main" id="{0B0BEB9E-DDE1-B40E-1C54-D92C61CA431E}"/>
              </a:ext>
            </a:extLst>
          </p:cNvPr>
          <p:cNvSpPr txBox="1"/>
          <p:nvPr/>
        </p:nvSpPr>
        <p:spPr>
          <a:xfrm>
            <a:off x="6191442" y="108313"/>
            <a:ext cx="5538685" cy="646331"/>
          </a:xfrm>
          <a:prstGeom prst="rect">
            <a:avLst/>
          </a:prstGeom>
          <a:noFill/>
        </p:spPr>
        <p:txBody>
          <a:bodyPr wrap="square">
            <a:spAutoFit/>
          </a:bodyPr>
          <a:lstStyle/>
          <a:p>
            <a:pPr algn="ctr"/>
            <a:r>
              <a:rPr lang="en-US" altLang="zh-TW" sz="3600" b="0" i="0" dirty="0" err="1">
                <a:effectLst/>
                <a:latin typeface="Times New Roman" panose="02020603050405020304" pitchFamily="18" charset="0"/>
                <a:cs typeface="Times New Roman" panose="02020603050405020304" pitchFamily="18" charset="0"/>
              </a:rPr>
              <a:t>Yuènán</a:t>
            </a:r>
            <a:endParaRPr lang="zh-TW" altLang="en-US" sz="3600" dirty="0">
              <a:latin typeface="Times New Roman" panose="02020603050405020304" pitchFamily="18" charset="0"/>
              <a:cs typeface="Times New Roman" panose="02020603050405020304" pitchFamily="18" charset="0"/>
            </a:endParaRPr>
          </a:p>
        </p:txBody>
      </p:sp>
      <p:sp>
        <p:nvSpPr>
          <p:cNvPr id="12" name="文字方塊 11">
            <a:extLst>
              <a:ext uri="{FF2B5EF4-FFF2-40B4-BE49-F238E27FC236}">
                <a16:creationId xmlns:a16="http://schemas.microsoft.com/office/drawing/2014/main" id="{1B0C8591-73EC-BA3F-590E-FBAAB5788307}"/>
              </a:ext>
            </a:extLst>
          </p:cNvPr>
          <p:cNvSpPr txBox="1"/>
          <p:nvPr/>
        </p:nvSpPr>
        <p:spPr>
          <a:xfrm>
            <a:off x="6811650" y="71163"/>
            <a:ext cx="1253845" cy="707886"/>
          </a:xfrm>
          <a:prstGeom prst="rect">
            <a:avLst/>
          </a:prstGeom>
          <a:noFill/>
        </p:spPr>
        <p:txBody>
          <a:bodyPr wrap="square">
            <a:spAutoFit/>
          </a:bodyPr>
          <a:lstStyle/>
          <a:p>
            <a:r>
              <a:rPr lang="zh-TW" altLang="en-US" sz="4000" dirty="0">
                <a:latin typeface="標楷體" panose="03000509000000000000" pitchFamily="65" charset="-120"/>
                <a:ea typeface="標楷體" panose="03000509000000000000" pitchFamily="65" charset="-120"/>
              </a:rPr>
              <a:t>越南</a:t>
            </a:r>
          </a:p>
        </p:txBody>
      </p:sp>
      <p:pic>
        <p:nvPicPr>
          <p:cNvPr id="13" name="Picture 2" descr="越南國旗">
            <a:extLst>
              <a:ext uri="{FF2B5EF4-FFF2-40B4-BE49-F238E27FC236}">
                <a16:creationId xmlns:a16="http://schemas.microsoft.com/office/drawing/2014/main" id="{E983A442-8EFF-D171-4691-6D20E9CA36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43280" y="0"/>
            <a:ext cx="2520000" cy="1673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2716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手绘插画头像手绘在线制作手绘漫画头像男手绘男生头像帅气阳光手绘图片男生帅气男生简约头像手绘图片手绘男头真人手绘头像男头像图片手绘男-">
            <a:extLst>
              <a:ext uri="{FF2B5EF4-FFF2-40B4-BE49-F238E27FC236}">
                <a16:creationId xmlns:a16="http://schemas.microsoft.com/office/drawing/2014/main" id="{180E5412-35A8-AC9D-2422-79A4E82F85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7754"/>
          <a:stretch/>
        </p:blipFill>
        <p:spPr bwMode="auto">
          <a:xfrm>
            <a:off x="5605367" y="1518977"/>
            <a:ext cx="5265104" cy="4856921"/>
          </a:xfrm>
          <a:custGeom>
            <a:avLst/>
            <a:gdLst/>
            <a:ahLst/>
            <a:cxnLst/>
            <a:rect l="l" t="t" r="r" b="b"/>
            <a:pathLst>
              <a:path w="4790724" h="4419318">
                <a:moveTo>
                  <a:pt x="2049114" y="0"/>
                </a:moveTo>
                <a:cubicBezTo>
                  <a:pt x="2383128" y="0"/>
                  <a:pt x="2721666" y="63883"/>
                  <a:pt x="3054960" y="189928"/>
                </a:cubicBezTo>
                <a:cubicBezTo>
                  <a:pt x="3379517" y="312444"/>
                  <a:pt x="3688445" y="492886"/>
                  <a:pt x="3948543" y="711677"/>
                </a:cubicBezTo>
                <a:cubicBezTo>
                  <a:pt x="4213165" y="934203"/>
                  <a:pt x="4421139" y="1187406"/>
                  <a:pt x="4566608" y="1464024"/>
                </a:cubicBezTo>
                <a:cubicBezTo>
                  <a:pt x="4715266" y="1746796"/>
                  <a:pt x="4790724" y="2041379"/>
                  <a:pt x="4790724" y="2339591"/>
                </a:cubicBezTo>
                <a:cubicBezTo>
                  <a:pt x="4790724" y="2639925"/>
                  <a:pt x="4670339" y="2815320"/>
                  <a:pt x="4419803" y="3152589"/>
                </a:cubicBezTo>
                <a:cubicBezTo>
                  <a:pt x="4359353" y="3233931"/>
                  <a:pt x="4296847" y="3318096"/>
                  <a:pt x="4232903" y="3410638"/>
                </a:cubicBezTo>
                <a:cubicBezTo>
                  <a:pt x="3744268" y="4117673"/>
                  <a:pt x="3219758" y="4419318"/>
                  <a:pt x="2479148" y="4419318"/>
                </a:cubicBezTo>
                <a:cubicBezTo>
                  <a:pt x="1993086" y="4419318"/>
                  <a:pt x="1636454" y="4173582"/>
                  <a:pt x="1147820" y="3798771"/>
                </a:cubicBezTo>
                <a:cubicBezTo>
                  <a:pt x="1093231" y="3756891"/>
                  <a:pt x="1038641" y="3715513"/>
                  <a:pt x="985799" y="3675549"/>
                </a:cubicBezTo>
                <a:cubicBezTo>
                  <a:pt x="699385" y="3458676"/>
                  <a:pt x="428903" y="3253812"/>
                  <a:pt x="248892" y="3031387"/>
                </a:cubicBezTo>
                <a:cubicBezTo>
                  <a:pt x="76796" y="2818753"/>
                  <a:pt x="0" y="2605411"/>
                  <a:pt x="0" y="2339591"/>
                </a:cubicBezTo>
                <a:cubicBezTo>
                  <a:pt x="0" y="1673328"/>
                  <a:pt x="198414" y="1074276"/>
                  <a:pt x="558748" y="652741"/>
                </a:cubicBezTo>
                <a:cubicBezTo>
                  <a:pt x="735057" y="446564"/>
                  <a:pt x="946527" y="286306"/>
                  <a:pt x="1187298" y="176507"/>
                </a:cubicBezTo>
                <a:cubicBezTo>
                  <a:pt x="1444208" y="59441"/>
                  <a:pt x="1734119" y="0"/>
                  <a:pt x="2049114" y="0"/>
                </a:cubicBezTo>
                <a:close/>
              </a:path>
            </a:pathLst>
          </a:custGeom>
          <a:noFill/>
          <a:extLst>
            <a:ext uri="{909E8E84-426E-40DD-AFC4-6F175D3DCCD1}">
              <a14:hiddenFill xmlns:a14="http://schemas.microsoft.com/office/drawing/2010/main">
                <a:solidFill>
                  <a:srgbClr val="FFFFFF"/>
                </a:solidFill>
              </a14:hiddenFill>
            </a:ext>
          </a:extLst>
        </p:spPr>
      </p:pic>
      <p:pic>
        <p:nvPicPr>
          <p:cNvPr id="2" name="Picture 4" descr="手绘女生头像拿图留赞哦_随风资源网">
            <a:extLst>
              <a:ext uri="{FF2B5EF4-FFF2-40B4-BE49-F238E27FC236}">
                <a16:creationId xmlns:a16="http://schemas.microsoft.com/office/drawing/2014/main" id="{1C1C34BC-58AC-058A-3E11-ADA710F07CE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2"/>
          <a:stretch/>
        </p:blipFill>
        <p:spPr bwMode="auto">
          <a:xfrm>
            <a:off x="196756" y="1913890"/>
            <a:ext cx="4944107" cy="4944110"/>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a:noFill/>
          <a:extLst>
            <a:ext uri="{909E8E84-426E-40DD-AFC4-6F175D3DCCD1}">
              <a14:hiddenFill xmlns:a14="http://schemas.microsoft.com/office/drawing/2010/main">
                <a:solidFill>
                  <a:srgbClr val="FFFFFF"/>
                </a:solidFill>
              </a14:hiddenFill>
            </a:ext>
          </a:extLst>
        </p:spPr>
      </p:pic>
      <p:sp>
        <p:nvSpPr>
          <p:cNvPr id="10" name="文字方塊 9">
            <a:extLst>
              <a:ext uri="{FF2B5EF4-FFF2-40B4-BE49-F238E27FC236}">
                <a16:creationId xmlns:a16="http://schemas.microsoft.com/office/drawing/2014/main" id="{7584BA7B-FF3E-9170-A44A-E4D83BD73A25}"/>
              </a:ext>
            </a:extLst>
          </p:cNvPr>
          <p:cNvSpPr txBox="1"/>
          <p:nvPr/>
        </p:nvSpPr>
        <p:spPr>
          <a:xfrm>
            <a:off x="9000848" y="5636118"/>
            <a:ext cx="3262432" cy="1323439"/>
          </a:xfrm>
          <a:prstGeom prst="rect">
            <a:avLst/>
          </a:prstGeom>
          <a:noFill/>
        </p:spPr>
        <p:txBody>
          <a:bodyPr wrap="none" rtlCol="0">
            <a:spAutoFit/>
          </a:bodyPr>
          <a:lstStyle/>
          <a:p>
            <a:r>
              <a:rPr lang="zh-TW" altLang="en-US" sz="8000" dirty="0">
                <a:latin typeface="標楷體" panose="03000509000000000000" pitchFamily="65" charset="-120"/>
                <a:ea typeface="標楷體" panose="03000509000000000000" pitchFamily="65" charset="-120"/>
              </a:rPr>
              <a:t>高文中</a:t>
            </a:r>
          </a:p>
        </p:txBody>
      </p:sp>
      <p:sp>
        <p:nvSpPr>
          <p:cNvPr id="3" name="文字方塊 2">
            <a:extLst>
              <a:ext uri="{FF2B5EF4-FFF2-40B4-BE49-F238E27FC236}">
                <a16:creationId xmlns:a16="http://schemas.microsoft.com/office/drawing/2014/main" id="{5E91E839-A502-FC6F-2E13-FE2805FB0A95}"/>
              </a:ext>
            </a:extLst>
          </p:cNvPr>
          <p:cNvSpPr txBox="1"/>
          <p:nvPr/>
        </p:nvSpPr>
        <p:spPr>
          <a:xfrm>
            <a:off x="4125691" y="5740563"/>
            <a:ext cx="2236510" cy="1323439"/>
          </a:xfrm>
          <a:prstGeom prst="rect">
            <a:avLst/>
          </a:prstGeom>
          <a:noFill/>
        </p:spPr>
        <p:txBody>
          <a:bodyPr wrap="none" rtlCol="0">
            <a:spAutoFit/>
          </a:bodyPr>
          <a:lstStyle/>
          <a:p>
            <a:r>
              <a:rPr lang="zh-TW" altLang="en-US" sz="8000" dirty="0">
                <a:latin typeface="標楷體" panose="03000509000000000000" pitchFamily="65" charset="-120"/>
                <a:ea typeface="標楷體" panose="03000509000000000000" pitchFamily="65" charset="-120"/>
              </a:rPr>
              <a:t>王生</a:t>
            </a:r>
          </a:p>
        </p:txBody>
      </p:sp>
      <p:sp>
        <p:nvSpPr>
          <p:cNvPr id="15" name="文字方塊 14">
            <a:extLst>
              <a:ext uri="{FF2B5EF4-FFF2-40B4-BE49-F238E27FC236}">
                <a16:creationId xmlns:a16="http://schemas.microsoft.com/office/drawing/2014/main" id="{1B0B388F-0A43-66B7-511F-96B2947CD483}"/>
              </a:ext>
            </a:extLst>
          </p:cNvPr>
          <p:cNvSpPr txBox="1"/>
          <p:nvPr/>
        </p:nvSpPr>
        <p:spPr>
          <a:xfrm>
            <a:off x="5243946" y="558896"/>
            <a:ext cx="5548844" cy="646331"/>
          </a:xfrm>
          <a:prstGeom prst="rect">
            <a:avLst/>
          </a:prstGeom>
          <a:noFill/>
        </p:spPr>
        <p:txBody>
          <a:bodyPr wrap="square">
            <a:spAutoFit/>
          </a:bodyPr>
          <a:lstStyle/>
          <a:p>
            <a:pPr algn="ctr"/>
            <a:r>
              <a:rPr lang="en-US" altLang="zh-TW" sz="3600" b="0" i="0" dirty="0" err="1">
                <a:effectLst/>
                <a:latin typeface="Times New Roman" panose="02020603050405020304" pitchFamily="18" charset="0"/>
                <a:cs typeface="Times New Roman" panose="02020603050405020304" pitchFamily="18" charset="0"/>
              </a:rPr>
              <a:t>Xiàwēiyí</a:t>
            </a:r>
            <a:endParaRPr lang="zh-TW" altLang="en-US" sz="3600" dirty="0">
              <a:latin typeface="Times New Roman" panose="02020603050405020304" pitchFamily="18" charset="0"/>
              <a:cs typeface="Times New Roman" panose="02020603050405020304" pitchFamily="18" charset="0"/>
            </a:endParaRPr>
          </a:p>
        </p:txBody>
      </p:sp>
      <p:sp>
        <p:nvSpPr>
          <p:cNvPr id="16" name="文字方塊 15">
            <a:extLst>
              <a:ext uri="{FF2B5EF4-FFF2-40B4-BE49-F238E27FC236}">
                <a16:creationId xmlns:a16="http://schemas.microsoft.com/office/drawing/2014/main" id="{8102E9D4-3099-4E33-8F95-9F46FEFC03D9}"/>
              </a:ext>
            </a:extLst>
          </p:cNvPr>
          <p:cNvSpPr txBox="1"/>
          <p:nvPr/>
        </p:nvSpPr>
        <p:spPr>
          <a:xfrm>
            <a:off x="7204516" y="0"/>
            <a:ext cx="1747484" cy="707886"/>
          </a:xfrm>
          <a:prstGeom prst="rect">
            <a:avLst/>
          </a:prstGeom>
          <a:noFill/>
        </p:spPr>
        <p:txBody>
          <a:bodyPr wrap="square">
            <a:spAutoFit/>
          </a:bodyPr>
          <a:lstStyle/>
          <a:p>
            <a:r>
              <a:rPr lang="zh-TW" altLang="en-US" sz="4000" dirty="0">
                <a:latin typeface="標楷體" panose="03000509000000000000" pitchFamily="65" charset="-120"/>
                <a:ea typeface="標楷體" panose="03000509000000000000" pitchFamily="65" charset="-120"/>
              </a:rPr>
              <a:t>夏威夷</a:t>
            </a:r>
          </a:p>
        </p:txBody>
      </p:sp>
      <p:pic>
        <p:nvPicPr>
          <p:cNvPr id="18" name="Picture 6" descr="Randy體驗記錄] 夏威夷可愛島(Kauai) 知名景點介紹與餐飲體驗分享| TripPlus">
            <a:extLst>
              <a:ext uri="{FF2B5EF4-FFF2-40B4-BE49-F238E27FC236}">
                <a16:creationId xmlns:a16="http://schemas.microsoft.com/office/drawing/2014/main" id="{AC274E6B-2844-DC16-702D-2463E57FC508}"/>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52000" y="0"/>
            <a:ext cx="3240000" cy="2160000"/>
          </a:xfrm>
          <a:prstGeom prst="rect">
            <a:avLst/>
          </a:prstGeom>
          <a:noFill/>
          <a:extLst>
            <a:ext uri="{909E8E84-426E-40DD-AFC4-6F175D3DCCD1}">
              <a14:hiddenFill xmlns:a14="http://schemas.microsoft.com/office/drawing/2010/main">
                <a:solidFill>
                  <a:srgbClr val="FFFFFF"/>
                </a:solidFill>
              </a14:hiddenFill>
            </a:ext>
          </a:extLst>
        </p:spPr>
      </p:pic>
      <p:sp>
        <p:nvSpPr>
          <p:cNvPr id="19" name="文字方塊 18">
            <a:extLst>
              <a:ext uri="{FF2B5EF4-FFF2-40B4-BE49-F238E27FC236}">
                <a16:creationId xmlns:a16="http://schemas.microsoft.com/office/drawing/2014/main" id="{EF7E493E-67E4-6C39-522D-C72633A4D6A8}"/>
              </a:ext>
            </a:extLst>
          </p:cNvPr>
          <p:cNvSpPr txBox="1"/>
          <p:nvPr/>
        </p:nvSpPr>
        <p:spPr>
          <a:xfrm>
            <a:off x="1510991" y="558895"/>
            <a:ext cx="5538685" cy="646331"/>
          </a:xfrm>
          <a:prstGeom prst="rect">
            <a:avLst/>
          </a:prstGeom>
          <a:noFill/>
        </p:spPr>
        <p:txBody>
          <a:bodyPr wrap="square">
            <a:spAutoFit/>
          </a:bodyPr>
          <a:lstStyle/>
          <a:p>
            <a:pPr algn="ctr"/>
            <a:r>
              <a:rPr lang="en-US" altLang="zh-TW" sz="3600" b="0" i="0" dirty="0" err="1">
                <a:effectLst/>
                <a:latin typeface="Times New Roman" panose="02020603050405020304" pitchFamily="18" charset="0"/>
                <a:cs typeface="Times New Roman" panose="02020603050405020304" pitchFamily="18" charset="0"/>
              </a:rPr>
              <a:t>Shànghǎi</a:t>
            </a:r>
            <a:endParaRPr lang="zh-TW" altLang="en-US" sz="3600" dirty="0">
              <a:latin typeface="Times New Roman" panose="02020603050405020304" pitchFamily="18" charset="0"/>
              <a:cs typeface="Times New Roman" panose="02020603050405020304" pitchFamily="18" charset="0"/>
            </a:endParaRPr>
          </a:p>
        </p:txBody>
      </p:sp>
      <p:sp>
        <p:nvSpPr>
          <p:cNvPr id="20" name="文字方塊 19">
            <a:extLst>
              <a:ext uri="{FF2B5EF4-FFF2-40B4-BE49-F238E27FC236}">
                <a16:creationId xmlns:a16="http://schemas.microsoft.com/office/drawing/2014/main" id="{EACB1DC9-C323-EBE2-A2C5-25797AF5385C}"/>
              </a:ext>
            </a:extLst>
          </p:cNvPr>
          <p:cNvSpPr txBox="1"/>
          <p:nvPr/>
        </p:nvSpPr>
        <p:spPr>
          <a:xfrm>
            <a:off x="3396966" y="-28557"/>
            <a:ext cx="1253845" cy="707886"/>
          </a:xfrm>
          <a:prstGeom prst="rect">
            <a:avLst/>
          </a:prstGeom>
          <a:noFill/>
        </p:spPr>
        <p:txBody>
          <a:bodyPr wrap="square">
            <a:spAutoFit/>
          </a:bodyPr>
          <a:lstStyle/>
          <a:p>
            <a:r>
              <a:rPr lang="zh-TW" altLang="en-US" sz="4000" dirty="0">
                <a:latin typeface="標楷體" panose="03000509000000000000" pitchFamily="65" charset="-120"/>
                <a:ea typeface="標楷體" panose="03000509000000000000" pitchFamily="65" charset="-120"/>
              </a:rPr>
              <a:t>上海</a:t>
            </a:r>
          </a:p>
        </p:txBody>
      </p:sp>
      <p:pic>
        <p:nvPicPr>
          <p:cNvPr id="21" name="Picture 4" descr="上海自由行必讀：上海沒有海！應該怎麼玩？ 上海旅遊8大必去景點和自由行攻略- Skyscanner台灣">
            <a:extLst>
              <a:ext uri="{FF2B5EF4-FFF2-40B4-BE49-F238E27FC236}">
                <a16:creationId xmlns:a16="http://schemas.microsoft.com/office/drawing/2014/main" id="{5ADA33B6-6580-AED3-C958-04B6104F9F07}"/>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0" y="0"/>
            <a:ext cx="3240000" cy="21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8795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圓角 3">
            <a:extLst>
              <a:ext uri="{FF2B5EF4-FFF2-40B4-BE49-F238E27FC236}">
                <a16:creationId xmlns:a16="http://schemas.microsoft.com/office/drawing/2014/main" id="{5918C541-09A2-A425-D9F2-E707425489AD}"/>
              </a:ext>
            </a:extLst>
          </p:cNvPr>
          <p:cNvSpPr/>
          <p:nvPr/>
        </p:nvSpPr>
        <p:spPr>
          <a:xfrm>
            <a:off x="375920" y="223520"/>
            <a:ext cx="11369040" cy="2143760"/>
          </a:xfrm>
          <a:prstGeom prst="roundRect">
            <a:avLst/>
          </a:prstGeom>
          <a:solidFill>
            <a:schemeClr val="accent4">
              <a:lumMod val="20000"/>
              <a:lumOff val="80000"/>
            </a:schemeClr>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 name="標題 1">
            <a:extLst>
              <a:ext uri="{FF2B5EF4-FFF2-40B4-BE49-F238E27FC236}">
                <a16:creationId xmlns:a16="http://schemas.microsoft.com/office/drawing/2014/main" id="{7A02479E-70E8-7320-4301-FE47F9FE5E11}"/>
              </a:ext>
            </a:extLst>
          </p:cNvPr>
          <p:cNvSpPr>
            <a:spLocks noGrp="1"/>
          </p:cNvSpPr>
          <p:nvPr>
            <p:ph type="title"/>
          </p:nvPr>
        </p:nvSpPr>
        <p:spPr>
          <a:xfrm>
            <a:off x="375920" y="223521"/>
            <a:ext cx="8900160" cy="2438400"/>
          </a:xfrm>
        </p:spPr>
        <p:txBody>
          <a:bodyPr anchor="t">
            <a:normAutofit/>
          </a:bodyPr>
          <a:lstStyle/>
          <a:p>
            <a:r>
              <a:rPr lang="zh-TW" altLang="en-US" dirty="0"/>
              <a:t>有 </a:t>
            </a:r>
            <a:r>
              <a:rPr lang="en-US" altLang="zh-TW" b="0" i="0" dirty="0" err="1">
                <a:solidFill>
                  <a:srgbClr val="666666"/>
                </a:solidFill>
                <a:effectLst/>
                <a:latin typeface="Roboto" panose="02000000000000000000" pitchFamily="2" charset="0"/>
              </a:rPr>
              <a:t>yǒu</a:t>
            </a:r>
            <a:br>
              <a:rPr lang="en-US" altLang="zh-TW" b="0" i="0" dirty="0">
                <a:solidFill>
                  <a:srgbClr val="666666"/>
                </a:solidFill>
                <a:effectLst/>
                <a:latin typeface="Roboto" panose="02000000000000000000" pitchFamily="2" charset="0"/>
              </a:rPr>
            </a:br>
            <a:r>
              <a:rPr lang="en-US" altLang="zh-TW" sz="3200" b="0" i="0" dirty="0">
                <a:effectLst/>
                <a:latin typeface="Roboto" panose="02000000000000000000" pitchFamily="2" charset="0"/>
              </a:rPr>
              <a:t>To have; to exist 【Grammar 4./5.】</a:t>
            </a:r>
            <a:br>
              <a:rPr lang="en-US" altLang="zh-TW" sz="3200" b="0" i="0" dirty="0">
                <a:effectLst/>
                <a:latin typeface="Roboto" panose="02000000000000000000" pitchFamily="2" charset="0"/>
              </a:rPr>
            </a:br>
            <a:r>
              <a:rPr lang="zh-TW" altLang="en-US" sz="3200" b="0" i="0" dirty="0">
                <a:effectLst/>
                <a:latin typeface="Roboto" panose="02000000000000000000" pitchFamily="2" charset="0"/>
              </a:rPr>
              <a:t>有 </a:t>
            </a:r>
            <a:r>
              <a:rPr lang="en-US" altLang="zh-TW" sz="3200" b="0" i="0" dirty="0">
                <a:effectLst/>
                <a:latin typeface="Roboto" panose="02000000000000000000" pitchFamily="2" charset="0"/>
              </a:rPr>
              <a:t>in the Sense of “to Have” or “to Possess.”</a:t>
            </a:r>
            <a:br>
              <a:rPr lang="en-US" altLang="zh-TW" sz="3200" b="0" i="0" dirty="0">
                <a:effectLst/>
                <a:latin typeface="Roboto" panose="02000000000000000000" pitchFamily="2" charset="0"/>
              </a:rPr>
            </a:br>
            <a:r>
              <a:rPr lang="zh-TW" altLang="en-US" sz="3200" b="0" i="0" dirty="0">
                <a:effectLst/>
                <a:latin typeface="Roboto" panose="02000000000000000000" pitchFamily="2" charset="0"/>
              </a:rPr>
              <a:t>！！有</a:t>
            </a:r>
            <a:r>
              <a:rPr lang="en-US" altLang="zh-TW" sz="3200" b="0" i="0" dirty="0">
                <a:effectLst/>
                <a:latin typeface="Roboto" panose="02000000000000000000" pitchFamily="2" charset="0"/>
              </a:rPr>
              <a:t>is always negated with </a:t>
            </a:r>
            <a:r>
              <a:rPr lang="zh-TW" altLang="en-US" sz="3200" b="0" i="0" dirty="0">
                <a:effectLst/>
                <a:latin typeface="Roboto" panose="02000000000000000000" pitchFamily="2" charset="0"/>
              </a:rPr>
              <a:t>没 </a:t>
            </a:r>
            <a:r>
              <a:rPr lang="en-US" altLang="zh-TW" sz="3200" b="0" i="0" dirty="0">
                <a:effectLst/>
                <a:latin typeface="Roboto" panose="02000000000000000000" pitchFamily="2" charset="0"/>
              </a:rPr>
              <a:t>instead of </a:t>
            </a:r>
            <a:r>
              <a:rPr lang="zh-TW" altLang="en-US" sz="3200" b="0" i="0" dirty="0">
                <a:effectLst/>
                <a:latin typeface="Roboto" panose="02000000000000000000" pitchFamily="2" charset="0"/>
              </a:rPr>
              <a:t>不！！</a:t>
            </a:r>
            <a:endParaRPr lang="zh-TW" altLang="en-US" dirty="0"/>
          </a:p>
        </p:txBody>
      </p:sp>
      <p:sp>
        <p:nvSpPr>
          <p:cNvPr id="3" name="內容版面配置區 2">
            <a:extLst>
              <a:ext uri="{FF2B5EF4-FFF2-40B4-BE49-F238E27FC236}">
                <a16:creationId xmlns:a16="http://schemas.microsoft.com/office/drawing/2014/main" id="{CA625BBF-373F-37D8-BB7D-48B4397FDB66}"/>
              </a:ext>
            </a:extLst>
          </p:cNvPr>
          <p:cNvSpPr>
            <a:spLocks noGrp="1"/>
          </p:cNvSpPr>
          <p:nvPr>
            <p:ph idx="1"/>
          </p:nvPr>
        </p:nvSpPr>
        <p:spPr>
          <a:xfrm>
            <a:off x="447040" y="2367280"/>
            <a:ext cx="11297920" cy="4582159"/>
          </a:xfrm>
        </p:spPr>
        <p:txBody>
          <a:bodyPr>
            <a:normAutofit/>
          </a:bodyPr>
          <a:lstStyle/>
          <a:p>
            <a:r>
              <a:rPr lang="zh-TW" altLang="en-US" sz="3200" dirty="0"/>
              <a:t>王先生有弟弟吗？</a:t>
            </a:r>
            <a:endParaRPr lang="en-US" altLang="zh-TW" sz="3200" dirty="0"/>
          </a:p>
          <a:p>
            <a:pPr marL="0" indent="0">
              <a:buNone/>
            </a:pPr>
            <a:r>
              <a:rPr lang="en-US" altLang="zh-TW" sz="3200" dirty="0" err="1">
                <a:latin typeface="Tahoma" panose="020B0604030504040204" pitchFamily="34" charset="0"/>
                <a:ea typeface="Tahoma" panose="020B0604030504040204" pitchFamily="34" charset="0"/>
                <a:cs typeface="Tahoma" panose="020B0604030504040204" pitchFamily="34" charset="0"/>
              </a:rPr>
              <a:t>Wáng</a:t>
            </a:r>
            <a:r>
              <a:rPr lang="en-US" altLang="zh-TW" sz="3200" dirty="0">
                <a:latin typeface="Tahoma" panose="020B0604030504040204" pitchFamily="34" charset="0"/>
                <a:ea typeface="Tahoma" panose="020B0604030504040204" pitchFamily="34" charset="0"/>
                <a:cs typeface="Tahoma" panose="020B0604030504040204" pitchFamily="34" charset="0"/>
              </a:rPr>
              <a:t> </a:t>
            </a:r>
            <a:r>
              <a:rPr lang="en-US" altLang="zh-TW" sz="3200" dirty="0" err="1">
                <a:latin typeface="Tahoma" panose="020B0604030504040204" pitchFamily="34" charset="0"/>
                <a:ea typeface="Tahoma" panose="020B0604030504040204" pitchFamily="34" charset="0"/>
                <a:cs typeface="Tahoma" panose="020B0604030504040204" pitchFamily="34" charset="0"/>
              </a:rPr>
              <a:t>xiānsheng</a:t>
            </a:r>
            <a:r>
              <a:rPr lang="en-US" altLang="zh-TW" sz="3200" dirty="0">
                <a:latin typeface="Tahoma" panose="020B0604030504040204" pitchFamily="34" charset="0"/>
                <a:ea typeface="Tahoma" panose="020B0604030504040204" pitchFamily="34" charset="0"/>
                <a:cs typeface="Tahoma" panose="020B0604030504040204" pitchFamily="34" charset="0"/>
              </a:rPr>
              <a:t> </a:t>
            </a:r>
            <a:r>
              <a:rPr lang="en-US" altLang="zh-TW" sz="3200" dirty="0" err="1">
                <a:latin typeface="Tahoma" panose="020B0604030504040204" pitchFamily="34" charset="0"/>
                <a:ea typeface="Tahoma" panose="020B0604030504040204" pitchFamily="34" charset="0"/>
                <a:cs typeface="Tahoma" panose="020B0604030504040204" pitchFamily="34" charset="0"/>
              </a:rPr>
              <a:t>yǒu</a:t>
            </a:r>
            <a:r>
              <a:rPr lang="en-US" altLang="zh-TW" sz="3200" dirty="0">
                <a:latin typeface="Tahoma" panose="020B0604030504040204" pitchFamily="34" charset="0"/>
                <a:ea typeface="Tahoma" panose="020B0604030504040204" pitchFamily="34" charset="0"/>
                <a:cs typeface="Tahoma" panose="020B0604030504040204" pitchFamily="34" charset="0"/>
              </a:rPr>
              <a:t> </a:t>
            </a:r>
            <a:r>
              <a:rPr lang="en-US" altLang="zh-TW" sz="3200" dirty="0" err="1">
                <a:latin typeface="Tahoma" panose="020B0604030504040204" pitchFamily="34" charset="0"/>
                <a:ea typeface="Tahoma" panose="020B0604030504040204" pitchFamily="34" charset="0"/>
                <a:cs typeface="Tahoma" panose="020B0604030504040204" pitchFamily="34" charset="0"/>
              </a:rPr>
              <a:t>dìdi</a:t>
            </a:r>
            <a:r>
              <a:rPr lang="en-US" altLang="zh-TW" sz="3200" dirty="0">
                <a:latin typeface="Tahoma" panose="020B0604030504040204" pitchFamily="34" charset="0"/>
                <a:ea typeface="Tahoma" panose="020B0604030504040204" pitchFamily="34" charset="0"/>
                <a:cs typeface="Tahoma" panose="020B0604030504040204" pitchFamily="34" charset="0"/>
              </a:rPr>
              <a:t> ma?</a:t>
            </a:r>
          </a:p>
          <a:p>
            <a:r>
              <a:rPr lang="zh-TW" altLang="en-US" sz="3200" dirty="0"/>
              <a:t>王先生有弟弟。</a:t>
            </a:r>
            <a:endParaRPr lang="en-US" altLang="zh-TW" sz="3200" dirty="0"/>
          </a:p>
          <a:p>
            <a:pPr marL="0" indent="0">
              <a:buNone/>
            </a:pPr>
            <a:r>
              <a:rPr lang="en-US" altLang="zh-TW" sz="3200" dirty="0" err="1">
                <a:latin typeface="Tahoma" panose="020B0604030504040204" pitchFamily="34" charset="0"/>
                <a:ea typeface="Tahoma" panose="020B0604030504040204" pitchFamily="34" charset="0"/>
                <a:cs typeface="Tahoma" panose="020B0604030504040204" pitchFamily="34" charset="0"/>
              </a:rPr>
              <a:t>Wáng</a:t>
            </a:r>
            <a:r>
              <a:rPr lang="en-US" altLang="zh-TW" sz="3200" dirty="0">
                <a:latin typeface="Tahoma" panose="020B0604030504040204" pitchFamily="34" charset="0"/>
                <a:ea typeface="Tahoma" panose="020B0604030504040204" pitchFamily="34" charset="0"/>
                <a:cs typeface="Tahoma" panose="020B0604030504040204" pitchFamily="34" charset="0"/>
              </a:rPr>
              <a:t> </a:t>
            </a:r>
            <a:r>
              <a:rPr lang="en-US" altLang="zh-TW" sz="3200" dirty="0" err="1">
                <a:latin typeface="Tahoma" panose="020B0604030504040204" pitchFamily="34" charset="0"/>
                <a:ea typeface="Tahoma" panose="020B0604030504040204" pitchFamily="34" charset="0"/>
                <a:cs typeface="Tahoma" panose="020B0604030504040204" pitchFamily="34" charset="0"/>
              </a:rPr>
              <a:t>xiānsheng</a:t>
            </a:r>
            <a:r>
              <a:rPr lang="en-US" altLang="zh-TW" sz="3200" dirty="0">
                <a:latin typeface="Tahoma" panose="020B0604030504040204" pitchFamily="34" charset="0"/>
                <a:ea typeface="Tahoma" panose="020B0604030504040204" pitchFamily="34" charset="0"/>
                <a:cs typeface="Tahoma" panose="020B0604030504040204" pitchFamily="34" charset="0"/>
              </a:rPr>
              <a:t> </a:t>
            </a:r>
            <a:r>
              <a:rPr lang="en-US" altLang="zh-TW" sz="3200" dirty="0" err="1">
                <a:latin typeface="Tahoma" panose="020B0604030504040204" pitchFamily="34" charset="0"/>
                <a:ea typeface="Tahoma" panose="020B0604030504040204" pitchFamily="34" charset="0"/>
                <a:cs typeface="Tahoma" panose="020B0604030504040204" pitchFamily="34" charset="0"/>
              </a:rPr>
              <a:t>yǒu</a:t>
            </a:r>
            <a:r>
              <a:rPr lang="en-US" altLang="zh-TW" sz="3200" dirty="0">
                <a:latin typeface="Tahoma" panose="020B0604030504040204" pitchFamily="34" charset="0"/>
                <a:ea typeface="Tahoma" panose="020B0604030504040204" pitchFamily="34" charset="0"/>
                <a:cs typeface="Tahoma" panose="020B0604030504040204" pitchFamily="34" charset="0"/>
              </a:rPr>
              <a:t> </a:t>
            </a:r>
            <a:r>
              <a:rPr lang="en-US" altLang="zh-TW" sz="3200" dirty="0" err="1">
                <a:latin typeface="Tahoma" panose="020B0604030504040204" pitchFamily="34" charset="0"/>
                <a:ea typeface="Tahoma" panose="020B0604030504040204" pitchFamily="34" charset="0"/>
                <a:cs typeface="Tahoma" panose="020B0604030504040204" pitchFamily="34" charset="0"/>
              </a:rPr>
              <a:t>dìdi</a:t>
            </a:r>
            <a:r>
              <a:rPr lang="en-US" altLang="zh-TW" sz="3200" dirty="0">
                <a:latin typeface="Tahoma" panose="020B0604030504040204" pitchFamily="34" charset="0"/>
                <a:ea typeface="Tahoma" panose="020B0604030504040204" pitchFamily="34" charset="0"/>
                <a:cs typeface="Tahoma" panose="020B0604030504040204" pitchFamily="34" charset="0"/>
              </a:rPr>
              <a:t>.</a:t>
            </a:r>
          </a:p>
          <a:p>
            <a:r>
              <a:rPr lang="zh-TW" altLang="en-US" sz="3200" dirty="0"/>
              <a:t>我有三个姊姊，你呢？</a:t>
            </a:r>
            <a:endParaRPr lang="en-US" altLang="zh-TW" sz="3200" dirty="0"/>
          </a:p>
          <a:p>
            <a:pPr marL="0" indent="0">
              <a:buNone/>
            </a:pPr>
            <a:r>
              <a:rPr lang="en-US" altLang="zh-TW" sz="3200" dirty="0" err="1">
                <a:latin typeface="Tahoma" panose="020B0604030504040204" pitchFamily="34" charset="0"/>
                <a:ea typeface="Tahoma" panose="020B0604030504040204" pitchFamily="34" charset="0"/>
                <a:cs typeface="Tahoma" panose="020B0604030504040204" pitchFamily="34" charset="0"/>
              </a:rPr>
              <a:t>Wǒ</a:t>
            </a:r>
            <a:r>
              <a:rPr lang="en-US" altLang="zh-TW" sz="3200" dirty="0">
                <a:latin typeface="Tahoma" panose="020B0604030504040204" pitchFamily="34" charset="0"/>
                <a:ea typeface="Tahoma" panose="020B0604030504040204" pitchFamily="34" charset="0"/>
                <a:cs typeface="Tahoma" panose="020B0604030504040204" pitchFamily="34" charset="0"/>
              </a:rPr>
              <a:t> </a:t>
            </a:r>
            <a:r>
              <a:rPr lang="en-US" altLang="zh-TW" sz="3200" dirty="0" err="1">
                <a:latin typeface="Tahoma" panose="020B0604030504040204" pitchFamily="34" charset="0"/>
                <a:ea typeface="Tahoma" panose="020B0604030504040204" pitchFamily="34" charset="0"/>
                <a:cs typeface="Tahoma" panose="020B0604030504040204" pitchFamily="34" charset="0"/>
              </a:rPr>
              <a:t>yǒu</a:t>
            </a:r>
            <a:r>
              <a:rPr lang="en-US" altLang="zh-TW" sz="3200" dirty="0">
                <a:latin typeface="Tahoma" panose="020B0604030504040204" pitchFamily="34" charset="0"/>
                <a:ea typeface="Tahoma" panose="020B0604030504040204" pitchFamily="34" charset="0"/>
                <a:cs typeface="Tahoma" panose="020B0604030504040204" pitchFamily="34" charset="0"/>
              </a:rPr>
              <a:t> </a:t>
            </a:r>
            <a:r>
              <a:rPr lang="en-US" altLang="zh-TW" sz="3200" dirty="0" err="1">
                <a:latin typeface="Tahoma" panose="020B0604030504040204" pitchFamily="34" charset="0"/>
                <a:ea typeface="Tahoma" panose="020B0604030504040204" pitchFamily="34" charset="0"/>
                <a:cs typeface="Tahoma" panose="020B0604030504040204" pitchFamily="34" charset="0"/>
              </a:rPr>
              <a:t>sān</a:t>
            </a:r>
            <a:r>
              <a:rPr lang="en-US" altLang="zh-TW" sz="3200" dirty="0">
                <a:latin typeface="Tahoma" panose="020B0604030504040204" pitchFamily="34" charset="0"/>
                <a:ea typeface="Tahoma" panose="020B0604030504040204" pitchFamily="34" charset="0"/>
                <a:cs typeface="Tahoma" panose="020B0604030504040204" pitchFamily="34" charset="0"/>
              </a:rPr>
              <a:t> </a:t>
            </a:r>
            <a:r>
              <a:rPr lang="en-US" altLang="zh-TW" sz="3200" dirty="0" err="1">
                <a:latin typeface="Tahoma" panose="020B0604030504040204" pitchFamily="34" charset="0"/>
                <a:ea typeface="Tahoma" panose="020B0604030504040204" pitchFamily="34" charset="0"/>
                <a:cs typeface="Tahoma" panose="020B0604030504040204" pitchFamily="34" charset="0"/>
              </a:rPr>
              <a:t>ge</a:t>
            </a:r>
            <a:r>
              <a:rPr lang="en-US" altLang="zh-TW" sz="3200" dirty="0">
                <a:latin typeface="Tahoma" panose="020B0604030504040204" pitchFamily="34" charset="0"/>
                <a:ea typeface="Tahoma" panose="020B0604030504040204" pitchFamily="34" charset="0"/>
                <a:cs typeface="Tahoma" panose="020B0604030504040204" pitchFamily="34" charset="0"/>
              </a:rPr>
              <a:t> </a:t>
            </a:r>
            <a:r>
              <a:rPr lang="en-US" altLang="zh-TW" sz="3200" dirty="0" err="1">
                <a:latin typeface="Tahoma" panose="020B0604030504040204" pitchFamily="34" charset="0"/>
                <a:ea typeface="Tahoma" panose="020B0604030504040204" pitchFamily="34" charset="0"/>
                <a:cs typeface="Tahoma" panose="020B0604030504040204" pitchFamily="34" charset="0"/>
              </a:rPr>
              <a:t>jiějie</a:t>
            </a:r>
            <a:r>
              <a:rPr lang="en-US" altLang="zh-TW" sz="3200" dirty="0">
                <a:latin typeface="Tahoma" panose="020B0604030504040204" pitchFamily="34" charset="0"/>
                <a:ea typeface="Tahoma" panose="020B0604030504040204" pitchFamily="34" charset="0"/>
                <a:cs typeface="Tahoma" panose="020B0604030504040204" pitchFamily="34" charset="0"/>
              </a:rPr>
              <a:t>, </a:t>
            </a:r>
            <a:r>
              <a:rPr lang="en-US" altLang="zh-TW" sz="3200" dirty="0" err="1">
                <a:latin typeface="Tahoma" panose="020B0604030504040204" pitchFamily="34" charset="0"/>
                <a:ea typeface="Tahoma" panose="020B0604030504040204" pitchFamily="34" charset="0"/>
                <a:cs typeface="Tahoma" panose="020B0604030504040204" pitchFamily="34" charset="0"/>
              </a:rPr>
              <a:t>nǐ</a:t>
            </a:r>
            <a:r>
              <a:rPr lang="en-US" altLang="zh-TW" sz="3200" dirty="0">
                <a:latin typeface="Tahoma" panose="020B0604030504040204" pitchFamily="34" charset="0"/>
                <a:ea typeface="Tahoma" panose="020B0604030504040204" pitchFamily="34" charset="0"/>
                <a:cs typeface="Tahoma" panose="020B0604030504040204" pitchFamily="34" charset="0"/>
              </a:rPr>
              <a:t> ne?</a:t>
            </a:r>
            <a:r>
              <a:rPr lang="zh-TW" altLang="en-US" sz="3200" dirty="0">
                <a:latin typeface="Tahoma" panose="020B0604030504040204" pitchFamily="34" charset="0"/>
                <a:cs typeface="Tahoma" panose="020B0604030504040204" pitchFamily="34" charset="0"/>
              </a:rPr>
              <a:t> </a:t>
            </a:r>
            <a:endParaRPr lang="en-US" altLang="zh-TW" sz="3200" dirty="0">
              <a:latin typeface="Tahoma" panose="020B0604030504040204" pitchFamily="34" charset="0"/>
              <a:ea typeface="Tahoma" panose="020B0604030504040204" pitchFamily="34" charset="0"/>
              <a:cs typeface="Tahoma" panose="020B0604030504040204" pitchFamily="34" charset="0"/>
            </a:endParaRPr>
          </a:p>
          <a:p>
            <a:r>
              <a:rPr lang="zh-TW" altLang="en-US" sz="3200" dirty="0"/>
              <a:t>我没有三个姐姐。</a:t>
            </a:r>
            <a:endParaRPr lang="en-US" altLang="zh-TW" sz="3200" dirty="0"/>
          </a:p>
          <a:p>
            <a:pPr marL="0" indent="0">
              <a:buNone/>
            </a:pPr>
            <a:r>
              <a:rPr lang="en-US" altLang="zh-TW" sz="3200" dirty="0" err="1">
                <a:latin typeface="Tahoma" panose="020B0604030504040204" pitchFamily="34" charset="0"/>
                <a:ea typeface="Tahoma" panose="020B0604030504040204" pitchFamily="34" charset="0"/>
                <a:cs typeface="Tahoma" panose="020B0604030504040204" pitchFamily="34" charset="0"/>
              </a:rPr>
              <a:t>Wǒ</a:t>
            </a:r>
            <a:r>
              <a:rPr lang="en-US" altLang="zh-TW" sz="3200" dirty="0">
                <a:latin typeface="Tahoma" panose="020B0604030504040204" pitchFamily="34" charset="0"/>
                <a:ea typeface="Tahoma" panose="020B0604030504040204" pitchFamily="34" charset="0"/>
                <a:cs typeface="Tahoma" panose="020B0604030504040204" pitchFamily="34" charset="0"/>
              </a:rPr>
              <a:t> </a:t>
            </a:r>
            <a:r>
              <a:rPr lang="en-US" altLang="zh-TW" sz="3200" dirty="0" err="1">
                <a:latin typeface="Tahoma" panose="020B0604030504040204" pitchFamily="34" charset="0"/>
                <a:ea typeface="Tahoma" panose="020B0604030504040204" pitchFamily="34" charset="0"/>
                <a:cs typeface="Tahoma" panose="020B0604030504040204" pitchFamily="34" charset="0"/>
              </a:rPr>
              <a:t>méiyǒu</a:t>
            </a:r>
            <a:r>
              <a:rPr lang="en-US" altLang="zh-TW" sz="3200" dirty="0">
                <a:latin typeface="Tahoma" panose="020B0604030504040204" pitchFamily="34" charset="0"/>
                <a:ea typeface="Tahoma" panose="020B0604030504040204" pitchFamily="34" charset="0"/>
                <a:cs typeface="Tahoma" panose="020B0604030504040204" pitchFamily="34" charset="0"/>
              </a:rPr>
              <a:t> </a:t>
            </a:r>
            <a:r>
              <a:rPr lang="en-US" altLang="zh-TW" sz="3200" dirty="0" err="1">
                <a:latin typeface="Tahoma" panose="020B0604030504040204" pitchFamily="34" charset="0"/>
                <a:ea typeface="Tahoma" panose="020B0604030504040204" pitchFamily="34" charset="0"/>
                <a:cs typeface="Tahoma" panose="020B0604030504040204" pitchFamily="34" charset="0"/>
              </a:rPr>
              <a:t>sān</a:t>
            </a:r>
            <a:r>
              <a:rPr lang="en-US" altLang="zh-TW" sz="3200" dirty="0">
                <a:latin typeface="Tahoma" panose="020B0604030504040204" pitchFamily="34" charset="0"/>
                <a:ea typeface="Tahoma" panose="020B0604030504040204" pitchFamily="34" charset="0"/>
                <a:cs typeface="Tahoma" panose="020B0604030504040204" pitchFamily="34" charset="0"/>
              </a:rPr>
              <a:t> </a:t>
            </a:r>
            <a:r>
              <a:rPr lang="en-US" altLang="zh-TW" sz="3200" dirty="0" err="1">
                <a:latin typeface="Tahoma" panose="020B0604030504040204" pitchFamily="34" charset="0"/>
                <a:ea typeface="Tahoma" panose="020B0604030504040204" pitchFamily="34" charset="0"/>
                <a:cs typeface="Tahoma" panose="020B0604030504040204" pitchFamily="34" charset="0"/>
              </a:rPr>
              <a:t>ge</a:t>
            </a:r>
            <a:r>
              <a:rPr lang="en-US" altLang="zh-TW" sz="3200" dirty="0">
                <a:latin typeface="Tahoma" panose="020B0604030504040204" pitchFamily="34" charset="0"/>
                <a:ea typeface="Tahoma" panose="020B0604030504040204" pitchFamily="34" charset="0"/>
                <a:cs typeface="Tahoma" panose="020B0604030504040204" pitchFamily="34" charset="0"/>
              </a:rPr>
              <a:t> </a:t>
            </a:r>
            <a:r>
              <a:rPr lang="en-US" altLang="zh-TW" sz="3200" dirty="0" err="1">
                <a:latin typeface="Tahoma" panose="020B0604030504040204" pitchFamily="34" charset="0"/>
                <a:ea typeface="Tahoma" panose="020B0604030504040204" pitchFamily="34" charset="0"/>
                <a:cs typeface="Tahoma" panose="020B0604030504040204" pitchFamily="34" charset="0"/>
              </a:rPr>
              <a:t>jiějie</a:t>
            </a:r>
            <a:r>
              <a:rPr lang="en-US" altLang="zh-TW" sz="3200" dirty="0">
                <a:latin typeface="Tahoma" panose="020B0604030504040204" pitchFamily="34" charset="0"/>
                <a:ea typeface="Tahoma" panose="020B0604030504040204" pitchFamily="34" charset="0"/>
                <a:cs typeface="Tahoma" panose="020B0604030504040204" pitchFamily="34" charset="0"/>
              </a:rPr>
              <a:t>.</a:t>
            </a:r>
            <a:endParaRPr lang="zh-TW" altLang="en-US" sz="3200" dirty="0">
              <a:latin typeface="Tahoma" panose="020B0604030504040204" pitchFamily="34" charset="0"/>
              <a:cs typeface="Tahoma" panose="020B0604030504040204" pitchFamily="34" charset="0"/>
            </a:endParaRPr>
          </a:p>
        </p:txBody>
      </p:sp>
      <p:sp>
        <p:nvSpPr>
          <p:cNvPr id="5" name="標題 1">
            <a:extLst>
              <a:ext uri="{FF2B5EF4-FFF2-40B4-BE49-F238E27FC236}">
                <a16:creationId xmlns:a16="http://schemas.microsoft.com/office/drawing/2014/main" id="{C66360DB-1D4D-2749-BB75-68F8484A6F76}"/>
              </a:ext>
            </a:extLst>
          </p:cNvPr>
          <p:cNvSpPr txBox="1">
            <a:spLocks/>
          </p:cNvSpPr>
          <p:nvPr/>
        </p:nvSpPr>
        <p:spPr>
          <a:xfrm>
            <a:off x="9855200" y="223519"/>
            <a:ext cx="1960880" cy="24384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stStyle>
          <a:p>
            <a:r>
              <a:rPr lang="zh-TW" altLang="en-US" dirty="0"/>
              <a:t>没 </a:t>
            </a:r>
            <a:r>
              <a:rPr lang="en-US" altLang="zh-TW" dirty="0" err="1">
                <a:solidFill>
                  <a:srgbClr val="666666"/>
                </a:solidFill>
                <a:latin typeface="Roboto" panose="02000000000000000000" pitchFamily="2" charset="0"/>
              </a:rPr>
              <a:t>méi</a:t>
            </a:r>
            <a:endParaRPr lang="en-US" altLang="zh-TW" dirty="0">
              <a:solidFill>
                <a:srgbClr val="666666"/>
              </a:solidFill>
              <a:latin typeface="Roboto" panose="02000000000000000000" pitchFamily="2" charset="0"/>
            </a:endParaRPr>
          </a:p>
          <a:p>
            <a:r>
              <a:rPr lang="en-US" altLang="zh-TW" sz="3200" dirty="0">
                <a:latin typeface="Roboto" panose="02000000000000000000" pitchFamily="2" charset="0"/>
              </a:rPr>
              <a:t>not</a:t>
            </a:r>
            <a:endParaRPr lang="zh-TW" altLang="en-US" sz="3200" dirty="0"/>
          </a:p>
        </p:txBody>
      </p:sp>
    </p:spTree>
    <p:extLst>
      <p:ext uri="{BB962C8B-B14F-4D97-AF65-F5344CB8AC3E}">
        <p14:creationId xmlns:p14="http://schemas.microsoft.com/office/powerpoint/2010/main" val="3801720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a:extLst>
              <a:ext uri="{FF2B5EF4-FFF2-40B4-BE49-F238E27FC236}">
                <a16:creationId xmlns:a16="http://schemas.microsoft.com/office/drawing/2014/main" id="{042EBF1D-A0D8-C23B-05F3-FC9D65DB2B9D}"/>
              </a:ext>
            </a:extLst>
          </p:cNvPr>
          <p:cNvGraphicFramePr>
            <a:graphicFrameLocks noGrp="1"/>
          </p:cNvGraphicFramePr>
          <p:nvPr>
            <p:extLst>
              <p:ext uri="{D42A27DB-BD31-4B8C-83A1-F6EECF244321}">
                <p14:modId xmlns:p14="http://schemas.microsoft.com/office/powerpoint/2010/main" val="3580356316"/>
              </p:ext>
            </p:extLst>
          </p:nvPr>
        </p:nvGraphicFramePr>
        <p:xfrm>
          <a:off x="391160" y="1143000"/>
          <a:ext cx="11409680" cy="4572000"/>
        </p:xfrm>
        <a:graphic>
          <a:graphicData uri="http://schemas.openxmlformats.org/drawingml/2006/table">
            <a:tbl>
              <a:tblPr firstRow="1" bandRow="1">
                <a:tableStyleId>{5C22544A-7EE6-4342-B048-85BDC9FD1C3A}</a:tableStyleId>
              </a:tblPr>
              <a:tblGrid>
                <a:gridCol w="1401889">
                  <a:extLst>
                    <a:ext uri="{9D8B030D-6E8A-4147-A177-3AD203B41FA5}">
                      <a16:colId xmlns:a16="http://schemas.microsoft.com/office/drawing/2014/main" val="3704280802"/>
                    </a:ext>
                  </a:extLst>
                </a:gridCol>
                <a:gridCol w="1316926">
                  <a:extLst>
                    <a:ext uri="{9D8B030D-6E8A-4147-A177-3AD203B41FA5}">
                      <a16:colId xmlns:a16="http://schemas.microsoft.com/office/drawing/2014/main" val="738091621"/>
                    </a:ext>
                  </a:extLst>
                </a:gridCol>
                <a:gridCol w="1600136">
                  <a:extLst>
                    <a:ext uri="{9D8B030D-6E8A-4147-A177-3AD203B41FA5}">
                      <a16:colId xmlns:a16="http://schemas.microsoft.com/office/drawing/2014/main" val="3521392884"/>
                    </a:ext>
                  </a:extLst>
                </a:gridCol>
                <a:gridCol w="3331529">
                  <a:extLst>
                    <a:ext uri="{9D8B030D-6E8A-4147-A177-3AD203B41FA5}">
                      <a16:colId xmlns:a16="http://schemas.microsoft.com/office/drawing/2014/main" val="1990698649"/>
                    </a:ext>
                  </a:extLst>
                </a:gridCol>
                <a:gridCol w="1564640">
                  <a:extLst>
                    <a:ext uri="{9D8B030D-6E8A-4147-A177-3AD203B41FA5}">
                      <a16:colId xmlns:a16="http://schemas.microsoft.com/office/drawing/2014/main" val="684852247"/>
                    </a:ext>
                  </a:extLst>
                </a:gridCol>
                <a:gridCol w="2194560">
                  <a:extLst>
                    <a:ext uri="{9D8B030D-6E8A-4147-A177-3AD203B41FA5}">
                      <a16:colId xmlns:a16="http://schemas.microsoft.com/office/drawing/2014/main" val="3647833772"/>
                    </a:ext>
                  </a:extLst>
                </a:gridCol>
              </a:tblGrid>
              <a:tr h="370840">
                <a:tc>
                  <a:txBody>
                    <a:bodyPr/>
                    <a:lstStyle/>
                    <a:p>
                      <a:pPr algn="ctr"/>
                      <a:r>
                        <a:rPr lang="en-US" altLang="zh-TW" sz="4400" b="0"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nà</a:t>
                      </a:r>
                      <a:endParaRPr lang="zh-TW" altLang="en-US" sz="4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4400" b="0"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nǚér</a:t>
                      </a:r>
                      <a:endParaRPr lang="zh-TW" altLang="en-US" sz="4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4400" b="0"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zhè</a:t>
                      </a:r>
                      <a:endParaRPr lang="zh-TW" altLang="en-US" sz="4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4400" b="0"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zhàopiàn</a:t>
                      </a:r>
                      <a:endParaRPr lang="zh-TW" altLang="en-US" sz="4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4400" b="0"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māma</a:t>
                      </a:r>
                      <a:endParaRPr lang="zh-TW" altLang="en-US" sz="4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4400" b="0"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méiyǒu</a:t>
                      </a:r>
                      <a:endParaRPr lang="zh-TW" altLang="en-US" sz="4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60657809"/>
                  </a:ext>
                </a:extLst>
              </a:tr>
              <a:tr h="370840">
                <a:tc>
                  <a:txBody>
                    <a:bodyPr/>
                    <a:lstStyle/>
                    <a:p>
                      <a:pPr algn="ctr"/>
                      <a:r>
                        <a:rPr lang="en-US" altLang="zh-TW" sz="4400" b="0"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gè</a:t>
                      </a:r>
                      <a:endParaRPr lang="zh-TW" altLang="en-US" sz="4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4400" b="0"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jiā</a:t>
                      </a:r>
                      <a:endParaRPr lang="zh-TW" altLang="en-US" sz="4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4400" b="0"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nán</a:t>
                      </a:r>
                      <a:endParaRPr lang="zh-TW" altLang="en-US" sz="4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4400" b="0"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gāowénzhōng</a:t>
                      </a:r>
                      <a:endParaRPr lang="zh-TW" altLang="en-US" sz="4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4400" b="0"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bàba</a:t>
                      </a:r>
                      <a:endParaRPr lang="zh-TW" altLang="en-US" sz="4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4400" b="0"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zuò</a:t>
                      </a:r>
                      <a:endParaRPr lang="zh-TW" altLang="en-US" sz="4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0266461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4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de</a:t>
                      </a:r>
                      <a:endParaRPr lang="zh-TW" altLang="en-US" sz="4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4400" b="0"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jǐ</a:t>
                      </a:r>
                      <a:endParaRPr lang="zh-TW" altLang="en-US" sz="4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4400" b="0"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huí</a:t>
                      </a:r>
                      <a:endParaRPr lang="zh-TW" altLang="en-US" sz="4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4400" b="0"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dàgē</a:t>
                      </a:r>
                      <a:endParaRPr lang="zh-TW" altLang="en-US" sz="4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4400" b="0"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háizi</a:t>
                      </a:r>
                      <a:r>
                        <a:rPr lang="en-US" altLang="zh-TW" sz="4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endParaRPr lang="zh-TW" altLang="en-US" sz="4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4400" b="0"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mèimei</a:t>
                      </a:r>
                      <a:endParaRPr lang="zh-TW" altLang="en-US" sz="4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62958031"/>
                  </a:ext>
                </a:extLst>
              </a:tr>
              <a:tr h="370840">
                <a:tc>
                  <a:txBody>
                    <a:bodyPr/>
                    <a:lstStyle/>
                    <a:p>
                      <a:pPr algn="ctr"/>
                      <a:r>
                        <a:rPr lang="en-US" altLang="zh-TW" sz="4400" b="0"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nǚ</a:t>
                      </a:r>
                      <a:endParaRPr lang="zh-TW" altLang="en-US" sz="4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4400" b="0"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kǒu</a:t>
                      </a:r>
                      <a:endParaRPr lang="zh-TW" altLang="en-US" sz="4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4400" b="0"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érzi</a:t>
                      </a:r>
                      <a:endParaRPr lang="zh-TW" altLang="en-US" sz="4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4400" b="0"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gēge</a:t>
                      </a:r>
                      <a:endParaRPr lang="zh-TW" altLang="en-US" sz="4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4400" b="0"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jiějie</a:t>
                      </a:r>
                      <a:endParaRPr lang="zh-TW" altLang="en-US" sz="4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4400" b="0"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gōngzuò</a:t>
                      </a:r>
                      <a:r>
                        <a:rPr lang="en-US" altLang="zh-TW" sz="4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endParaRPr lang="zh-TW" altLang="en-US" sz="4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3503639"/>
                  </a:ext>
                </a:extLst>
              </a:tr>
              <a:tr h="370840">
                <a:tc>
                  <a:txBody>
                    <a:bodyPr/>
                    <a:lstStyle/>
                    <a:p>
                      <a:pPr algn="ctr"/>
                      <a:r>
                        <a:rPr lang="en-US" altLang="zh-TW" sz="4400" b="0"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liǎng</a:t>
                      </a:r>
                      <a:r>
                        <a:rPr lang="en-US" altLang="zh-TW" sz="4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endParaRPr lang="zh-TW" altLang="en-US" sz="4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4400" b="0"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dàjiě</a:t>
                      </a:r>
                      <a:endParaRPr lang="zh-TW" altLang="en-US" sz="4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4400" b="0"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hé</a:t>
                      </a:r>
                      <a:endParaRPr lang="zh-TW" altLang="en-US" sz="4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4400" b="0"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dàxuéshēng</a:t>
                      </a:r>
                      <a:endParaRPr lang="zh-TW" altLang="en-US" sz="4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4400" b="0"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dìdi</a:t>
                      </a:r>
                      <a:endParaRPr lang="zh-TW" altLang="en-US" sz="4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4400" b="0"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yīngwén</a:t>
                      </a:r>
                      <a:endParaRPr lang="zh-TW" altLang="en-US" sz="4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42320484"/>
                  </a:ext>
                </a:extLst>
              </a:tr>
              <a:tr h="370840">
                <a:tc>
                  <a:txBody>
                    <a:bodyPr/>
                    <a:lstStyle/>
                    <a:p>
                      <a:pPr algn="ctr"/>
                      <a:r>
                        <a:rPr lang="en-US" altLang="zh-TW" sz="4400" b="0"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lǜshī</a:t>
                      </a:r>
                      <a:r>
                        <a:rPr lang="en-US" altLang="zh-TW" sz="4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endParaRPr lang="zh-TW" altLang="en-US" sz="4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4400" b="0"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èrjiě</a:t>
                      </a:r>
                      <a:endParaRPr lang="zh-TW" altLang="en-US" sz="4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4400" b="0"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dàxué</a:t>
                      </a:r>
                      <a:endParaRPr lang="zh-TW" altLang="en-US" sz="4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4400" b="0"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Báiyīng’ài</a:t>
                      </a:r>
                      <a:endParaRPr lang="zh-TW" altLang="en-US" sz="4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4400" b="0"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dōu</a:t>
                      </a:r>
                      <a:r>
                        <a:rPr lang="en-US" altLang="zh-TW" sz="4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endParaRPr lang="zh-TW" altLang="en-US" sz="4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4400" b="0"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yīshēng</a:t>
                      </a:r>
                      <a:endParaRPr lang="zh-TW" altLang="en-US" sz="4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6133086"/>
                  </a:ext>
                </a:extLst>
              </a:tr>
            </a:tbl>
          </a:graphicData>
        </a:graphic>
      </p:graphicFrame>
      <p:sp>
        <p:nvSpPr>
          <p:cNvPr id="6" name="矩形 5">
            <a:extLst>
              <a:ext uri="{FF2B5EF4-FFF2-40B4-BE49-F238E27FC236}">
                <a16:creationId xmlns:a16="http://schemas.microsoft.com/office/drawing/2014/main" id="{74DA2CBD-8BBE-C1A2-1F60-56CB5D0B9F4B}"/>
              </a:ext>
            </a:extLst>
          </p:cNvPr>
          <p:cNvSpPr/>
          <p:nvPr/>
        </p:nvSpPr>
        <p:spPr>
          <a:xfrm>
            <a:off x="391160" y="1143000"/>
            <a:ext cx="1346200" cy="736600"/>
          </a:xfrm>
          <a:custGeom>
            <a:avLst/>
            <a:gdLst>
              <a:gd name="connsiteX0" fmla="*/ 0 w 1346200"/>
              <a:gd name="connsiteY0" fmla="*/ 0 h 736600"/>
              <a:gd name="connsiteX1" fmla="*/ 435271 w 1346200"/>
              <a:gd name="connsiteY1" fmla="*/ 0 h 736600"/>
              <a:gd name="connsiteX2" fmla="*/ 870543 w 1346200"/>
              <a:gd name="connsiteY2" fmla="*/ 0 h 736600"/>
              <a:gd name="connsiteX3" fmla="*/ 1346200 w 1346200"/>
              <a:gd name="connsiteY3" fmla="*/ 0 h 736600"/>
              <a:gd name="connsiteX4" fmla="*/ 1346200 w 1346200"/>
              <a:gd name="connsiteY4" fmla="*/ 360934 h 736600"/>
              <a:gd name="connsiteX5" fmla="*/ 1346200 w 1346200"/>
              <a:gd name="connsiteY5" fmla="*/ 736600 h 736600"/>
              <a:gd name="connsiteX6" fmla="*/ 937853 w 1346200"/>
              <a:gd name="connsiteY6" fmla="*/ 736600 h 736600"/>
              <a:gd name="connsiteX7" fmla="*/ 489119 w 1346200"/>
              <a:gd name="connsiteY7" fmla="*/ 736600 h 736600"/>
              <a:gd name="connsiteX8" fmla="*/ 0 w 1346200"/>
              <a:gd name="connsiteY8" fmla="*/ 736600 h 736600"/>
              <a:gd name="connsiteX9" fmla="*/ 0 w 1346200"/>
              <a:gd name="connsiteY9" fmla="*/ 368300 h 736600"/>
              <a:gd name="connsiteX10" fmla="*/ 0 w 1346200"/>
              <a:gd name="connsiteY10" fmla="*/ 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200" h="736600" fill="none" extrusionOk="0">
                <a:moveTo>
                  <a:pt x="0" y="0"/>
                </a:moveTo>
                <a:cubicBezTo>
                  <a:pt x="154587" y="-30858"/>
                  <a:pt x="304429" y="21818"/>
                  <a:pt x="435271" y="0"/>
                </a:cubicBezTo>
                <a:cubicBezTo>
                  <a:pt x="566113" y="-21818"/>
                  <a:pt x="653114" y="31589"/>
                  <a:pt x="870543" y="0"/>
                </a:cubicBezTo>
                <a:cubicBezTo>
                  <a:pt x="1087972" y="-31589"/>
                  <a:pt x="1132717" y="20707"/>
                  <a:pt x="1346200" y="0"/>
                </a:cubicBezTo>
                <a:cubicBezTo>
                  <a:pt x="1357828" y="136283"/>
                  <a:pt x="1338240" y="216224"/>
                  <a:pt x="1346200" y="360934"/>
                </a:cubicBezTo>
                <a:cubicBezTo>
                  <a:pt x="1354160" y="505644"/>
                  <a:pt x="1330215" y="656143"/>
                  <a:pt x="1346200" y="736600"/>
                </a:cubicBezTo>
                <a:cubicBezTo>
                  <a:pt x="1227876" y="769400"/>
                  <a:pt x="1130550" y="727648"/>
                  <a:pt x="937853" y="736600"/>
                </a:cubicBezTo>
                <a:cubicBezTo>
                  <a:pt x="745156" y="745552"/>
                  <a:pt x="584420" y="700636"/>
                  <a:pt x="489119" y="736600"/>
                </a:cubicBezTo>
                <a:cubicBezTo>
                  <a:pt x="393818" y="772564"/>
                  <a:pt x="101472" y="728773"/>
                  <a:pt x="0" y="736600"/>
                </a:cubicBezTo>
                <a:cubicBezTo>
                  <a:pt x="-43685" y="561749"/>
                  <a:pt x="31201" y="484797"/>
                  <a:pt x="0" y="368300"/>
                </a:cubicBezTo>
                <a:cubicBezTo>
                  <a:pt x="-31201" y="251803"/>
                  <a:pt x="31760" y="183047"/>
                  <a:pt x="0" y="0"/>
                </a:cubicBezTo>
                <a:close/>
              </a:path>
              <a:path w="1346200" h="736600" stroke="0" extrusionOk="0">
                <a:moveTo>
                  <a:pt x="0" y="0"/>
                </a:moveTo>
                <a:cubicBezTo>
                  <a:pt x="115646" y="-23813"/>
                  <a:pt x="205448" y="1168"/>
                  <a:pt x="408347" y="0"/>
                </a:cubicBezTo>
                <a:cubicBezTo>
                  <a:pt x="611246" y="-1168"/>
                  <a:pt x="671455" y="33140"/>
                  <a:pt x="870543" y="0"/>
                </a:cubicBezTo>
                <a:cubicBezTo>
                  <a:pt x="1069631" y="-33140"/>
                  <a:pt x="1147025" y="10457"/>
                  <a:pt x="1346200" y="0"/>
                </a:cubicBezTo>
                <a:cubicBezTo>
                  <a:pt x="1352664" y="156649"/>
                  <a:pt x="1304562" y="302186"/>
                  <a:pt x="1346200" y="383032"/>
                </a:cubicBezTo>
                <a:cubicBezTo>
                  <a:pt x="1387838" y="463878"/>
                  <a:pt x="1330899" y="655150"/>
                  <a:pt x="1346200" y="736600"/>
                </a:cubicBezTo>
                <a:cubicBezTo>
                  <a:pt x="1204521" y="790893"/>
                  <a:pt x="1051412" y="682432"/>
                  <a:pt x="870543" y="736600"/>
                </a:cubicBezTo>
                <a:cubicBezTo>
                  <a:pt x="689674" y="790768"/>
                  <a:pt x="511392" y="718766"/>
                  <a:pt x="408347" y="736600"/>
                </a:cubicBezTo>
                <a:cubicBezTo>
                  <a:pt x="305302" y="754434"/>
                  <a:pt x="121078" y="687790"/>
                  <a:pt x="0" y="736600"/>
                </a:cubicBezTo>
                <a:cubicBezTo>
                  <a:pt x="-6678" y="603131"/>
                  <a:pt x="42504" y="479112"/>
                  <a:pt x="0" y="353568"/>
                </a:cubicBezTo>
                <a:cubicBezTo>
                  <a:pt x="-42504" y="228024"/>
                  <a:pt x="17986" y="174759"/>
                  <a:pt x="0" y="0"/>
                </a:cubicBezTo>
                <a:close/>
              </a:path>
            </a:pathLst>
          </a:custGeom>
          <a:solidFill>
            <a:schemeClr val="accent1"/>
          </a:solidFill>
          <a:ln>
            <a:solidFill>
              <a:schemeClr val="tx1"/>
            </a:solidFill>
            <a:extLst>
              <a:ext uri="{C807C97D-BFC1-408E-A445-0C87EB9F89A2}">
                <ask:lineSketchStyleProps xmlns:ask="http://schemas.microsoft.com/office/drawing/2018/sketchyshapes" sd="26014442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6600" dirty="0">
                <a:solidFill>
                  <a:sysClr val="windowText" lastClr="000000"/>
                </a:solidFill>
                <a:cs typeface="Times New Roman" panose="02020603050405020304" pitchFamily="18" charset="0"/>
              </a:rPr>
              <a:t>1</a:t>
            </a:r>
            <a:endParaRPr lang="zh-TW" altLang="en-US" sz="6600" dirty="0">
              <a:solidFill>
                <a:sysClr val="windowText" lastClr="000000"/>
              </a:solidFill>
              <a:cs typeface="Times New Roman" panose="02020603050405020304" pitchFamily="18" charset="0"/>
            </a:endParaRPr>
          </a:p>
        </p:txBody>
      </p:sp>
      <p:sp>
        <p:nvSpPr>
          <p:cNvPr id="7" name="矩形 6">
            <a:extLst>
              <a:ext uri="{FF2B5EF4-FFF2-40B4-BE49-F238E27FC236}">
                <a16:creationId xmlns:a16="http://schemas.microsoft.com/office/drawing/2014/main" id="{345CB6E0-2F98-5850-5814-547B40CD4A38}"/>
              </a:ext>
            </a:extLst>
          </p:cNvPr>
          <p:cNvSpPr/>
          <p:nvPr/>
        </p:nvSpPr>
        <p:spPr>
          <a:xfrm>
            <a:off x="1737360" y="1143000"/>
            <a:ext cx="1346200" cy="736600"/>
          </a:xfrm>
          <a:custGeom>
            <a:avLst/>
            <a:gdLst>
              <a:gd name="connsiteX0" fmla="*/ 0 w 1346200"/>
              <a:gd name="connsiteY0" fmla="*/ 0 h 736600"/>
              <a:gd name="connsiteX1" fmla="*/ 435271 w 1346200"/>
              <a:gd name="connsiteY1" fmla="*/ 0 h 736600"/>
              <a:gd name="connsiteX2" fmla="*/ 870543 w 1346200"/>
              <a:gd name="connsiteY2" fmla="*/ 0 h 736600"/>
              <a:gd name="connsiteX3" fmla="*/ 1346200 w 1346200"/>
              <a:gd name="connsiteY3" fmla="*/ 0 h 736600"/>
              <a:gd name="connsiteX4" fmla="*/ 1346200 w 1346200"/>
              <a:gd name="connsiteY4" fmla="*/ 360934 h 736600"/>
              <a:gd name="connsiteX5" fmla="*/ 1346200 w 1346200"/>
              <a:gd name="connsiteY5" fmla="*/ 736600 h 736600"/>
              <a:gd name="connsiteX6" fmla="*/ 937853 w 1346200"/>
              <a:gd name="connsiteY6" fmla="*/ 736600 h 736600"/>
              <a:gd name="connsiteX7" fmla="*/ 489119 w 1346200"/>
              <a:gd name="connsiteY7" fmla="*/ 736600 h 736600"/>
              <a:gd name="connsiteX8" fmla="*/ 0 w 1346200"/>
              <a:gd name="connsiteY8" fmla="*/ 736600 h 736600"/>
              <a:gd name="connsiteX9" fmla="*/ 0 w 1346200"/>
              <a:gd name="connsiteY9" fmla="*/ 368300 h 736600"/>
              <a:gd name="connsiteX10" fmla="*/ 0 w 1346200"/>
              <a:gd name="connsiteY10" fmla="*/ 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200" h="736600" fill="none" extrusionOk="0">
                <a:moveTo>
                  <a:pt x="0" y="0"/>
                </a:moveTo>
                <a:cubicBezTo>
                  <a:pt x="154587" y="-30858"/>
                  <a:pt x="304429" y="21818"/>
                  <a:pt x="435271" y="0"/>
                </a:cubicBezTo>
                <a:cubicBezTo>
                  <a:pt x="566113" y="-21818"/>
                  <a:pt x="653114" y="31589"/>
                  <a:pt x="870543" y="0"/>
                </a:cubicBezTo>
                <a:cubicBezTo>
                  <a:pt x="1087972" y="-31589"/>
                  <a:pt x="1132717" y="20707"/>
                  <a:pt x="1346200" y="0"/>
                </a:cubicBezTo>
                <a:cubicBezTo>
                  <a:pt x="1357828" y="136283"/>
                  <a:pt x="1338240" y="216224"/>
                  <a:pt x="1346200" y="360934"/>
                </a:cubicBezTo>
                <a:cubicBezTo>
                  <a:pt x="1354160" y="505644"/>
                  <a:pt x="1330215" y="656143"/>
                  <a:pt x="1346200" y="736600"/>
                </a:cubicBezTo>
                <a:cubicBezTo>
                  <a:pt x="1227876" y="769400"/>
                  <a:pt x="1130550" y="727648"/>
                  <a:pt x="937853" y="736600"/>
                </a:cubicBezTo>
                <a:cubicBezTo>
                  <a:pt x="745156" y="745552"/>
                  <a:pt x="584420" y="700636"/>
                  <a:pt x="489119" y="736600"/>
                </a:cubicBezTo>
                <a:cubicBezTo>
                  <a:pt x="393818" y="772564"/>
                  <a:pt x="101472" y="728773"/>
                  <a:pt x="0" y="736600"/>
                </a:cubicBezTo>
                <a:cubicBezTo>
                  <a:pt x="-43685" y="561749"/>
                  <a:pt x="31201" y="484797"/>
                  <a:pt x="0" y="368300"/>
                </a:cubicBezTo>
                <a:cubicBezTo>
                  <a:pt x="-31201" y="251803"/>
                  <a:pt x="31760" y="183047"/>
                  <a:pt x="0" y="0"/>
                </a:cubicBezTo>
                <a:close/>
              </a:path>
              <a:path w="1346200" h="736600" stroke="0" extrusionOk="0">
                <a:moveTo>
                  <a:pt x="0" y="0"/>
                </a:moveTo>
                <a:cubicBezTo>
                  <a:pt x="115646" y="-23813"/>
                  <a:pt x="205448" y="1168"/>
                  <a:pt x="408347" y="0"/>
                </a:cubicBezTo>
                <a:cubicBezTo>
                  <a:pt x="611246" y="-1168"/>
                  <a:pt x="671455" y="33140"/>
                  <a:pt x="870543" y="0"/>
                </a:cubicBezTo>
                <a:cubicBezTo>
                  <a:pt x="1069631" y="-33140"/>
                  <a:pt x="1147025" y="10457"/>
                  <a:pt x="1346200" y="0"/>
                </a:cubicBezTo>
                <a:cubicBezTo>
                  <a:pt x="1352664" y="156649"/>
                  <a:pt x="1304562" y="302186"/>
                  <a:pt x="1346200" y="383032"/>
                </a:cubicBezTo>
                <a:cubicBezTo>
                  <a:pt x="1387838" y="463878"/>
                  <a:pt x="1330899" y="655150"/>
                  <a:pt x="1346200" y="736600"/>
                </a:cubicBezTo>
                <a:cubicBezTo>
                  <a:pt x="1204521" y="790893"/>
                  <a:pt x="1051412" y="682432"/>
                  <a:pt x="870543" y="736600"/>
                </a:cubicBezTo>
                <a:cubicBezTo>
                  <a:pt x="689674" y="790768"/>
                  <a:pt x="511392" y="718766"/>
                  <a:pt x="408347" y="736600"/>
                </a:cubicBezTo>
                <a:cubicBezTo>
                  <a:pt x="305302" y="754434"/>
                  <a:pt x="121078" y="687790"/>
                  <a:pt x="0" y="736600"/>
                </a:cubicBezTo>
                <a:cubicBezTo>
                  <a:pt x="-6678" y="603131"/>
                  <a:pt x="42504" y="479112"/>
                  <a:pt x="0" y="353568"/>
                </a:cubicBezTo>
                <a:cubicBezTo>
                  <a:pt x="-42504" y="228024"/>
                  <a:pt x="17986" y="174759"/>
                  <a:pt x="0" y="0"/>
                </a:cubicBezTo>
                <a:close/>
              </a:path>
            </a:pathLst>
          </a:custGeom>
          <a:solidFill>
            <a:schemeClr val="accent1"/>
          </a:solidFill>
          <a:ln>
            <a:solidFill>
              <a:schemeClr val="tx1"/>
            </a:solidFill>
            <a:extLst>
              <a:ext uri="{C807C97D-BFC1-408E-A445-0C87EB9F89A2}">
                <ask:lineSketchStyleProps xmlns:ask="http://schemas.microsoft.com/office/drawing/2018/sketchyshapes" sd="26014442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6600" dirty="0">
                <a:solidFill>
                  <a:sysClr val="windowText" lastClr="000000"/>
                </a:solidFill>
                <a:cs typeface="Times New Roman" panose="02020603050405020304" pitchFamily="18" charset="0"/>
              </a:rPr>
              <a:t>2</a:t>
            </a:r>
            <a:endParaRPr lang="zh-TW" altLang="en-US" sz="6600" dirty="0">
              <a:solidFill>
                <a:sysClr val="windowText" lastClr="000000"/>
              </a:solidFill>
              <a:cs typeface="Times New Roman" panose="02020603050405020304" pitchFamily="18" charset="0"/>
            </a:endParaRPr>
          </a:p>
        </p:txBody>
      </p:sp>
      <p:sp>
        <p:nvSpPr>
          <p:cNvPr id="8" name="矩形 7">
            <a:extLst>
              <a:ext uri="{FF2B5EF4-FFF2-40B4-BE49-F238E27FC236}">
                <a16:creationId xmlns:a16="http://schemas.microsoft.com/office/drawing/2014/main" id="{AEDD733C-124A-C542-E059-9CB54687B9C6}"/>
              </a:ext>
            </a:extLst>
          </p:cNvPr>
          <p:cNvSpPr/>
          <p:nvPr/>
        </p:nvSpPr>
        <p:spPr>
          <a:xfrm>
            <a:off x="3083560" y="1143000"/>
            <a:ext cx="1630680" cy="736600"/>
          </a:xfrm>
          <a:custGeom>
            <a:avLst/>
            <a:gdLst>
              <a:gd name="connsiteX0" fmla="*/ 0 w 1630680"/>
              <a:gd name="connsiteY0" fmla="*/ 0 h 736600"/>
              <a:gd name="connsiteX1" fmla="*/ 527253 w 1630680"/>
              <a:gd name="connsiteY1" fmla="*/ 0 h 736600"/>
              <a:gd name="connsiteX2" fmla="*/ 1054506 w 1630680"/>
              <a:gd name="connsiteY2" fmla="*/ 0 h 736600"/>
              <a:gd name="connsiteX3" fmla="*/ 1630680 w 1630680"/>
              <a:gd name="connsiteY3" fmla="*/ 0 h 736600"/>
              <a:gd name="connsiteX4" fmla="*/ 1630680 w 1630680"/>
              <a:gd name="connsiteY4" fmla="*/ 360934 h 736600"/>
              <a:gd name="connsiteX5" fmla="*/ 1630680 w 1630680"/>
              <a:gd name="connsiteY5" fmla="*/ 736600 h 736600"/>
              <a:gd name="connsiteX6" fmla="*/ 1136040 w 1630680"/>
              <a:gd name="connsiteY6" fmla="*/ 736600 h 736600"/>
              <a:gd name="connsiteX7" fmla="*/ 592480 w 1630680"/>
              <a:gd name="connsiteY7" fmla="*/ 736600 h 736600"/>
              <a:gd name="connsiteX8" fmla="*/ 0 w 1630680"/>
              <a:gd name="connsiteY8" fmla="*/ 736600 h 736600"/>
              <a:gd name="connsiteX9" fmla="*/ 0 w 1630680"/>
              <a:gd name="connsiteY9" fmla="*/ 368300 h 736600"/>
              <a:gd name="connsiteX10" fmla="*/ 0 w 1630680"/>
              <a:gd name="connsiteY10" fmla="*/ 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0680" h="736600" fill="none" extrusionOk="0">
                <a:moveTo>
                  <a:pt x="0" y="0"/>
                </a:moveTo>
                <a:cubicBezTo>
                  <a:pt x="138948" y="-28952"/>
                  <a:pt x="330238" y="37194"/>
                  <a:pt x="527253" y="0"/>
                </a:cubicBezTo>
                <a:cubicBezTo>
                  <a:pt x="724268" y="-37194"/>
                  <a:pt x="928001" y="53123"/>
                  <a:pt x="1054506" y="0"/>
                </a:cubicBezTo>
                <a:cubicBezTo>
                  <a:pt x="1181011" y="-53123"/>
                  <a:pt x="1391569" y="7068"/>
                  <a:pt x="1630680" y="0"/>
                </a:cubicBezTo>
                <a:cubicBezTo>
                  <a:pt x="1642308" y="136283"/>
                  <a:pt x="1622720" y="216224"/>
                  <a:pt x="1630680" y="360934"/>
                </a:cubicBezTo>
                <a:cubicBezTo>
                  <a:pt x="1638640" y="505644"/>
                  <a:pt x="1614695" y="656143"/>
                  <a:pt x="1630680" y="736600"/>
                </a:cubicBezTo>
                <a:cubicBezTo>
                  <a:pt x="1522882" y="787962"/>
                  <a:pt x="1281446" y="701067"/>
                  <a:pt x="1136040" y="736600"/>
                </a:cubicBezTo>
                <a:cubicBezTo>
                  <a:pt x="990634" y="772133"/>
                  <a:pt x="704132" y="679156"/>
                  <a:pt x="592480" y="736600"/>
                </a:cubicBezTo>
                <a:cubicBezTo>
                  <a:pt x="480828" y="794044"/>
                  <a:pt x="159676" y="736549"/>
                  <a:pt x="0" y="736600"/>
                </a:cubicBezTo>
                <a:cubicBezTo>
                  <a:pt x="-43685" y="561749"/>
                  <a:pt x="31201" y="484797"/>
                  <a:pt x="0" y="368300"/>
                </a:cubicBezTo>
                <a:cubicBezTo>
                  <a:pt x="-31201" y="251803"/>
                  <a:pt x="31760" y="183047"/>
                  <a:pt x="0" y="0"/>
                </a:cubicBezTo>
                <a:close/>
              </a:path>
              <a:path w="1630680" h="736600" stroke="0" extrusionOk="0">
                <a:moveTo>
                  <a:pt x="0" y="0"/>
                </a:moveTo>
                <a:cubicBezTo>
                  <a:pt x="223121" y="-52244"/>
                  <a:pt x="275797" y="28374"/>
                  <a:pt x="494640" y="0"/>
                </a:cubicBezTo>
                <a:cubicBezTo>
                  <a:pt x="713483" y="-28374"/>
                  <a:pt x="932910" y="18690"/>
                  <a:pt x="1054506" y="0"/>
                </a:cubicBezTo>
                <a:cubicBezTo>
                  <a:pt x="1176102" y="-18690"/>
                  <a:pt x="1407085" y="2857"/>
                  <a:pt x="1630680" y="0"/>
                </a:cubicBezTo>
                <a:cubicBezTo>
                  <a:pt x="1637144" y="156649"/>
                  <a:pt x="1589042" y="302186"/>
                  <a:pt x="1630680" y="383032"/>
                </a:cubicBezTo>
                <a:cubicBezTo>
                  <a:pt x="1672318" y="463878"/>
                  <a:pt x="1615379" y="655150"/>
                  <a:pt x="1630680" y="736600"/>
                </a:cubicBezTo>
                <a:cubicBezTo>
                  <a:pt x="1374542" y="742584"/>
                  <a:pt x="1224858" y="698517"/>
                  <a:pt x="1054506" y="736600"/>
                </a:cubicBezTo>
                <a:cubicBezTo>
                  <a:pt x="884154" y="774683"/>
                  <a:pt x="688445" y="705164"/>
                  <a:pt x="494640" y="736600"/>
                </a:cubicBezTo>
                <a:cubicBezTo>
                  <a:pt x="300835" y="768036"/>
                  <a:pt x="152893" y="704881"/>
                  <a:pt x="0" y="736600"/>
                </a:cubicBezTo>
                <a:cubicBezTo>
                  <a:pt x="-6678" y="603131"/>
                  <a:pt x="42504" y="479112"/>
                  <a:pt x="0" y="353568"/>
                </a:cubicBezTo>
                <a:cubicBezTo>
                  <a:pt x="-42504" y="228024"/>
                  <a:pt x="17986" y="174759"/>
                  <a:pt x="0" y="0"/>
                </a:cubicBezTo>
                <a:close/>
              </a:path>
            </a:pathLst>
          </a:custGeom>
          <a:solidFill>
            <a:schemeClr val="accent1"/>
          </a:solidFill>
          <a:ln>
            <a:solidFill>
              <a:schemeClr val="tx1"/>
            </a:solidFill>
            <a:extLst>
              <a:ext uri="{C807C97D-BFC1-408E-A445-0C87EB9F89A2}">
                <ask:lineSketchStyleProps xmlns:ask="http://schemas.microsoft.com/office/drawing/2018/sketchyshapes" sd="26014442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6600" dirty="0">
                <a:solidFill>
                  <a:sysClr val="windowText" lastClr="000000"/>
                </a:solidFill>
                <a:cs typeface="Times New Roman" panose="02020603050405020304" pitchFamily="18" charset="0"/>
              </a:rPr>
              <a:t>3</a:t>
            </a:r>
            <a:endParaRPr lang="zh-TW" altLang="en-US" sz="6600" dirty="0">
              <a:solidFill>
                <a:sysClr val="windowText" lastClr="000000"/>
              </a:solidFill>
              <a:cs typeface="Times New Roman" panose="02020603050405020304" pitchFamily="18" charset="0"/>
            </a:endParaRPr>
          </a:p>
        </p:txBody>
      </p:sp>
      <p:sp>
        <p:nvSpPr>
          <p:cNvPr id="9" name="矩形 8">
            <a:extLst>
              <a:ext uri="{FF2B5EF4-FFF2-40B4-BE49-F238E27FC236}">
                <a16:creationId xmlns:a16="http://schemas.microsoft.com/office/drawing/2014/main" id="{DED0BDB0-A298-B06F-4C22-575232520979}"/>
              </a:ext>
            </a:extLst>
          </p:cNvPr>
          <p:cNvSpPr/>
          <p:nvPr/>
        </p:nvSpPr>
        <p:spPr>
          <a:xfrm>
            <a:off x="4714240" y="1143000"/>
            <a:ext cx="3312160" cy="736600"/>
          </a:xfrm>
          <a:custGeom>
            <a:avLst/>
            <a:gdLst>
              <a:gd name="connsiteX0" fmla="*/ 0 w 3312160"/>
              <a:gd name="connsiteY0" fmla="*/ 0 h 736600"/>
              <a:gd name="connsiteX1" fmla="*/ 452662 w 3312160"/>
              <a:gd name="connsiteY1" fmla="*/ 0 h 736600"/>
              <a:gd name="connsiteX2" fmla="*/ 1037810 w 3312160"/>
              <a:gd name="connsiteY2" fmla="*/ 0 h 736600"/>
              <a:gd name="connsiteX3" fmla="*/ 1622958 w 3312160"/>
              <a:gd name="connsiteY3" fmla="*/ 0 h 736600"/>
              <a:gd name="connsiteX4" fmla="*/ 2141863 w 3312160"/>
              <a:gd name="connsiteY4" fmla="*/ 0 h 736600"/>
              <a:gd name="connsiteX5" fmla="*/ 2660769 w 3312160"/>
              <a:gd name="connsiteY5" fmla="*/ 0 h 736600"/>
              <a:gd name="connsiteX6" fmla="*/ 3312160 w 3312160"/>
              <a:gd name="connsiteY6" fmla="*/ 0 h 736600"/>
              <a:gd name="connsiteX7" fmla="*/ 3312160 w 3312160"/>
              <a:gd name="connsiteY7" fmla="*/ 353568 h 736600"/>
              <a:gd name="connsiteX8" fmla="*/ 3312160 w 3312160"/>
              <a:gd name="connsiteY8" fmla="*/ 736600 h 736600"/>
              <a:gd name="connsiteX9" fmla="*/ 2727012 w 3312160"/>
              <a:gd name="connsiteY9" fmla="*/ 736600 h 736600"/>
              <a:gd name="connsiteX10" fmla="*/ 2141863 w 3312160"/>
              <a:gd name="connsiteY10" fmla="*/ 736600 h 736600"/>
              <a:gd name="connsiteX11" fmla="*/ 1556715 w 3312160"/>
              <a:gd name="connsiteY11" fmla="*/ 736600 h 736600"/>
              <a:gd name="connsiteX12" fmla="*/ 971567 w 3312160"/>
              <a:gd name="connsiteY12" fmla="*/ 736600 h 736600"/>
              <a:gd name="connsiteX13" fmla="*/ 0 w 3312160"/>
              <a:gd name="connsiteY13" fmla="*/ 736600 h 736600"/>
              <a:gd name="connsiteX14" fmla="*/ 0 w 3312160"/>
              <a:gd name="connsiteY14" fmla="*/ 353568 h 736600"/>
              <a:gd name="connsiteX15" fmla="*/ 0 w 3312160"/>
              <a:gd name="connsiteY15" fmla="*/ 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12160" h="736600" fill="none" extrusionOk="0">
                <a:moveTo>
                  <a:pt x="0" y="0"/>
                </a:moveTo>
                <a:cubicBezTo>
                  <a:pt x="149507" y="-1399"/>
                  <a:pt x="254496" y="23010"/>
                  <a:pt x="452662" y="0"/>
                </a:cubicBezTo>
                <a:cubicBezTo>
                  <a:pt x="650828" y="-23010"/>
                  <a:pt x="764196" y="7940"/>
                  <a:pt x="1037810" y="0"/>
                </a:cubicBezTo>
                <a:cubicBezTo>
                  <a:pt x="1311424" y="-7940"/>
                  <a:pt x="1340032" y="51132"/>
                  <a:pt x="1622958" y="0"/>
                </a:cubicBezTo>
                <a:cubicBezTo>
                  <a:pt x="1905884" y="-51132"/>
                  <a:pt x="2005843" y="6298"/>
                  <a:pt x="2141863" y="0"/>
                </a:cubicBezTo>
                <a:cubicBezTo>
                  <a:pt x="2277884" y="-6298"/>
                  <a:pt x="2405076" y="11671"/>
                  <a:pt x="2660769" y="0"/>
                </a:cubicBezTo>
                <a:cubicBezTo>
                  <a:pt x="2916462" y="-11671"/>
                  <a:pt x="3159040" y="22120"/>
                  <a:pt x="3312160" y="0"/>
                </a:cubicBezTo>
                <a:cubicBezTo>
                  <a:pt x="3351673" y="164877"/>
                  <a:pt x="3288562" y="240963"/>
                  <a:pt x="3312160" y="353568"/>
                </a:cubicBezTo>
                <a:cubicBezTo>
                  <a:pt x="3335758" y="466173"/>
                  <a:pt x="3297561" y="584557"/>
                  <a:pt x="3312160" y="736600"/>
                </a:cubicBezTo>
                <a:cubicBezTo>
                  <a:pt x="3071460" y="790798"/>
                  <a:pt x="2880019" y="701479"/>
                  <a:pt x="2727012" y="736600"/>
                </a:cubicBezTo>
                <a:cubicBezTo>
                  <a:pt x="2574005" y="771721"/>
                  <a:pt x="2345622" y="687891"/>
                  <a:pt x="2141863" y="736600"/>
                </a:cubicBezTo>
                <a:cubicBezTo>
                  <a:pt x="1938104" y="785309"/>
                  <a:pt x="1838889" y="720156"/>
                  <a:pt x="1556715" y="736600"/>
                </a:cubicBezTo>
                <a:cubicBezTo>
                  <a:pt x="1274541" y="753044"/>
                  <a:pt x="1224948" y="711521"/>
                  <a:pt x="971567" y="736600"/>
                </a:cubicBezTo>
                <a:cubicBezTo>
                  <a:pt x="718186" y="761679"/>
                  <a:pt x="414467" y="730611"/>
                  <a:pt x="0" y="736600"/>
                </a:cubicBezTo>
                <a:cubicBezTo>
                  <a:pt x="-1513" y="558635"/>
                  <a:pt x="8847" y="448640"/>
                  <a:pt x="0" y="353568"/>
                </a:cubicBezTo>
                <a:cubicBezTo>
                  <a:pt x="-8847" y="258496"/>
                  <a:pt x="31149" y="138175"/>
                  <a:pt x="0" y="0"/>
                </a:cubicBezTo>
                <a:close/>
              </a:path>
              <a:path w="3312160" h="736600" stroke="0" extrusionOk="0">
                <a:moveTo>
                  <a:pt x="0" y="0"/>
                </a:moveTo>
                <a:cubicBezTo>
                  <a:pt x="96460" y="-12732"/>
                  <a:pt x="241621" y="28580"/>
                  <a:pt x="452662" y="0"/>
                </a:cubicBezTo>
                <a:cubicBezTo>
                  <a:pt x="663703" y="-28580"/>
                  <a:pt x="846751" y="28780"/>
                  <a:pt x="1037810" y="0"/>
                </a:cubicBezTo>
                <a:cubicBezTo>
                  <a:pt x="1228869" y="-28780"/>
                  <a:pt x="1459558" y="42100"/>
                  <a:pt x="1622958" y="0"/>
                </a:cubicBezTo>
                <a:cubicBezTo>
                  <a:pt x="1786358" y="-42100"/>
                  <a:pt x="1938289" y="18089"/>
                  <a:pt x="2241228" y="0"/>
                </a:cubicBezTo>
                <a:cubicBezTo>
                  <a:pt x="2544167" y="-18089"/>
                  <a:pt x="2786095" y="114104"/>
                  <a:pt x="3312160" y="0"/>
                </a:cubicBezTo>
                <a:cubicBezTo>
                  <a:pt x="3336477" y="161864"/>
                  <a:pt x="3303840" y="264466"/>
                  <a:pt x="3312160" y="375666"/>
                </a:cubicBezTo>
                <a:cubicBezTo>
                  <a:pt x="3320480" y="486866"/>
                  <a:pt x="3310074" y="633371"/>
                  <a:pt x="3312160" y="736600"/>
                </a:cubicBezTo>
                <a:cubicBezTo>
                  <a:pt x="3166566" y="789184"/>
                  <a:pt x="3037714" y="685969"/>
                  <a:pt x="2793255" y="736600"/>
                </a:cubicBezTo>
                <a:cubicBezTo>
                  <a:pt x="2548797" y="787231"/>
                  <a:pt x="2465077" y="680229"/>
                  <a:pt x="2174985" y="736600"/>
                </a:cubicBezTo>
                <a:cubicBezTo>
                  <a:pt x="1884893" y="792971"/>
                  <a:pt x="1848791" y="718471"/>
                  <a:pt x="1656080" y="736600"/>
                </a:cubicBezTo>
                <a:cubicBezTo>
                  <a:pt x="1463369" y="754729"/>
                  <a:pt x="1304272" y="708955"/>
                  <a:pt x="1070932" y="736600"/>
                </a:cubicBezTo>
                <a:cubicBezTo>
                  <a:pt x="837592" y="764245"/>
                  <a:pt x="228261" y="666222"/>
                  <a:pt x="0" y="736600"/>
                </a:cubicBezTo>
                <a:cubicBezTo>
                  <a:pt x="-15405" y="593194"/>
                  <a:pt x="25554" y="529888"/>
                  <a:pt x="0" y="390398"/>
                </a:cubicBezTo>
                <a:cubicBezTo>
                  <a:pt x="-25554" y="250908"/>
                  <a:pt x="45334" y="90621"/>
                  <a:pt x="0" y="0"/>
                </a:cubicBezTo>
                <a:close/>
              </a:path>
            </a:pathLst>
          </a:custGeom>
          <a:solidFill>
            <a:schemeClr val="accent1"/>
          </a:solidFill>
          <a:ln>
            <a:solidFill>
              <a:schemeClr val="tx1"/>
            </a:solidFill>
            <a:extLst>
              <a:ext uri="{C807C97D-BFC1-408E-A445-0C87EB9F89A2}">
                <ask:lineSketchStyleProps xmlns:ask="http://schemas.microsoft.com/office/drawing/2018/sketchyshapes" sd="26014442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6600" dirty="0">
                <a:solidFill>
                  <a:sysClr val="windowText" lastClr="000000"/>
                </a:solidFill>
                <a:cs typeface="Times New Roman" panose="02020603050405020304" pitchFamily="18" charset="0"/>
              </a:rPr>
              <a:t>4</a:t>
            </a:r>
            <a:endParaRPr lang="zh-TW" altLang="en-US" sz="6600" dirty="0">
              <a:solidFill>
                <a:sysClr val="windowText" lastClr="000000"/>
              </a:solidFill>
              <a:cs typeface="Times New Roman" panose="02020603050405020304" pitchFamily="18" charset="0"/>
            </a:endParaRPr>
          </a:p>
        </p:txBody>
      </p:sp>
      <p:sp>
        <p:nvSpPr>
          <p:cNvPr id="10" name="矩形 9">
            <a:extLst>
              <a:ext uri="{FF2B5EF4-FFF2-40B4-BE49-F238E27FC236}">
                <a16:creationId xmlns:a16="http://schemas.microsoft.com/office/drawing/2014/main" id="{F169AB8A-528E-3609-3636-7E3A9B021D10}"/>
              </a:ext>
            </a:extLst>
          </p:cNvPr>
          <p:cNvSpPr/>
          <p:nvPr/>
        </p:nvSpPr>
        <p:spPr>
          <a:xfrm>
            <a:off x="8026400" y="1143000"/>
            <a:ext cx="1534160" cy="736600"/>
          </a:xfrm>
          <a:custGeom>
            <a:avLst/>
            <a:gdLst>
              <a:gd name="connsiteX0" fmla="*/ 0 w 1534160"/>
              <a:gd name="connsiteY0" fmla="*/ 0 h 736600"/>
              <a:gd name="connsiteX1" fmla="*/ 496045 w 1534160"/>
              <a:gd name="connsiteY1" fmla="*/ 0 h 736600"/>
              <a:gd name="connsiteX2" fmla="*/ 992090 w 1534160"/>
              <a:gd name="connsiteY2" fmla="*/ 0 h 736600"/>
              <a:gd name="connsiteX3" fmla="*/ 1534160 w 1534160"/>
              <a:gd name="connsiteY3" fmla="*/ 0 h 736600"/>
              <a:gd name="connsiteX4" fmla="*/ 1534160 w 1534160"/>
              <a:gd name="connsiteY4" fmla="*/ 360934 h 736600"/>
              <a:gd name="connsiteX5" fmla="*/ 1534160 w 1534160"/>
              <a:gd name="connsiteY5" fmla="*/ 736600 h 736600"/>
              <a:gd name="connsiteX6" fmla="*/ 1068798 w 1534160"/>
              <a:gd name="connsiteY6" fmla="*/ 736600 h 736600"/>
              <a:gd name="connsiteX7" fmla="*/ 557411 w 1534160"/>
              <a:gd name="connsiteY7" fmla="*/ 736600 h 736600"/>
              <a:gd name="connsiteX8" fmla="*/ 0 w 1534160"/>
              <a:gd name="connsiteY8" fmla="*/ 736600 h 736600"/>
              <a:gd name="connsiteX9" fmla="*/ 0 w 1534160"/>
              <a:gd name="connsiteY9" fmla="*/ 368300 h 736600"/>
              <a:gd name="connsiteX10" fmla="*/ 0 w 1534160"/>
              <a:gd name="connsiteY10" fmla="*/ 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34160" h="736600" fill="none" extrusionOk="0">
                <a:moveTo>
                  <a:pt x="0" y="0"/>
                </a:moveTo>
                <a:cubicBezTo>
                  <a:pt x="138135" y="-20964"/>
                  <a:pt x="395577" y="48988"/>
                  <a:pt x="496045" y="0"/>
                </a:cubicBezTo>
                <a:cubicBezTo>
                  <a:pt x="596513" y="-48988"/>
                  <a:pt x="891259" y="58848"/>
                  <a:pt x="992090" y="0"/>
                </a:cubicBezTo>
                <a:cubicBezTo>
                  <a:pt x="1092921" y="-58848"/>
                  <a:pt x="1424174" y="17629"/>
                  <a:pt x="1534160" y="0"/>
                </a:cubicBezTo>
                <a:cubicBezTo>
                  <a:pt x="1545788" y="136283"/>
                  <a:pt x="1526200" y="216224"/>
                  <a:pt x="1534160" y="360934"/>
                </a:cubicBezTo>
                <a:cubicBezTo>
                  <a:pt x="1542120" y="505644"/>
                  <a:pt x="1518175" y="656143"/>
                  <a:pt x="1534160" y="736600"/>
                </a:cubicBezTo>
                <a:cubicBezTo>
                  <a:pt x="1391513" y="787398"/>
                  <a:pt x="1167122" y="684985"/>
                  <a:pt x="1068798" y="736600"/>
                </a:cubicBezTo>
                <a:cubicBezTo>
                  <a:pt x="970474" y="788215"/>
                  <a:pt x="679715" y="688745"/>
                  <a:pt x="557411" y="736600"/>
                </a:cubicBezTo>
                <a:cubicBezTo>
                  <a:pt x="435107" y="784455"/>
                  <a:pt x="189767" y="711367"/>
                  <a:pt x="0" y="736600"/>
                </a:cubicBezTo>
                <a:cubicBezTo>
                  <a:pt x="-43685" y="561749"/>
                  <a:pt x="31201" y="484797"/>
                  <a:pt x="0" y="368300"/>
                </a:cubicBezTo>
                <a:cubicBezTo>
                  <a:pt x="-31201" y="251803"/>
                  <a:pt x="31760" y="183047"/>
                  <a:pt x="0" y="0"/>
                </a:cubicBezTo>
                <a:close/>
              </a:path>
              <a:path w="1534160" h="736600" stroke="0" extrusionOk="0">
                <a:moveTo>
                  <a:pt x="0" y="0"/>
                </a:moveTo>
                <a:cubicBezTo>
                  <a:pt x="224853" y="-7009"/>
                  <a:pt x="297252" y="55436"/>
                  <a:pt x="465362" y="0"/>
                </a:cubicBezTo>
                <a:cubicBezTo>
                  <a:pt x="633472" y="-55436"/>
                  <a:pt x="807550" y="3070"/>
                  <a:pt x="992090" y="0"/>
                </a:cubicBezTo>
                <a:cubicBezTo>
                  <a:pt x="1176630" y="-3070"/>
                  <a:pt x="1327621" y="26223"/>
                  <a:pt x="1534160" y="0"/>
                </a:cubicBezTo>
                <a:cubicBezTo>
                  <a:pt x="1540624" y="156649"/>
                  <a:pt x="1492522" y="302186"/>
                  <a:pt x="1534160" y="383032"/>
                </a:cubicBezTo>
                <a:cubicBezTo>
                  <a:pt x="1575798" y="463878"/>
                  <a:pt x="1518859" y="655150"/>
                  <a:pt x="1534160" y="736600"/>
                </a:cubicBezTo>
                <a:cubicBezTo>
                  <a:pt x="1277100" y="767152"/>
                  <a:pt x="1247403" y="684262"/>
                  <a:pt x="992090" y="736600"/>
                </a:cubicBezTo>
                <a:cubicBezTo>
                  <a:pt x="736777" y="788938"/>
                  <a:pt x="690267" y="681377"/>
                  <a:pt x="465362" y="736600"/>
                </a:cubicBezTo>
                <a:cubicBezTo>
                  <a:pt x="240457" y="791823"/>
                  <a:pt x="131446" y="724595"/>
                  <a:pt x="0" y="736600"/>
                </a:cubicBezTo>
                <a:cubicBezTo>
                  <a:pt x="-6678" y="603131"/>
                  <a:pt x="42504" y="479112"/>
                  <a:pt x="0" y="353568"/>
                </a:cubicBezTo>
                <a:cubicBezTo>
                  <a:pt x="-42504" y="228024"/>
                  <a:pt x="17986" y="174759"/>
                  <a:pt x="0" y="0"/>
                </a:cubicBezTo>
                <a:close/>
              </a:path>
            </a:pathLst>
          </a:custGeom>
          <a:solidFill>
            <a:schemeClr val="accent1"/>
          </a:solidFill>
          <a:ln>
            <a:solidFill>
              <a:schemeClr val="tx1"/>
            </a:solidFill>
            <a:extLst>
              <a:ext uri="{C807C97D-BFC1-408E-A445-0C87EB9F89A2}">
                <ask:lineSketchStyleProps xmlns:ask="http://schemas.microsoft.com/office/drawing/2018/sketchyshapes" sd="26014442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6600" dirty="0">
                <a:solidFill>
                  <a:sysClr val="windowText" lastClr="000000"/>
                </a:solidFill>
                <a:cs typeface="Times New Roman" panose="02020603050405020304" pitchFamily="18" charset="0"/>
              </a:rPr>
              <a:t>5</a:t>
            </a:r>
            <a:endParaRPr lang="zh-TW" altLang="en-US" sz="6600" dirty="0">
              <a:solidFill>
                <a:sysClr val="windowText" lastClr="000000"/>
              </a:solidFill>
              <a:cs typeface="Times New Roman" panose="02020603050405020304" pitchFamily="18" charset="0"/>
            </a:endParaRPr>
          </a:p>
        </p:txBody>
      </p:sp>
      <p:sp>
        <p:nvSpPr>
          <p:cNvPr id="11" name="矩形 10">
            <a:extLst>
              <a:ext uri="{FF2B5EF4-FFF2-40B4-BE49-F238E27FC236}">
                <a16:creationId xmlns:a16="http://schemas.microsoft.com/office/drawing/2014/main" id="{EBAB6066-2555-165C-44B3-54A8E78F9B30}"/>
              </a:ext>
            </a:extLst>
          </p:cNvPr>
          <p:cNvSpPr/>
          <p:nvPr/>
        </p:nvSpPr>
        <p:spPr>
          <a:xfrm>
            <a:off x="9560560" y="1143000"/>
            <a:ext cx="2240280" cy="736600"/>
          </a:xfrm>
          <a:custGeom>
            <a:avLst/>
            <a:gdLst>
              <a:gd name="connsiteX0" fmla="*/ 0 w 2240280"/>
              <a:gd name="connsiteY0" fmla="*/ 0 h 736600"/>
              <a:gd name="connsiteX1" fmla="*/ 492862 w 2240280"/>
              <a:gd name="connsiteY1" fmla="*/ 0 h 736600"/>
              <a:gd name="connsiteX2" fmla="*/ 1008126 w 2240280"/>
              <a:gd name="connsiteY2" fmla="*/ 0 h 736600"/>
              <a:gd name="connsiteX3" fmla="*/ 1545793 w 2240280"/>
              <a:gd name="connsiteY3" fmla="*/ 0 h 736600"/>
              <a:gd name="connsiteX4" fmla="*/ 2240280 w 2240280"/>
              <a:gd name="connsiteY4" fmla="*/ 0 h 736600"/>
              <a:gd name="connsiteX5" fmla="*/ 2240280 w 2240280"/>
              <a:gd name="connsiteY5" fmla="*/ 375666 h 736600"/>
              <a:gd name="connsiteX6" fmla="*/ 2240280 w 2240280"/>
              <a:gd name="connsiteY6" fmla="*/ 736600 h 736600"/>
              <a:gd name="connsiteX7" fmla="*/ 1702613 w 2240280"/>
              <a:gd name="connsiteY7" fmla="*/ 736600 h 736600"/>
              <a:gd name="connsiteX8" fmla="*/ 1142543 w 2240280"/>
              <a:gd name="connsiteY8" fmla="*/ 736600 h 736600"/>
              <a:gd name="connsiteX9" fmla="*/ 582473 w 2240280"/>
              <a:gd name="connsiteY9" fmla="*/ 736600 h 736600"/>
              <a:gd name="connsiteX10" fmla="*/ 0 w 2240280"/>
              <a:gd name="connsiteY10" fmla="*/ 736600 h 736600"/>
              <a:gd name="connsiteX11" fmla="*/ 0 w 2240280"/>
              <a:gd name="connsiteY11" fmla="*/ 383032 h 736600"/>
              <a:gd name="connsiteX12" fmla="*/ 0 w 2240280"/>
              <a:gd name="connsiteY12" fmla="*/ 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0280" h="736600" fill="none" extrusionOk="0">
                <a:moveTo>
                  <a:pt x="0" y="0"/>
                </a:moveTo>
                <a:cubicBezTo>
                  <a:pt x="163978" y="-42447"/>
                  <a:pt x="360184" y="38613"/>
                  <a:pt x="492862" y="0"/>
                </a:cubicBezTo>
                <a:cubicBezTo>
                  <a:pt x="625540" y="-38613"/>
                  <a:pt x="752771" y="55802"/>
                  <a:pt x="1008126" y="0"/>
                </a:cubicBezTo>
                <a:cubicBezTo>
                  <a:pt x="1263481" y="-55802"/>
                  <a:pt x="1368086" y="53909"/>
                  <a:pt x="1545793" y="0"/>
                </a:cubicBezTo>
                <a:cubicBezTo>
                  <a:pt x="1723500" y="-53909"/>
                  <a:pt x="2082186" y="80972"/>
                  <a:pt x="2240280" y="0"/>
                </a:cubicBezTo>
                <a:cubicBezTo>
                  <a:pt x="2283515" y="184051"/>
                  <a:pt x="2196518" y="296438"/>
                  <a:pt x="2240280" y="375666"/>
                </a:cubicBezTo>
                <a:cubicBezTo>
                  <a:pt x="2284042" y="454894"/>
                  <a:pt x="2232912" y="585985"/>
                  <a:pt x="2240280" y="736600"/>
                </a:cubicBezTo>
                <a:cubicBezTo>
                  <a:pt x="2131348" y="788900"/>
                  <a:pt x="1968607" y="720151"/>
                  <a:pt x="1702613" y="736600"/>
                </a:cubicBezTo>
                <a:cubicBezTo>
                  <a:pt x="1436619" y="753049"/>
                  <a:pt x="1339252" y="682749"/>
                  <a:pt x="1142543" y="736600"/>
                </a:cubicBezTo>
                <a:cubicBezTo>
                  <a:pt x="945834" y="790451"/>
                  <a:pt x="725327" y="691412"/>
                  <a:pt x="582473" y="736600"/>
                </a:cubicBezTo>
                <a:cubicBezTo>
                  <a:pt x="439619" y="781788"/>
                  <a:pt x="156401" y="684696"/>
                  <a:pt x="0" y="736600"/>
                </a:cubicBezTo>
                <a:cubicBezTo>
                  <a:pt x="-39994" y="598820"/>
                  <a:pt x="25915" y="472122"/>
                  <a:pt x="0" y="383032"/>
                </a:cubicBezTo>
                <a:cubicBezTo>
                  <a:pt x="-25915" y="293942"/>
                  <a:pt x="7074" y="181397"/>
                  <a:pt x="0" y="0"/>
                </a:cubicBezTo>
                <a:close/>
              </a:path>
              <a:path w="2240280" h="736600" stroke="0" extrusionOk="0">
                <a:moveTo>
                  <a:pt x="0" y="0"/>
                </a:moveTo>
                <a:cubicBezTo>
                  <a:pt x="120512" y="-36421"/>
                  <a:pt x="391394" y="38480"/>
                  <a:pt x="492862" y="0"/>
                </a:cubicBezTo>
                <a:cubicBezTo>
                  <a:pt x="594330" y="-38480"/>
                  <a:pt x="932449" y="52868"/>
                  <a:pt x="1075334" y="0"/>
                </a:cubicBezTo>
                <a:cubicBezTo>
                  <a:pt x="1218219" y="-52868"/>
                  <a:pt x="1384601" y="51240"/>
                  <a:pt x="1657807" y="0"/>
                </a:cubicBezTo>
                <a:cubicBezTo>
                  <a:pt x="1931013" y="-51240"/>
                  <a:pt x="2075738" y="60992"/>
                  <a:pt x="2240280" y="0"/>
                </a:cubicBezTo>
                <a:cubicBezTo>
                  <a:pt x="2254566" y="113584"/>
                  <a:pt x="2228515" y="253654"/>
                  <a:pt x="2240280" y="383032"/>
                </a:cubicBezTo>
                <a:cubicBezTo>
                  <a:pt x="2252045" y="512410"/>
                  <a:pt x="2231960" y="575441"/>
                  <a:pt x="2240280" y="736600"/>
                </a:cubicBezTo>
                <a:cubicBezTo>
                  <a:pt x="2117182" y="747400"/>
                  <a:pt x="1888862" y="675386"/>
                  <a:pt x="1657807" y="736600"/>
                </a:cubicBezTo>
                <a:cubicBezTo>
                  <a:pt x="1426752" y="797814"/>
                  <a:pt x="1307864" y="673854"/>
                  <a:pt x="1052932" y="736600"/>
                </a:cubicBezTo>
                <a:cubicBezTo>
                  <a:pt x="798000" y="799346"/>
                  <a:pt x="523292" y="634855"/>
                  <a:pt x="0" y="736600"/>
                </a:cubicBezTo>
                <a:cubicBezTo>
                  <a:pt x="-36634" y="622388"/>
                  <a:pt x="5612" y="526901"/>
                  <a:pt x="0" y="375666"/>
                </a:cubicBezTo>
                <a:cubicBezTo>
                  <a:pt x="-5612" y="224431"/>
                  <a:pt x="22487" y="89786"/>
                  <a:pt x="0" y="0"/>
                </a:cubicBezTo>
                <a:close/>
              </a:path>
            </a:pathLst>
          </a:custGeom>
          <a:solidFill>
            <a:schemeClr val="accent1"/>
          </a:solidFill>
          <a:ln>
            <a:solidFill>
              <a:schemeClr val="tx1"/>
            </a:solidFill>
            <a:extLst>
              <a:ext uri="{C807C97D-BFC1-408E-A445-0C87EB9F89A2}">
                <ask:lineSketchStyleProps xmlns:ask="http://schemas.microsoft.com/office/drawing/2018/sketchyshapes" sd="26014442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6600" dirty="0">
                <a:solidFill>
                  <a:sysClr val="windowText" lastClr="000000"/>
                </a:solidFill>
                <a:cs typeface="Times New Roman" panose="02020603050405020304" pitchFamily="18" charset="0"/>
              </a:rPr>
              <a:t>6</a:t>
            </a:r>
            <a:endParaRPr lang="zh-TW" altLang="en-US" sz="6600" dirty="0">
              <a:solidFill>
                <a:sysClr val="windowText" lastClr="000000"/>
              </a:solidFill>
              <a:cs typeface="Times New Roman" panose="02020603050405020304" pitchFamily="18" charset="0"/>
            </a:endParaRPr>
          </a:p>
        </p:txBody>
      </p:sp>
      <p:sp>
        <p:nvSpPr>
          <p:cNvPr id="12" name="矩形 11">
            <a:extLst>
              <a:ext uri="{FF2B5EF4-FFF2-40B4-BE49-F238E27FC236}">
                <a16:creationId xmlns:a16="http://schemas.microsoft.com/office/drawing/2014/main" id="{CC695B3F-315D-1478-8ACD-7E4C6C734DB8}"/>
              </a:ext>
            </a:extLst>
          </p:cNvPr>
          <p:cNvSpPr/>
          <p:nvPr/>
        </p:nvSpPr>
        <p:spPr>
          <a:xfrm>
            <a:off x="391160" y="1879600"/>
            <a:ext cx="1346200" cy="736600"/>
          </a:xfrm>
          <a:custGeom>
            <a:avLst/>
            <a:gdLst>
              <a:gd name="connsiteX0" fmla="*/ 0 w 1346200"/>
              <a:gd name="connsiteY0" fmla="*/ 0 h 736600"/>
              <a:gd name="connsiteX1" fmla="*/ 435271 w 1346200"/>
              <a:gd name="connsiteY1" fmla="*/ 0 h 736600"/>
              <a:gd name="connsiteX2" fmla="*/ 870543 w 1346200"/>
              <a:gd name="connsiteY2" fmla="*/ 0 h 736600"/>
              <a:gd name="connsiteX3" fmla="*/ 1346200 w 1346200"/>
              <a:gd name="connsiteY3" fmla="*/ 0 h 736600"/>
              <a:gd name="connsiteX4" fmla="*/ 1346200 w 1346200"/>
              <a:gd name="connsiteY4" fmla="*/ 360934 h 736600"/>
              <a:gd name="connsiteX5" fmla="*/ 1346200 w 1346200"/>
              <a:gd name="connsiteY5" fmla="*/ 736600 h 736600"/>
              <a:gd name="connsiteX6" fmla="*/ 937853 w 1346200"/>
              <a:gd name="connsiteY6" fmla="*/ 736600 h 736600"/>
              <a:gd name="connsiteX7" fmla="*/ 489119 w 1346200"/>
              <a:gd name="connsiteY7" fmla="*/ 736600 h 736600"/>
              <a:gd name="connsiteX8" fmla="*/ 0 w 1346200"/>
              <a:gd name="connsiteY8" fmla="*/ 736600 h 736600"/>
              <a:gd name="connsiteX9" fmla="*/ 0 w 1346200"/>
              <a:gd name="connsiteY9" fmla="*/ 368300 h 736600"/>
              <a:gd name="connsiteX10" fmla="*/ 0 w 1346200"/>
              <a:gd name="connsiteY10" fmla="*/ 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200" h="736600" fill="none" extrusionOk="0">
                <a:moveTo>
                  <a:pt x="0" y="0"/>
                </a:moveTo>
                <a:cubicBezTo>
                  <a:pt x="154587" y="-30858"/>
                  <a:pt x="304429" y="21818"/>
                  <a:pt x="435271" y="0"/>
                </a:cubicBezTo>
                <a:cubicBezTo>
                  <a:pt x="566113" y="-21818"/>
                  <a:pt x="653114" y="31589"/>
                  <a:pt x="870543" y="0"/>
                </a:cubicBezTo>
                <a:cubicBezTo>
                  <a:pt x="1087972" y="-31589"/>
                  <a:pt x="1132717" y="20707"/>
                  <a:pt x="1346200" y="0"/>
                </a:cubicBezTo>
                <a:cubicBezTo>
                  <a:pt x="1357828" y="136283"/>
                  <a:pt x="1338240" y="216224"/>
                  <a:pt x="1346200" y="360934"/>
                </a:cubicBezTo>
                <a:cubicBezTo>
                  <a:pt x="1354160" y="505644"/>
                  <a:pt x="1330215" y="656143"/>
                  <a:pt x="1346200" y="736600"/>
                </a:cubicBezTo>
                <a:cubicBezTo>
                  <a:pt x="1227876" y="769400"/>
                  <a:pt x="1130550" y="727648"/>
                  <a:pt x="937853" y="736600"/>
                </a:cubicBezTo>
                <a:cubicBezTo>
                  <a:pt x="745156" y="745552"/>
                  <a:pt x="584420" y="700636"/>
                  <a:pt x="489119" y="736600"/>
                </a:cubicBezTo>
                <a:cubicBezTo>
                  <a:pt x="393818" y="772564"/>
                  <a:pt x="101472" y="728773"/>
                  <a:pt x="0" y="736600"/>
                </a:cubicBezTo>
                <a:cubicBezTo>
                  <a:pt x="-43685" y="561749"/>
                  <a:pt x="31201" y="484797"/>
                  <a:pt x="0" y="368300"/>
                </a:cubicBezTo>
                <a:cubicBezTo>
                  <a:pt x="-31201" y="251803"/>
                  <a:pt x="31760" y="183047"/>
                  <a:pt x="0" y="0"/>
                </a:cubicBezTo>
                <a:close/>
              </a:path>
              <a:path w="1346200" h="736600" stroke="0" extrusionOk="0">
                <a:moveTo>
                  <a:pt x="0" y="0"/>
                </a:moveTo>
                <a:cubicBezTo>
                  <a:pt x="115646" y="-23813"/>
                  <a:pt x="205448" y="1168"/>
                  <a:pt x="408347" y="0"/>
                </a:cubicBezTo>
                <a:cubicBezTo>
                  <a:pt x="611246" y="-1168"/>
                  <a:pt x="671455" y="33140"/>
                  <a:pt x="870543" y="0"/>
                </a:cubicBezTo>
                <a:cubicBezTo>
                  <a:pt x="1069631" y="-33140"/>
                  <a:pt x="1147025" y="10457"/>
                  <a:pt x="1346200" y="0"/>
                </a:cubicBezTo>
                <a:cubicBezTo>
                  <a:pt x="1352664" y="156649"/>
                  <a:pt x="1304562" y="302186"/>
                  <a:pt x="1346200" y="383032"/>
                </a:cubicBezTo>
                <a:cubicBezTo>
                  <a:pt x="1387838" y="463878"/>
                  <a:pt x="1330899" y="655150"/>
                  <a:pt x="1346200" y="736600"/>
                </a:cubicBezTo>
                <a:cubicBezTo>
                  <a:pt x="1204521" y="790893"/>
                  <a:pt x="1051412" y="682432"/>
                  <a:pt x="870543" y="736600"/>
                </a:cubicBezTo>
                <a:cubicBezTo>
                  <a:pt x="689674" y="790768"/>
                  <a:pt x="511392" y="718766"/>
                  <a:pt x="408347" y="736600"/>
                </a:cubicBezTo>
                <a:cubicBezTo>
                  <a:pt x="305302" y="754434"/>
                  <a:pt x="121078" y="687790"/>
                  <a:pt x="0" y="736600"/>
                </a:cubicBezTo>
                <a:cubicBezTo>
                  <a:pt x="-6678" y="603131"/>
                  <a:pt x="42504" y="479112"/>
                  <a:pt x="0" y="353568"/>
                </a:cubicBezTo>
                <a:cubicBezTo>
                  <a:pt x="-42504" y="228024"/>
                  <a:pt x="17986" y="174759"/>
                  <a:pt x="0" y="0"/>
                </a:cubicBezTo>
                <a:close/>
              </a:path>
            </a:pathLst>
          </a:custGeom>
          <a:solidFill>
            <a:schemeClr val="accent1"/>
          </a:solidFill>
          <a:ln>
            <a:solidFill>
              <a:schemeClr val="tx1"/>
            </a:solidFill>
            <a:extLst>
              <a:ext uri="{C807C97D-BFC1-408E-A445-0C87EB9F89A2}">
                <ask:lineSketchStyleProps xmlns:ask="http://schemas.microsoft.com/office/drawing/2018/sketchyshapes" sd="26014442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6600" dirty="0">
                <a:solidFill>
                  <a:sysClr val="windowText" lastClr="000000"/>
                </a:solidFill>
                <a:cs typeface="Times New Roman" panose="02020603050405020304" pitchFamily="18" charset="0"/>
              </a:rPr>
              <a:t>7</a:t>
            </a:r>
            <a:endParaRPr lang="zh-TW" altLang="en-US" sz="6600" dirty="0">
              <a:solidFill>
                <a:sysClr val="windowText" lastClr="000000"/>
              </a:solidFill>
              <a:cs typeface="Times New Roman" panose="02020603050405020304" pitchFamily="18" charset="0"/>
            </a:endParaRPr>
          </a:p>
        </p:txBody>
      </p:sp>
      <p:sp>
        <p:nvSpPr>
          <p:cNvPr id="13" name="矩形 12">
            <a:extLst>
              <a:ext uri="{FF2B5EF4-FFF2-40B4-BE49-F238E27FC236}">
                <a16:creationId xmlns:a16="http://schemas.microsoft.com/office/drawing/2014/main" id="{78D9EB88-1F19-E92F-0471-D972BCF475DE}"/>
              </a:ext>
            </a:extLst>
          </p:cNvPr>
          <p:cNvSpPr/>
          <p:nvPr/>
        </p:nvSpPr>
        <p:spPr>
          <a:xfrm>
            <a:off x="1737360" y="1879600"/>
            <a:ext cx="1346200" cy="736600"/>
          </a:xfrm>
          <a:custGeom>
            <a:avLst/>
            <a:gdLst>
              <a:gd name="connsiteX0" fmla="*/ 0 w 1346200"/>
              <a:gd name="connsiteY0" fmla="*/ 0 h 736600"/>
              <a:gd name="connsiteX1" fmla="*/ 435271 w 1346200"/>
              <a:gd name="connsiteY1" fmla="*/ 0 h 736600"/>
              <a:gd name="connsiteX2" fmla="*/ 870543 w 1346200"/>
              <a:gd name="connsiteY2" fmla="*/ 0 h 736600"/>
              <a:gd name="connsiteX3" fmla="*/ 1346200 w 1346200"/>
              <a:gd name="connsiteY3" fmla="*/ 0 h 736600"/>
              <a:gd name="connsiteX4" fmla="*/ 1346200 w 1346200"/>
              <a:gd name="connsiteY4" fmla="*/ 360934 h 736600"/>
              <a:gd name="connsiteX5" fmla="*/ 1346200 w 1346200"/>
              <a:gd name="connsiteY5" fmla="*/ 736600 h 736600"/>
              <a:gd name="connsiteX6" fmla="*/ 937853 w 1346200"/>
              <a:gd name="connsiteY6" fmla="*/ 736600 h 736600"/>
              <a:gd name="connsiteX7" fmla="*/ 489119 w 1346200"/>
              <a:gd name="connsiteY7" fmla="*/ 736600 h 736600"/>
              <a:gd name="connsiteX8" fmla="*/ 0 w 1346200"/>
              <a:gd name="connsiteY8" fmla="*/ 736600 h 736600"/>
              <a:gd name="connsiteX9" fmla="*/ 0 w 1346200"/>
              <a:gd name="connsiteY9" fmla="*/ 368300 h 736600"/>
              <a:gd name="connsiteX10" fmla="*/ 0 w 1346200"/>
              <a:gd name="connsiteY10" fmla="*/ 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200" h="736600" fill="none" extrusionOk="0">
                <a:moveTo>
                  <a:pt x="0" y="0"/>
                </a:moveTo>
                <a:cubicBezTo>
                  <a:pt x="154587" y="-30858"/>
                  <a:pt x="304429" y="21818"/>
                  <a:pt x="435271" y="0"/>
                </a:cubicBezTo>
                <a:cubicBezTo>
                  <a:pt x="566113" y="-21818"/>
                  <a:pt x="653114" y="31589"/>
                  <a:pt x="870543" y="0"/>
                </a:cubicBezTo>
                <a:cubicBezTo>
                  <a:pt x="1087972" y="-31589"/>
                  <a:pt x="1132717" y="20707"/>
                  <a:pt x="1346200" y="0"/>
                </a:cubicBezTo>
                <a:cubicBezTo>
                  <a:pt x="1357828" y="136283"/>
                  <a:pt x="1338240" y="216224"/>
                  <a:pt x="1346200" y="360934"/>
                </a:cubicBezTo>
                <a:cubicBezTo>
                  <a:pt x="1354160" y="505644"/>
                  <a:pt x="1330215" y="656143"/>
                  <a:pt x="1346200" y="736600"/>
                </a:cubicBezTo>
                <a:cubicBezTo>
                  <a:pt x="1227876" y="769400"/>
                  <a:pt x="1130550" y="727648"/>
                  <a:pt x="937853" y="736600"/>
                </a:cubicBezTo>
                <a:cubicBezTo>
                  <a:pt x="745156" y="745552"/>
                  <a:pt x="584420" y="700636"/>
                  <a:pt x="489119" y="736600"/>
                </a:cubicBezTo>
                <a:cubicBezTo>
                  <a:pt x="393818" y="772564"/>
                  <a:pt x="101472" y="728773"/>
                  <a:pt x="0" y="736600"/>
                </a:cubicBezTo>
                <a:cubicBezTo>
                  <a:pt x="-43685" y="561749"/>
                  <a:pt x="31201" y="484797"/>
                  <a:pt x="0" y="368300"/>
                </a:cubicBezTo>
                <a:cubicBezTo>
                  <a:pt x="-31201" y="251803"/>
                  <a:pt x="31760" y="183047"/>
                  <a:pt x="0" y="0"/>
                </a:cubicBezTo>
                <a:close/>
              </a:path>
              <a:path w="1346200" h="736600" stroke="0" extrusionOk="0">
                <a:moveTo>
                  <a:pt x="0" y="0"/>
                </a:moveTo>
                <a:cubicBezTo>
                  <a:pt x="115646" y="-23813"/>
                  <a:pt x="205448" y="1168"/>
                  <a:pt x="408347" y="0"/>
                </a:cubicBezTo>
                <a:cubicBezTo>
                  <a:pt x="611246" y="-1168"/>
                  <a:pt x="671455" y="33140"/>
                  <a:pt x="870543" y="0"/>
                </a:cubicBezTo>
                <a:cubicBezTo>
                  <a:pt x="1069631" y="-33140"/>
                  <a:pt x="1147025" y="10457"/>
                  <a:pt x="1346200" y="0"/>
                </a:cubicBezTo>
                <a:cubicBezTo>
                  <a:pt x="1352664" y="156649"/>
                  <a:pt x="1304562" y="302186"/>
                  <a:pt x="1346200" y="383032"/>
                </a:cubicBezTo>
                <a:cubicBezTo>
                  <a:pt x="1387838" y="463878"/>
                  <a:pt x="1330899" y="655150"/>
                  <a:pt x="1346200" y="736600"/>
                </a:cubicBezTo>
                <a:cubicBezTo>
                  <a:pt x="1204521" y="790893"/>
                  <a:pt x="1051412" y="682432"/>
                  <a:pt x="870543" y="736600"/>
                </a:cubicBezTo>
                <a:cubicBezTo>
                  <a:pt x="689674" y="790768"/>
                  <a:pt x="511392" y="718766"/>
                  <a:pt x="408347" y="736600"/>
                </a:cubicBezTo>
                <a:cubicBezTo>
                  <a:pt x="305302" y="754434"/>
                  <a:pt x="121078" y="687790"/>
                  <a:pt x="0" y="736600"/>
                </a:cubicBezTo>
                <a:cubicBezTo>
                  <a:pt x="-6678" y="603131"/>
                  <a:pt x="42504" y="479112"/>
                  <a:pt x="0" y="353568"/>
                </a:cubicBezTo>
                <a:cubicBezTo>
                  <a:pt x="-42504" y="228024"/>
                  <a:pt x="17986" y="174759"/>
                  <a:pt x="0" y="0"/>
                </a:cubicBezTo>
                <a:close/>
              </a:path>
            </a:pathLst>
          </a:custGeom>
          <a:solidFill>
            <a:schemeClr val="accent1"/>
          </a:solidFill>
          <a:ln>
            <a:solidFill>
              <a:schemeClr val="tx1"/>
            </a:solidFill>
            <a:extLst>
              <a:ext uri="{C807C97D-BFC1-408E-A445-0C87EB9F89A2}">
                <ask:lineSketchStyleProps xmlns:ask="http://schemas.microsoft.com/office/drawing/2018/sketchyshapes" sd="26014442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6600" dirty="0">
                <a:solidFill>
                  <a:sysClr val="windowText" lastClr="000000"/>
                </a:solidFill>
                <a:cs typeface="Times New Roman" panose="02020603050405020304" pitchFamily="18" charset="0"/>
              </a:rPr>
              <a:t>8</a:t>
            </a:r>
            <a:endParaRPr lang="zh-TW" altLang="en-US" sz="6600" dirty="0">
              <a:solidFill>
                <a:sysClr val="windowText" lastClr="000000"/>
              </a:solidFill>
              <a:cs typeface="Times New Roman" panose="02020603050405020304" pitchFamily="18" charset="0"/>
            </a:endParaRPr>
          </a:p>
        </p:txBody>
      </p:sp>
      <p:sp>
        <p:nvSpPr>
          <p:cNvPr id="14" name="矩形 13">
            <a:extLst>
              <a:ext uri="{FF2B5EF4-FFF2-40B4-BE49-F238E27FC236}">
                <a16:creationId xmlns:a16="http://schemas.microsoft.com/office/drawing/2014/main" id="{47B17EE6-C6AD-DE8C-8096-7AC8BBC14694}"/>
              </a:ext>
            </a:extLst>
          </p:cNvPr>
          <p:cNvSpPr/>
          <p:nvPr/>
        </p:nvSpPr>
        <p:spPr>
          <a:xfrm>
            <a:off x="3108960" y="1917700"/>
            <a:ext cx="1630680" cy="736600"/>
          </a:xfrm>
          <a:custGeom>
            <a:avLst/>
            <a:gdLst>
              <a:gd name="connsiteX0" fmla="*/ 0 w 1630680"/>
              <a:gd name="connsiteY0" fmla="*/ 0 h 736600"/>
              <a:gd name="connsiteX1" fmla="*/ 527253 w 1630680"/>
              <a:gd name="connsiteY1" fmla="*/ 0 h 736600"/>
              <a:gd name="connsiteX2" fmla="*/ 1054506 w 1630680"/>
              <a:gd name="connsiteY2" fmla="*/ 0 h 736600"/>
              <a:gd name="connsiteX3" fmla="*/ 1630680 w 1630680"/>
              <a:gd name="connsiteY3" fmla="*/ 0 h 736600"/>
              <a:gd name="connsiteX4" fmla="*/ 1630680 w 1630680"/>
              <a:gd name="connsiteY4" fmla="*/ 360934 h 736600"/>
              <a:gd name="connsiteX5" fmla="*/ 1630680 w 1630680"/>
              <a:gd name="connsiteY5" fmla="*/ 736600 h 736600"/>
              <a:gd name="connsiteX6" fmla="*/ 1136040 w 1630680"/>
              <a:gd name="connsiteY6" fmla="*/ 736600 h 736600"/>
              <a:gd name="connsiteX7" fmla="*/ 592480 w 1630680"/>
              <a:gd name="connsiteY7" fmla="*/ 736600 h 736600"/>
              <a:gd name="connsiteX8" fmla="*/ 0 w 1630680"/>
              <a:gd name="connsiteY8" fmla="*/ 736600 h 736600"/>
              <a:gd name="connsiteX9" fmla="*/ 0 w 1630680"/>
              <a:gd name="connsiteY9" fmla="*/ 368300 h 736600"/>
              <a:gd name="connsiteX10" fmla="*/ 0 w 1630680"/>
              <a:gd name="connsiteY10" fmla="*/ 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0680" h="736600" fill="none" extrusionOk="0">
                <a:moveTo>
                  <a:pt x="0" y="0"/>
                </a:moveTo>
                <a:cubicBezTo>
                  <a:pt x="138948" y="-28952"/>
                  <a:pt x="330238" y="37194"/>
                  <a:pt x="527253" y="0"/>
                </a:cubicBezTo>
                <a:cubicBezTo>
                  <a:pt x="724268" y="-37194"/>
                  <a:pt x="928001" y="53123"/>
                  <a:pt x="1054506" y="0"/>
                </a:cubicBezTo>
                <a:cubicBezTo>
                  <a:pt x="1181011" y="-53123"/>
                  <a:pt x="1391569" y="7068"/>
                  <a:pt x="1630680" y="0"/>
                </a:cubicBezTo>
                <a:cubicBezTo>
                  <a:pt x="1642308" y="136283"/>
                  <a:pt x="1622720" y="216224"/>
                  <a:pt x="1630680" y="360934"/>
                </a:cubicBezTo>
                <a:cubicBezTo>
                  <a:pt x="1638640" y="505644"/>
                  <a:pt x="1614695" y="656143"/>
                  <a:pt x="1630680" y="736600"/>
                </a:cubicBezTo>
                <a:cubicBezTo>
                  <a:pt x="1522882" y="787962"/>
                  <a:pt x="1281446" y="701067"/>
                  <a:pt x="1136040" y="736600"/>
                </a:cubicBezTo>
                <a:cubicBezTo>
                  <a:pt x="990634" y="772133"/>
                  <a:pt x="704132" y="679156"/>
                  <a:pt x="592480" y="736600"/>
                </a:cubicBezTo>
                <a:cubicBezTo>
                  <a:pt x="480828" y="794044"/>
                  <a:pt x="159676" y="736549"/>
                  <a:pt x="0" y="736600"/>
                </a:cubicBezTo>
                <a:cubicBezTo>
                  <a:pt x="-43685" y="561749"/>
                  <a:pt x="31201" y="484797"/>
                  <a:pt x="0" y="368300"/>
                </a:cubicBezTo>
                <a:cubicBezTo>
                  <a:pt x="-31201" y="251803"/>
                  <a:pt x="31760" y="183047"/>
                  <a:pt x="0" y="0"/>
                </a:cubicBezTo>
                <a:close/>
              </a:path>
              <a:path w="1630680" h="736600" stroke="0" extrusionOk="0">
                <a:moveTo>
                  <a:pt x="0" y="0"/>
                </a:moveTo>
                <a:cubicBezTo>
                  <a:pt x="223121" y="-52244"/>
                  <a:pt x="275797" y="28374"/>
                  <a:pt x="494640" y="0"/>
                </a:cubicBezTo>
                <a:cubicBezTo>
                  <a:pt x="713483" y="-28374"/>
                  <a:pt x="932910" y="18690"/>
                  <a:pt x="1054506" y="0"/>
                </a:cubicBezTo>
                <a:cubicBezTo>
                  <a:pt x="1176102" y="-18690"/>
                  <a:pt x="1407085" y="2857"/>
                  <a:pt x="1630680" y="0"/>
                </a:cubicBezTo>
                <a:cubicBezTo>
                  <a:pt x="1637144" y="156649"/>
                  <a:pt x="1589042" y="302186"/>
                  <a:pt x="1630680" y="383032"/>
                </a:cubicBezTo>
                <a:cubicBezTo>
                  <a:pt x="1672318" y="463878"/>
                  <a:pt x="1615379" y="655150"/>
                  <a:pt x="1630680" y="736600"/>
                </a:cubicBezTo>
                <a:cubicBezTo>
                  <a:pt x="1374542" y="742584"/>
                  <a:pt x="1224858" y="698517"/>
                  <a:pt x="1054506" y="736600"/>
                </a:cubicBezTo>
                <a:cubicBezTo>
                  <a:pt x="884154" y="774683"/>
                  <a:pt x="688445" y="705164"/>
                  <a:pt x="494640" y="736600"/>
                </a:cubicBezTo>
                <a:cubicBezTo>
                  <a:pt x="300835" y="768036"/>
                  <a:pt x="152893" y="704881"/>
                  <a:pt x="0" y="736600"/>
                </a:cubicBezTo>
                <a:cubicBezTo>
                  <a:pt x="-6678" y="603131"/>
                  <a:pt x="42504" y="479112"/>
                  <a:pt x="0" y="353568"/>
                </a:cubicBezTo>
                <a:cubicBezTo>
                  <a:pt x="-42504" y="228024"/>
                  <a:pt x="17986" y="174759"/>
                  <a:pt x="0" y="0"/>
                </a:cubicBezTo>
                <a:close/>
              </a:path>
            </a:pathLst>
          </a:custGeom>
          <a:solidFill>
            <a:schemeClr val="accent1"/>
          </a:solidFill>
          <a:ln>
            <a:solidFill>
              <a:schemeClr val="tx1"/>
            </a:solidFill>
            <a:extLst>
              <a:ext uri="{C807C97D-BFC1-408E-A445-0C87EB9F89A2}">
                <ask:lineSketchStyleProps xmlns:ask="http://schemas.microsoft.com/office/drawing/2018/sketchyshapes" sd="26014442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6600" dirty="0">
                <a:solidFill>
                  <a:sysClr val="windowText" lastClr="000000"/>
                </a:solidFill>
                <a:cs typeface="Times New Roman" panose="02020603050405020304" pitchFamily="18" charset="0"/>
              </a:rPr>
              <a:t>9</a:t>
            </a:r>
            <a:endParaRPr lang="zh-TW" altLang="en-US" sz="6600" dirty="0">
              <a:solidFill>
                <a:sysClr val="windowText" lastClr="000000"/>
              </a:solidFill>
              <a:cs typeface="Times New Roman" panose="02020603050405020304" pitchFamily="18" charset="0"/>
            </a:endParaRPr>
          </a:p>
        </p:txBody>
      </p:sp>
      <p:sp>
        <p:nvSpPr>
          <p:cNvPr id="15" name="矩形 14">
            <a:extLst>
              <a:ext uri="{FF2B5EF4-FFF2-40B4-BE49-F238E27FC236}">
                <a16:creationId xmlns:a16="http://schemas.microsoft.com/office/drawing/2014/main" id="{1DAE3BCC-0E2F-224A-2237-C9B44F93F946}"/>
              </a:ext>
            </a:extLst>
          </p:cNvPr>
          <p:cNvSpPr/>
          <p:nvPr/>
        </p:nvSpPr>
        <p:spPr>
          <a:xfrm>
            <a:off x="4714240" y="1879600"/>
            <a:ext cx="3312160" cy="736600"/>
          </a:xfrm>
          <a:custGeom>
            <a:avLst/>
            <a:gdLst>
              <a:gd name="connsiteX0" fmla="*/ 0 w 3312160"/>
              <a:gd name="connsiteY0" fmla="*/ 0 h 736600"/>
              <a:gd name="connsiteX1" fmla="*/ 452662 w 3312160"/>
              <a:gd name="connsiteY1" fmla="*/ 0 h 736600"/>
              <a:gd name="connsiteX2" fmla="*/ 1037810 w 3312160"/>
              <a:gd name="connsiteY2" fmla="*/ 0 h 736600"/>
              <a:gd name="connsiteX3" fmla="*/ 1622958 w 3312160"/>
              <a:gd name="connsiteY3" fmla="*/ 0 h 736600"/>
              <a:gd name="connsiteX4" fmla="*/ 2141863 w 3312160"/>
              <a:gd name="connsiteY4" fmla="*/ 0 h 736600"/>
              <a:gd name="connsiteX5" fmla="*/ 2660769 w 3312160"/>
              <a:gd name="connsiteY5" fmla="*/ 0 h 736600"/>
              <a:gd name="connsiteX6" fmla="*/ 3312160 w 3312160"/>
              <a:gd name="connsiteY6" fmla="*/ 0 h 736600"/>
              <a:gd name="connsiteX7" fmla="*/ 3312160 w 3312160"/>
              <a:gd name="connsiteY7" fmla="*/ 353568 h 736600"/>
              <a:gd name="connsiteX8" fmla="*/ 3312160 w 3312160"/>
              <a:gd name="connsiteY8" fmla="*/ 736600 h 736600"/>
              <a:gd name="connsiteX9" fmla="*/ 2727012 w 3312160"/>
              <a:gd name="connsiteY9" fmla="*/ 736600 h 736600"/>
              <a:gd name="connsiteX10" fmla="*/ 2141863 w 3312160"/>
              <a:gd name="connsiteY10" fmla="*/ 736600 h 736600"/>
              <a:gd name="connsiteX11" fmla="*/ 1556715 w 3312160"/>
              <a:gd name="connsiteY11" fmla="*/ 736600 h 736600"/>
              <a:gd name="connsiteX12" fmla="*/ 971567 w 3312160"/>
              <a:gd name="connsiteY12" fmla="*/ 736600 h 736600"/>
              <a:gd name="connsiteX13" fmla="*/ 0 w 3312160"/>
              <a:gd name="connsiteY13" fmla="*/ 736600 h 736600"/>
              <a:gd name="connsiteX14" fmla="*/ 0 w 3312160"/>
              <a:gd name="connsiteY14" fmla="*/ 353568 h 736600"/>
              <a:gd name="connsiteX15" fmla="*/ 0 w 3312160"/>
              <a:gd name="connsiteY15" fmla="*/ 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12160" h="736600" fill="none" extrusionOk="0">
                <a:moveTo>
                  <a:pt x="0" y="0"/>
                </a:moveTo>
                <a:cubicBezTo>
                  <a:pt x="149507" y="-1399"/>
                  <a:pt x="254496" y="23010"/>
                  <a:pt x="452662" y="0"/>
                </a:cubicBezTo>
                <a:cubicBezTo>
                  <a:pt x="650828" y="-23010"/>
                  <a:pt x="764196" y="7940"/>
                  <a:pt x="1037810" y="0"/>
                </a:cubicBezTo>
                <a:cubicBezTo>
                  <a:pt x="1311424" y="-7940"/>
                  <a:pt x="1340032" y="51132"/>
                  <a:pt x="1622958" y="0"/>
                </a:cubicBezTo>
                <a:cubicBezTo>
                  <a:pt x="1905884" y="-51132"/>
                  <a:pt x="2005843" y="6298"/>
                  <a:pt x="2141863" y="0"/>
                </a:cubicBezTo>
                <a:cubicBezTo>
                  <a:pt x="2277884" y="-6298"/>
                  <a:pt x="2405076" y="11671"/>
                  <a:pt x="2660769" y="0"/>
                </a:cubicBezTo>
                <a:cubicBezTo>
                  <a:pt x="2916462" y="-11671"/>
                  <a:pt x="3159040" y="22120"/>
                  <a:pt x="3312160" y="0"/>
                </a:cubicBezTo>
                <a:cubicBezTo>
                  <a:pt x="3351673" y="164877"/>
                  <a:pt x="3288562" y="240963"/>
                  <a:pt x="3312160" y="353568"/>
                </a:cubicBezTo>
                <a:cubicBezTo>
                  <a:pt x="3335758" y="466173"/>
                  <a:pt x="3297561" y="584557"/>
                  <a:pt x="3312160" y="736600"/>
                </a:cubicBezTo>
                <a:cubicBezTo>
                  <a:pt x="3071460" y="790798"/>
                  <a:pt x="2880019" y="701479"/>
                  <a:pt x="2727012" y="736600"/>
                </a:cubicBezTo>
                <a:cubicBezTo>
                  <a:pt x="2574005" y="771721"/>
                  <a:pt x="2345622" y="687891"/>
                  <a:pt x="2141863" y="736600"/>
                </a:cubicBezTo>
                <a:cubicBezTo>
                  <a:pt x="1938104" y="785309"/>
                  <a:pt x="1838889" y="720156"/>
                  <a:pt x="1556715" y="736600"/>
                </a:cubicBezTo>
                <a:cubicBezTo>
                  <a:pt x="1274541" y="753044"/>
                  <a:pt x="1224948" y="711521"/>
                  <a:pt x="971567" y="736600"/>
                </a:cubicBezTo>
                <a:cubicBezTo>
                  <a:pt x="718186" y="761679"/>
                  <a:pt x="414467" y="730611"/>
                  <a:pt x="0" y="736600"/>
                </a:cubicBezTo>
                <a:cubicBezTo>
                  <a:pt x="-1513" y="558635"/>
                  <a:pt x="8847" y="448640"/>
                  <a:pt x="0" y="353568"/>
                </a:cubicBezTo>
                <a:cubicBezTo>
                  <a:pt x="-8847" y="258496"/>
                  <a:pt x="31149" y="138175"/>
                  <a:pt x="0" y="0"/>
                </a:cubicBezTo>
                <a:close/>
              </a:path>
              <a:path w="3312160" h="736600" stroke="0" extrusionOk="0">
                <a:moveTo>
                  <a:pt x="0" y="0"/>
                </a:moveTo>
                <a:cubicBezTo>
                  <a:pt x="96460" y="-12732"/>
                  <a:pt x="241621" y="28580"/>
                  <a:pt x="452662" y="0"/>
                </a:cubicBezTo>
                <a:cubicBezTo>
                  <a:pt x="663703" y="-28580"/>
                  <a:pt x="846751" y="28780"/>
                  <a:pt x="1037810" y="0"/>
                </a:cubicBezTo>
                <a:cubicBezTo>
                  <a:pt x="1228869" y="-28780"/>
                  <a:pt x="1459558" y="42100"/>
                  <a:pt x="1622958" y="0"/>
                </a:cubicBezTo>
                <a:cubicBezTo>
                  <a:pt x="1786358" y="-42100"/>
                  <a:pt x="1938289" y="18089"/>
                  <a:pt x="2241228" y="0"/>
                </a:cubicBezTo>
                <a:cubicBezTo>
                  <a:pt x="2544167" y="-18089"/>
                  <a:pt x="2786095" y="114104"/>
                  <a:pt x="3312160" y="0"/>
                </a:cubicBezTo>
                <a:cubicBezTo>
                  <a:pt x="3336477" y="161864"/>
                  <a:pt x="3303840" y="264466"/>
                  <a:pt x="3312160" y="375666"/>
                </a:cubicBezTo>
                <a:cubicBezTo>
                  <a:pt x="3320480" y="486866"/>
                  <a:pt x="3310074" y="633371"/>
                  <a:pt x="3312160" y="736600"/>
                </a:cubicBezTo>
                <a:cubicBezTo>
                  <a:pt x="3166566" y="789184"/>
                  <a:pt x="3037714" y="685969"/>
                  <a:pt x="2793255" y="736600"/>
                </a:cubicBezTo>
                <a:cubicBezTo>
                  <a:pt x="2548797" y="787231"/>
                  <a:pt x="2465077" y="680229"/>
                  <a:pt x="2174985" y="736600"/>
                </a:cubicBezTo>
                <a:cubicBezTo>
                  <a:pt x="1884893" y="792971"/>
                  <a:pt x="1848791" y="718471"/>
                  <a:pt x="1656080" y="736600"/>
                </a:cubicBezTo>
                <a:cubicBezTo>
                  <a:pt x="1463369" y="754729"/>
                  <a:pt x="1304272" y="708955"/>
                  <a:pt x="1070932" y="736600"/>
                </a:cubicBezTo>
                <a:cubicBezTo>
                  <a:pt x="837592" y="764245"/>
                  <a:pt x="228261" y="666222"/>
                  <a:pt x="0" y="736600"/>
                </a:cubicBezTo>
                <a:cubicBezTo>
                  <a:pt x="-15405" y="593194"/>
                  <a:pt x="25554" y="529888"/>
                  <a:pt x="0" y="390398"/>
                </a:cubicBezTo>
                <a:cubicBezTo>
                  <a:pt x="-25554" y="250908"/>
                  <a:pt x="45334" y="90621"/>
                  <a:pt x="0" y="0"/>
                </a:cubicBezTo>
                <a:close/>
              </a:path>
            </a:pathLst>
          </a:custGeom>
          <a:solidFill>
            <a:schemeClr val="accent1"/>
          </a:solidFill>
          <a:ln>
            <a:solidFill>
              <a:schemeClr val="tx1"/>
            </a:solidFill>
            <a:extLst>
              <a:ext uri="{C807C97D-BFC1-408E-A445-0C87EB9F89A2}">
                <ask:lineSketchStyleProps xmlns:ask="http://schemas.microsoft.com/office/drawing/2018/sketchyshapes" sd="26014442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6600" dirty="0">
                <a:solidFill>
                  <a:sysClr val="windowText" lastClr="000000"/>
                </a:solidFill>
                <a:cs typeface="Times New Roman" panose="02020603050405020304" pitchFamily="18" charset="0"/>
              </a:rPr>
              <a:t>10</a:t>
            </a:r>
            <a:endParaRPr lang="zh-TW" altLang="en-US" sz="6600" dirty="0">
              <a:solidFill>
                <a:sysClr val="windowText" lastClr="000000"/>
              </a:solidFill>
              <a:cs typeface="Times New Roman" panose="02020603050405020304" pitchFamily="18" charset="0"/>
            </a:endParaRPr>
          </a:p>
        </p:txBody>
      </p:sp>
      <p:sp>
        <p:nvSpPr>
          <p:cNvPr id="16" name="矩形 15">
            <a:extLst>
              <a:ext uri="{FF2B5EF4-FFF2-40B4-BE49-F238E27FC236}">
                <a16:creationId xmlns:a16="http://schemas.microsoft.com/office/drawing/2014/main" id="{38C70EF5-EA69-39CC-1168-07FEC6A474F1}"/>
              </a:ext>
            </a:extLst>
          </p:cNvPr>
          <p:cNvSpPr/>
          <p:nvPr/>
        </p:nvSpPr>
        <p:spPr>
          <a:xfrm>
            <a:off x="8026400" y="1879600"/>
            <a:ext cx="1534160" cy="736600"/>
          </a:xfrm>
          <a:custGeom>
            <a:avLst/>
            <a:gdLst>
              <a:gd name="connsiteX0" fmla="*/ 0 w 1534160"/>
              <a:gd name="connsiteY0" fmla="*/ 0 h 736600"/>
              <a:gd name="connsiteX1" fmla="*/ 496045 w 1534160"/>
              <a:gd name="connsiteY1" fmla="*/ 0 h 736600"/>
              <a:gd name="connsiteX2" fmla="*/ 992090 w 1534160"/>
              <a:gd name="connsiteY2" fmla="*/ 0 h 736600"/>
              <a:gd name="connsiteX3" fmla="*/ 1534160 w 1534160"/>
              <a:gd name="connsiteY3" fmla="*/ 0 h 736600"/>
              <a:gd name="connsiteX4" fmla="*/ 1534160 w 1534160"/>
              <a:gd name="connsiteY4" fmla="*/ 360934 h 736600"/>
              <a:gd name="connsiteX5" fmla="*/ 1534160 w 1534160"/>
              <a:gd name="connsiteY5" fmla="*/ 736600 h 736600"/>
              <a:gd name="connsiteX6" fmla="*/ 1068798 w 1534160"/>
              <a:gd name="connsiteY6" fmla="*/ 736600 h 736600"/>
              <a:gd name="connsiteX7" fmla="*/ 557411 w 1534160"/>
              <a:gd name="connsiteY7" fmla="*/ 736600 h 736600"/>
              <a:gd name="connsiteX8" fmla="*/ 0 w 1534160"/>
              <a:gd name="connsiteY8" fmla="*/ 736600 h 736600"/>
              <a:gd name="connsiteX9" fmla="*/ 0 w 1534160"/>
              <a:gd name="connsiteY9" fmla="*/ 368300 h 736600"/>
              <a:gd name="connsiteX10" fmla="*/ 0 w 1534160"/>
              <a:gd name="connsiteY10" fmla="*/ 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34160" h="736600" fill="none" extrusionOk="0">
                <a:moveTo>
                  <a:pt x="0" y="0"/>
                </a:moveTo>
                <a:cubicBezTo>
                  <a:pt x="138135" y="-20964"/>
                  <a:pt x="395577" y="48988"/>
                  <a:pt x="496045" y="0"/>
                </a:cubicBezTo>
                <a:cubicBezTo>
                  <a:pt x="596513" y="-48988"/>
                  <a:pt x="891259" y="58848"/>
                  <a:pt x="992090" y="0"/>
                </a:cubicBezTo>
                <a:cubicBezTo>
                  <a:pt x="1092921" y="-58848"/>
                  <a:pt x="1424174" y="17629"/>
                  <a:pt x="1534160" y="0"/>
                </a:cubicBezTo>
                <a:cubicBezTo>
                  <a:pt x="1545788" y="136283"/>
                  <a:pt x="1526200" y="216224"/>
                  <a:pt x="1534160" y="360934"/>
                </a:cubicBezTo>
                <a:cubicBezTo>
                  <a:pt x="1542120" y="505644"/>
                  <a:pt x="1518175" y="656143"/>
                  <a:pt x="1534160" y="736600"/>
                </a:cubicBezTo>
                <a:cubicBezTo>
                  <a:pt x="1391513" y="787398"/>
                  <a:pt x="1167122" y="684985"/>
                  <a:pt x="1068798" y="736600"/>
                </a:cubicBezTo>
                <a:cubicBezTo>
                  <a:pt x="970474" y="788215"/>
                  <a:pt x="679715" y="688745"/>
                  <a:pt x="557411" y="736600"/>
                </a:cubicBezTo>
                <a:cubicBezTo>
                  <a:pt x="435107" y="784455"/>
                  <a:pt x="189767" y="711367"/>
                  <a:pt x="0" y="736600"/>
                </a:cubicBezTo>
                <a:cubicBezTo>
                  <a:pt x="-43685" y="561749"/>
                  <a:pt x="31201" y="484797"/>
                  <a:pt x="0" y="368300"/>
                </a:cubicBezTo>
                <a:cubicBezTo>
                  <a:pt x="-31201" y="251803"/>
                  <a:pt x="31760" y="183047"/>
                  <a:pt x="0" y="0"/>
                </a:cubicBezTo>
                <a:close/>
              </a:path>
              <a:path w="1534160" h="736600" stroke="0" extrusionOk="0">
                <a:moveTo>
                  <a:pt x="0" y="0"/>
                </a:moveTo>
                <a:cubicBezTo>
                  <a:pt x="224853" y="-7009"/>
                  <a:pt x="297252" y="55436"/>
                  <a:pt x="465362" y="0"/>
                </a:cubicBezTo>
                <a:cubicBezTo>
                  <a:pt x="633472" y="-55436"/>
                  <a:pt x="807550" y="3070"/>
                  <a:pt x="992090" y="0"/>
                </a:cubicBezTo>
                <a:cubicBezTo>
                  <a:pt x="1176630" y="-3070"/>
                  <a:pt x="1327621" y="26223"/>
                  <a:pt x="1534160" y="0"/>
                </a:cubicBezTo>
                <a:cubicBezTo>
                  <a:pt x="1540624" y="156649"/>
                  <a:pt x="1492522" y="302186"/>
                  <a:pt x="1534160" y="383032"/>
                </a:cubicBezTo>
                <a:cubicBezTo>
                  <a:pt x="1575798" y="463878"/>
                  <a:pt x="1518859" y="655150"/>
                  <a:pt x="1534160" y="736600"/>
                </a:cubicBezTo>
                <a:cubicBezTo>
                  <a:pt x="1277100" y="767152"/>
                  <a:pt x="1247403" y="684262"/>
                  <a:pt x="992090" y="736600"/>
                </a:cubicBezTo>
                <a:cubicBezTo>
                  <a:pt x="736777" y="788938"/>
                  <a:pt x="690267" y="681377"/>
                  <a:pt x="465362" y="736600"/>
                </a:cubicBezTo>
                <a:cubicBezTo>
                  <a:pt x="240457" y="791823"/>
                  <a:pt x="131446" y="724595"/>
                  <a:pt x="0" y="736600"/>
                </a:cubicBezTo>
                <a:cubicBezTo>
                  <a:pt x="-6678" y="603131"/>
                  <a:pt x="42504" y="479112"/>
                  <a:pt x="0" y="353568"/>
                </a:cubicBezTo>
                <a:cubicBezTo>
                  <a:pt x="-42504" y="228024"/>
                  <a:pt x="17986" y="174759"/>
                  <a:pt x="0" y="0"/>
                </a:cubicBezTo>
                <a:close/>
              </a:path>
            </a:pathLst>
          </a:custGeom>
          <a:solidFill>
            <a:schemeClr val="accent1"/>
          </a:solidFill>
          <a:ln>
            <a:solidFill>
              <a:schemeClr val="tx1"/>
            </a:solidFill>
            <a:extLst>
              <a:ext uri="{C807C97D-BFC1-408E-A445-0C87EB9F89A2}">
                <ask:lineSketchStyleProps xmlns:ask="http://schemas.microsoft.com/office/drawing/2018/sketchyshapes" sd="26014442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6600" dirty="0">
                <a:solidFill>
                  <a:sysClr val="windowText" lastClr="000000"/>
                </a:solidFill>
                <a:cs typeface="Times New Roman" panose="02020603050405020304" pitchFamily="18" charset="0"/>
              </a:rPr>
              <a:t>11</a:t>
            </a:r>
            <a:endParaRPr lang="zh-TW" altLang="en-US" sz="6600" dirty="0">
              <a:solidFill>
                <a:sysClr val="windowText" lastClr="000000"/>
              </a:solidFill>
              <a:cs typeface="Times New Roman" panose="02020603050405020304" pitchFamily="18" charset="0"/>
            </a:endParaRPr>
          </a:p>
        </p:txBody>
      </p:sp>
      <p:sp>
        <p:nvSpPr>
          <p:cNvPr id="17" name="矩形 16">
            <a:extLst>
              <a:ext uri="{FF2B5EF4-FFF2-40B4-BE49-F238E27FC236}">
                <a16:creationId xmlns:a16="http://schemas.microsoft.com/office/drawing/2014/main" id="{ED122979-E42F-025F-A650-3A2278D11BFC}"/>
              </a:ext>
            </a:extLst>
          </p:cNvPr>
          <p:cNvSpPr/>
          <p:nvPr/>
        </p:nvSpPr>
        <p:spPr>
          <a:xfrm>
            <a:off x="9560560" y="1879600"/>
            <a:ext cx="2240280" cy="736600"/>
          </a:xfrm>
          <a:custGeom>
            <a:avLst/>
            <a:gdLst>
              <a:gd name="connsiteX0" fmla="*/ 0 w 2240280"/>
              <a:gd name="connsiteY0" fmla="*/ 0 h 736600"/>
              <a:gd name="connsiteX1" fmla="*/ 492862 w 2240280"/>
              <a:gd name="connsiteY1" fmla="*/ 0 h 736600"/>
              <a:gd name="connsiteX2" fmla="*/ 1008126 w 2240280"/>
              <a:gd name="connsiteY2" fmla="*/ 0 h 736600"/>
              <a:gd name="connsiteX3" fmla="*/ 1545793 w 2240280"/>
              <a:gd name="connsiteY3" fmla="*/ 0 h 736600"/>
              <a:gd name="connsiteX4" fmla="*/ 2240280 w 2240280"/>
              <a:gd name="connsiteY4" fmla="*/ 0 h 736600"/>
              <a:gd name="connsiteX5" fmla="*/ 2240280 w 2240280"/>
              <a:gd name="connsiteY5" fmla="*/ 375666 h 736600"/>
              <a:gd name="connsiteX6" fmla="*/ 2240280 w 2240280"/>
              <a:gd name="connsiteY6" fmla="*/ 736600 h 736600"/>
              <a:gd name="connsiteX7" fmla="*/ 1702613 w 2240280"/>
              <a:gd name="connsiteY7" fmla="*/ 736600 h 736600"/>
              <a:gd name="connsiteX8" fmla="*/ 1142543 w 2240280"/>
              <a:gd name="connsiteY8" fmla="*/ 736600 h 736600"/>
              <a:gd name="connsiteX9" fmla="*/ 582473 w 2240280"/>
              <a:gd name="connsiteY9" fmla="*/ 736600 h 736600"/>
              <a:gd name="connsiteX10" fmla="*/ 0 w 2240280"/>
              <a:gd name="connsiteY10" fmla="*/ 736600 h 736600"/>
              <a:gd name="connsiteX11" fmla="*/ 0 w 2240280"/>
              <a:gd name="connsiteY11" fmla="*/ 383032 h 736600"/>
              <a:gd name="connsiteX12" fmla="*/ 0 w 2240280"/>
              <a:gd name="connsiteY12" fmla="*/ 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0280" h="736600" fill="none" extrusionOk="0">
                <a:moveTo>
                  <a:pt x="0" y="0"/>
                </a:moveTo>
                <a:cubicBezTo>
                  <a:pt x="163978" y="-42447"/>
                  <a:pt x="360184" y="38613"/>
                  <a:pt x="492862" y="0"/>
                </a:cubicBezTo>
                <a:cubicBezTo>
                  <a:pt x="625540" y="-38613"/>
                  <a:pt x="752771" y="55802"/>
                  <a:pt x="1008126" y="0"/>
                </a:cubicBezTo>
                <a:cubicBezTo>
                  <a:pt x="1263481" y="-55802"/>
                  <a:pt x="1368086" y="53909"/>
                  <a:pt x="1545793" y="0"/>
                </a:cubicBezTo>
                <a:cubicBezTo>
                  <a:pt x="1723500" y="-53909"/>
                  <a:pt x="2082186" y="80972"/>
                  <a:pt x="2240280" y="0"/>
                </a:cubicBezTo>
                <a:cubicBezTo>
                  <a:pt x="2283515" y="184051"/>
                  <a:pt x="2196518" y="296438"/>
                  <a:pt x="2240280" y="375666"/>
                </a:cubicBezTo>
                <a:cubicBezTo>
                  <a:pt x="2284042" y="454894"/>
                  <a:pt x="2232912" y="585985"/>
                  <a:pt x="2240280" y="736600"/>
                </a:cubicBezTo>
                <a:cubicBezTo>
                  <a:pt x="2131348" y="788900"/>
                  <a:pt x="1968607" y="720151"/>
                  <a:pt x="1702613" y="736600"/>
                </a:cubicBezTo>
                <a:cubicBezTo>
                  <a:pt x="1436619" y="753049"/>
                  <a:pt x="1339252" y="682749"/>
                  <a:pt x="1142543" y="736600"/>
                </a:cubicBezTo>
                <a:cubicBezTo>
                  <a:pt x="945834" y="790451"/>
                  <a:pt x="725327" y="691412"/>
                  <a:pt x="582473" y="736600"/>
                </a:cubicBezTo>
                <a:cubicBezTo>
                  <a:pt x="439619" y="781788"/>
                  <a:pt x="156401" y="684696"/>
                  <a:pt x="0" y="736600"/>
                </a:cubicBezTo>
                <a:cubicBezTo>
                  <a:pt x="-39994" y="598820"/>
                  <a:pt x="25915" y="472122"/>
                  <a:pt x="0" y="383032"/>
                </a:cubicBezTo>
                <a:cubicBezTo>
                  <a:pt x="-25915" y="293942"/>
                  <a:pt x="7074" y="181397"/>
                  <a:pt x="0" y="0"/>
                </a:cubicBezTo>
                <a:close/>
              </a:path>
              <a:path w="2240280" h="736600" stroke="0" extrusionOk="0">
                <a:moveTo>
                  <a:pt x="0" y="0"/>
                </a:moveTo>
                <a:cubicBezTo>
                  <a:pt x="120512" y="-36421"/>
                  <a:pt x="391394" y="38480"/>
                  <a:pt x="492862" y="0"/>
                </a:cubicBezTo>
                <a:cubicBezTo>
                  <a:pt x="594330" y="-38480"/>
                  <a:pt x="932449" y="52868"/>
                  <a:pt x="1075334" y="0"/>
                </a:cubicBezTo>
                <a:cubicBezTo>
                  <a:pt x="1218219" y="-52868"/>
                  <a:pt x="1384601" y="51240"/>
                  <a:pt x="1657807" y="0"/>
                </a:cubicBezTo>
                <a:cubicBezTo>
                  <a:pt x="1931013" y="-51240"/>
                  <a:pt x="2075738" y="60992"/>
                  <a:pt x="2240280" y="0"/>
                </a:cubicBezTo>
                <a:cubicBezTo>
                  <a:pt x="2254566" y="113584"/>
                  <a:pt x="2228515" y="253654"/>
                  <a:pt x="2240280" y="383032"/>
                </a:cubicBezTo>
                <a:cubicBezTo>
                  <a:pt x="2252045" y="512410"/>
                  <a:pt x="2231960" y="575441"/>
                  <a:pt x="2240280" y="736600"/>
                </a:cubicBezTo>
                <a:cubicBezTo>
                  <a:pt x="2117182" y="747400"/>
                  <a:pt x="1888862" y="675386"/>
                  <a:pt x="1657807" y="736600"/>
                </a:cubicBezTo>
                <a:cubicBezTo>
                  <a:pt x="1426752" y="797814"/>
                  <a:pt x="1307864" y="673854"/>
                  <a:pt x="1052932" y="736600"/>
                </a:cubicBezTo>
                <a:cubicBezTo>
                  <a:pt x="798000" y="799346"/>
                  <a:pt x="523292" y="634855"/>
                  <a:pt x="0" y="736600"/>
                </a:cubicBezTo>
                <a:cubicBezTo>
                  <a:pt x="-36634" y="622388"/>
                  <a:pt x="5612" y="526901"/>
                  <a:pt x="0" y="375666"/>
                </a:cubicBezTo>
                <a:cubicBezTo>
                  <a:pt x="-5612" y="224431"/>
                  <a:pt x="22487" y="89786"/>
                  <a:pt x="0" y="0"/>
                </a:cubicBezTo>
                <a:close/>
              </a:path>
            </a:pathLst>
          </a:custGeom>
          <a:solidFill>
            <a:schemeClr val="accent1"/>
          </a:solidFill>
          <a:ln>
            <a:solidFill>
              <a:schemeClr val="tx1"/>
            </a:solidFill>
            <a:extLst>
              <a:ext uri="{C807C97D-BFC1-408E-A445-0C87EB9F89A2}">
                <ask:lineSketchStyleProps xmlns:ask="http://schemas.microsoft.com/office/drawing/2018/sketchyshapes" sd="26014442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6600" dirty="0">
                <a:solidFill>
                  <a:sysClr val="windowText" lastClr="000000"/>
                </a:solidFill>
                <a:cs typeface="Times New Roman" panose="02020603050405020304" pitchFamily="18" charset="0"/>
              </a:rPr>
              <a:t>12</a:t>
            </a:r>
            <a:endParaRPr lang="zh-TW" altLang="en-US" sz="6600" dirty="0">
              <a:solidFill>
                <a:sysClr val="windowText" lastClr="000000"/>
              </a:solidFill>
              <a:cs typeface="Times New Roman" panose="02020603050405020304" pitchFamily="18" charset="0"/>
            </a:endParaRPr>
          </a:p>
        </p:txBody>
      </p:sp>
      <p:sp>
        <p:nvSpPr>
          <p:cNvPr id="18" name="矩形 17">
            <a:extLst>
              <a:ext uri="{FF2B5EF4-FFF2-40B4-BE49-F238E27FC236}">
                <a16:creationId xmlns:a16="http://schemas.microsoft.com/office/drawing/2014/main" id="{8C8202CF-A5B3-6A07-AB60-6195505FFB3F}"/>
              </a:ext>
            </a:extLst>
          </p:cNvPr>
          <p:cNvSpPr/>
          <p:nvPr/>
        </p:nvSpPr>
        <p:spPr>
          <a:xfrm>
            <a:off x="391160" y="2692400"/>
            <a:ext cx="1346200" cy="736600"/>
          </a:xfrm>
          <a:custGeom>
            <a:avLst/>
            <a:gdLst>
              <a:gd name="connsiteX0" fmla="*/ 0 w 1346200"/>
              <a:gd name="connsiteY0" fmla="*/ 0 h 736600"/>
              <a:gd name="connsiteX1" fmla="*/ 435271 w 1346200"/>
              <a:gd name="connsiteY1" fmla="*/ 0 h 736600"/>
              <a:gd name="connsiteX2" fmla="*/ 870543 w 1346200"/>
              <a:gd name="connsiteY2" fmla="*/ 0 h 736600"/>
              <a:gd name="connsiteX3" fmla="*/ 1346200 w 1346200"/>
              <a:gd name="connsiteY3" fmla="*/ 0 h 736600"/>
              <a:gd name="connsiteX4" fmla="*/ 1346200 w 1346200"/>
              <a:gd name="connsiteY4" fmla="*/ 360934 h 736600"/>
              <a:gd name="connsiteX5" fmla="*/ 1346200 w 1346200"/>
              <a:gd name="connsiteY5" fmla="*/ 736600 h 736600"/>
              <a:gd name="connsiteX6" fmla="*/ 937853 w 1346200"/>
              <a:gd name="connsiteY6" fmla="*/ 736600 h 736600"/>
              <a:gd name="connsiteX7" fmla="*/ 489119 w 1346200"/>
              <a:gd name="connsiteY7" fmla="*/ 736600 h 736600"/>
              <a:gd name="connsiteX8" fmla="*/ 0 w 1346200"/>
              <a:gd name="connsiteY8" fmla="*/ 736600 h 736600"/>
              <a:gd name="connsiteX9" fmla="*/ 0 w 1346200"/>
              <a:gd name="connsiteY9" fmla="*/ 368300 h 736600"/>
              <a:gd name="connsiteX10" fmla="*/ 0 w 1346200"/>
              <a:gd name="connsiteY10" fmla="*/ 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200" h="736600" fill="none" extrusionOk="0">
                <a:moveTo>
                  <a:pt x="0" y="0"/>
                </a:moveTo>
                <a:cubicBezTo>
                  <a:pt x="154587" y="-30858"/>
                  <a:pt x="304429" y="21818"/>
                  <a:pt x="435271" y="0"/>
                </a:cubicBezTo>
                <a:cubicBezTo>
                  <a:pt x="566113" y="-21818"/>
                  <a:pt x="653114" y="31589"/>
                  <a:pt x="870543" y="0"/>
                </a:cubicBezTo>
                <a:cubicBezTo>
                  <a:pt x="1087972" y="-31589"/>
                  <a:pt x="1132717" y="20707"/>
                  <a:pt x="1346200" y="0"/>
                </a:cubicBezTo>
                <a:cubicBezTo>
                  <a:pt x="1357828" y="136283"/>
                  <a:pt x="1338240" y="216224"/>
                  <a:pt x="1346200" y="360934"/>
                </a:cubicBezTo>
                <a:cubicBezTo>
                  <a:pt x="1354160" y="505644"/>
                  <a:pt x="1330215" y="656143"/>
                  <a:pt x="1346200" y="736600"/>
                </a:cubicBezTo>
                <a:cubicBezTo>
                  <a:pt x="1227876" y="769400"/>
                  <a:pt x="1130550" y="727648"/>
                  <a:pt x="937853" y="736600"/>
                </a:cubicBezTo>
                <a:cubicBezTo>
                  <a:pt x="745156" y="745552"/>
                  <a:pt x="584420" y="700636"/>
                  <a:pt x="489119" y="736600"/>
                </a:cubicBezTo>
                <a:cubicBezTo>
                  <a:pt x="393818" y="772564"/>
                  <a:pt x="101472" y="728773"/>
                  <a:pt x="0" y="736600"/>
                </a:cubicBezTo>
                <a:cubicBezTo>
                  <a:pt x="-43685" y="561749"/>
                  <a:pt x="31201" y="484797"/>
                  <a:pt x="0" y="368300"/>
                </a:cubicBezTo>
                <a:cubicBezTo>
                  <a:pt x="-31201" y="251803"/>
                  <a:pt x="31760" y="183047"/>
                  <a:pt x="0" y="0"/>
                </a:cubicBezTo>
                <a:close/>
              </a:path>
              <a:path w="1346200" h="736600" stroke="0" extrusionOk="0">
                <a:moveTo>
                  <a:pt x="0" y="0"/>
                </a:moveTo>
                <a:cubicBezTo>
                  <a:pt x="115646" y="-23813"/>
                  <a:pt x="205448" y="1168"/>
                  <a:pt x="408347" y="0"/>
                </a:cubicBezTo>
                <a:cubicBezTo>
                  <a:pt x="611246" y="-1168"/>
                  <a:pt x="671455" y="33140"/>
                  <a:pt x="870543" y="0"/>
                </a:cubicBezTo>
                <a:cubicBezTo>
                  <a:pt x="1069631" y="-33140"/>
                  <a:pt x="1147025" y="10457"/>
                  <a:pt x="1346200" y="0"/>
                </a:cubicBezTo>
                <a:cubicBezTo>
                  <a:pt x="1352664" y="156649"/>
                  <a:pt x="1304562" y="302186"/>
                  <a:pt x="1346200" y="383032"/>
                </a:cubicBezTo>
                <a:cubicBezTo>
                  <a:pt x="1387838" y="463878"/>
                  <a:pt x="1330899" y="655150"/>
                  <a:pt x="1346200" y="736600"/>
                </a:cubicBezTo>
                <a:cubicBezTo>
                  <a:pt x="1204521" y="790893"/>
                  <a:pt x="1051412" y="682432"/>
                  <a:pt x="870543" y="736600"/>
                </a:cubicBezTo>
                <a:cubicBezTo>
                  <a:pt x="689674" y="790768"/>
                  <a:pt x="511392" y="718766"/>
                  <a:pt x="408347" y="736600"/>
                </a:cubicBezTo>
                <a:cubicBezTo>
                  <a:pt x="305302" y="754434"/>
                  <a:pt x="121078" y="687790"/>
                  <a:pt x="0" y="736600"/>
                </a:cubicBezTo>
                <a:cubicBezTo>
                  <a:pt x="-6678" y="603131"/>
                  <a:pt x="42504" y="479112"/>
                  <a:pt x="0" y="353568"/>
                </a:cubicBezTo>
                <a:cubicBezTo>
                  <a:pt x="-42504" y="228024"/>
                  <a:pt x="17986" y="174759"/>
                  <a:pt x="0" y="0"/>
                </a:cubicBezTo>
                <a:close/>
              </a:path>
            </a:pathLst>
          </a:custGeom>
          <a:solidFill>
            <a:schemeClr val="accent1"/>
          </a:solidFill>
          <a:ln>
            <a:solidFill>
              <a:schemeClr val="tx1"/>
            </a:solidFill>
            <a:extLst>
              <a:ext uri="{C807C97D-BFC1-408E-A445-0C87EB9F89A2}">
                <ask:lineSketchStyleProps xmlns:ask="http://schemas.microsoft.com/office/drawing/2018/sketchyshapes" sd="26014442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6600" dirty="0">
                <a:solidFill>
                  <a:sysClr val="windowText" lastClr="000000"/>
                </a:solidFill>
                <a:cs typeface="Times New Roman" panose="02020603050405020304" pitchFamily="18" charset="0"/>
              </a:rPr>
              <a:t>13</a:t>
            </a:r>
            <a:endParaRPr lang="zh-TW" altLang="en-US" sz="6600" dirty="0">
              <a:solidFill>
                <a:sysClr val="windowText" lastClr="000000"/>
              </a:solidFill>
              <a:cs typeface="Times New Roman" panose="02020603050405020304" pitchFamily="18" charset="0"/>
            </a:endParaRPr>
          </a:p>
        </p:txBody>
      </p:sp>
      <p:sp>
        <p:nvSpPr>
          <p:cNvPr id="19" name="矩形 18">
            <a:extLst>
              <a:ext uri="{FF2B5EF4-FFF2-40B4-BE49-F238E27FC236}">
                <a16:creationId xmlns:a16="http://schemas.microsoft.com/office/drawing/2014/main" id="{5B07DE28-3D63-52CD-A450-490525C93B33}"/>
              </a:ext>
            </a:extLst>
          </p:cNvPr>
          <p:cNvSpPr/>
          <p:nvPr/>
        </p:nvSpPr>
        <p:spPr>
          <a:xfrm>
            <a:off x="1737360" y="2692400"/>
            <a:ext cx="1346200" cy="736600"/>
          </a:xfrm>
          <a:custGeom>
            <a:avLst/>
            <a:gdLst>
              <a:gd name="connsiteX0" fmla="*/ 0 w 1346200"/>
              <a:gd name="connsiteY0" fmla="*/ 0 h 736600"/>
              <a:gd name="connsiteX1" fmla="*/ 435271 w 1346200"/>
              <a:gd name="connsiteY1" fmla="*/ 0 h 736600"/>
              <a:gd name="connsiteX2" fmla="*/ 870543 w 1346200"/>
              <a:gd name="connsiteY2" fmla="*/ 0 h 736600"/>
              <a:gd name="connsiteX3" fmla="*/ 1346200 w 1346200"/>
              <a:gd name="connsiteY3" fmla="*/ 0 h 736600"/>
              <a:gd name="connsiteX4" fmla="*/ 1346200 w 1346200"/>
              <a:gd name="connsiteY4" fmla="*/ 360934 h 736600"/>
              <a:gd name="connsiteX5" fmla="*/ 1346200 w 1346200"/>
              <a:gd name="connsiteY5" fmla="*/ 736600 h 736600"/>
              <a:gd name="connsiteX6" fmla="*/ 937853 w 1346200"/>
              <a:gd name="connsiteY6" fmla="*/ 736600 h 736600"/>
              <a:gd name="connsiteX7" fmla="*/ 489119 w 1346200"/>
              <a:gd name="connsiteY7" fmla="*/ 736600 h 736600"/>
              <a:gd name="connsiteX8" fmla="*/ 0 w 1346200"/>
              <a:gd name="connsiteY8" fmla="*/ 736600 h 736600"/>
              <a:gd name="connsiteX9" fmla="*/ 0 w 1346200"/>
              <a:gd name="connsiteY9" fmla="*/ 368300 h 736600"/>
              <a:gd name="connsiteX10" fmla="*/ 0 w 1346200"/>
              <a:gd name="connsiteY10" fmla="*/ 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200" h="736600" fill="none" extrusionOk="0">
                <a:moveTo>
                  <a:pt x="0" y="0"/>
                </a:moveTo>
                <a:cubicBezTo>
                  <a:pt x="154587" y="-30858"/>
                  <a:pt x="304429" y="21818"/>
                  <a:pt x="435271" y="0"/>
                </a:cubicBezTo>
                <a:cubicBezTo>
                  <a:pt x="566113" y="-21818"/>
                  <a:pt x="653114" y="31589"/>
                  <a:pt x="870543" y="0"/>
                </a:cubicBezTo>
                <a:cubicBezTo>
                  <a:pt x="1087972" y="-31589"/>
                  <a:pt x="1132717" y="20707"/>
                  <a:pt x="1346200" y="0"/>
                </a:cubicBezTo>
                <a:cubicBezTo>
                  <a:pt x="1357828" y="136283"/>
                  <a:pt x="1338240" y="216224"/>
                  <a:pt x="1346200" y="360934"/>
                </a:cubicBezTo>
                <a:cubicBezTo>
                  <a:pt x="1354160" y="505644"/>
                  <a:pt x="1330215" y="656143"/>
                  <a:pt x="1346200" y="736600"/>
                </a:cubicBezTo>
                <a:cubicBezTo>
                  <a:pt x="1227876" y="769400"/>
                  <a:pt x="1130550" y="727648"/>
                  <a:pt x="937853" y="736600"/>
                </a:cubicBezTo>
                <a:cubicBezTo>
                  <a:pt x="745156" y="745552"/>
                  <a:pt x="584420" y="700636"/>
                  <a:pt x="489119" y="736600"/>
                </a:cubicBezTo>
                <a:cubicBezTo>
                  <a:pt x="393818" y="772564"/>
                  <a:pt x="101472" y="728773"/>
                  <a:pt x="0" y="736600"/>
                </a:cubicBezTo>
                <a:cubicBezTo>
                  <a:pt x="-43685" y="561749"/>
                  <a:pt x="31201" y="484797"/>
                  <a:pt x="0" y="368300"/>
                </a:cubicBezTo>
                <a:cubicBezTo>
                  <a:pt x="-31201" y="251803"/>
                  <a:pt x="31760" y="183047"/>
                  <a:pt x="0" y="0"/>
                </a:cubicBezTo>
                <a:close/>
              </a:path>
              <a:path w="1346200" h="736600" stroke="0" extrusionOk="0">
                <a:moveTo>
                  <a:pt x="0" y="0"/>
                </a:moveTo>
                <a:cubicBezTo>
                  <a:pt x="115646" y="-23813"/>
                  <a:pt x="205448" y="1168"/>
                  <a:pt x="408347" y="0"/>
                </a:cubicBezTo>
                <a:cubicBezTo>
                  <a:pt x="611246" y="-1168"/>
                  <a:pt x="671455" y="33140"/>
                  <a:pt x="870543" y="0"/>
                </a:cubicBezTo>
                <a:cubicBezTo>
                  <a:pt x="1069631" y="-33140"/>
                  <a:pt x="1147025" y="10457"/>
                  <a:pt x="1346200" y="0"/>
                </a:cubicBezTo>
                <a:cubicBezTo>
                  <a:pt x="1352664" y="156649"/>
                  <a:pt x="1304562" y="302186"/>
                  <a:pt x="1346200" y="383032"/>
                </a:cubicBezTo>
                <a:cubicBezTo>
                  <a:pt x="1387838" y="463878"/>
                  <a:pt x="1330899" y="655150"/>
                  <a:pt x="1346200" y="736600"/>
                </a:cubicBezTo>
                <a:cubicBezTo>
                  <a:pt x="1204521" y="790893"/>
                  <a:pt x="1051412" y="682432"/>
                  <a:pt x="870543" y="736600"/>
                </a:cubicBezTo>
                <a:cubicBezTo>
                  <a:pt x="689674" y="790768"/>
                  <a:pt x="511392" y="718766"/>
                  <a:pt x="408347" y="736600"/>
                </a:cubicBezTo>
                <a:cubicBezTo>
                  <a:pt x="305302" y="754434"/>
                  <a:pt x="121078" y="687790"/>
                  <a:pt x="0" y="736600"/>
                </a:cubicBezTo>
                <a:cubicBezTo>
                  <a:pt x="-6678" y="603131"/>
                  <a:pt x="42504" y="479112"/>
                  <a:pt x="0" y="353568"/>
                </a:cubicBezTo>
                <a:cubicBezTo>
                  <a:pt x="-42504" y="228024"/>
                  <a:pt x="17986" y="174759"/>
                  <a:pt x="0" y="0"/>
                </a:cubicBezTo>
                <a:close/>
              </a:path>
            </a:pathLst>
          </a:custGeom>
          <a:solidFill>
            <a:schemeClr val="accent1"/>
          </a:solidFill>
          <a:ln>
            <a:solidFill>
              <a:schemeClr val="tx1"/>
            </a:solidFill>
            <a:extLst>
              <a:ext uri="{C807C97D-BFC1-408E-A445-0C87EB9F89A2}">
                <ask:lineSketchStyleProps xmlns:ask="http://schemas.microsoft.com/office/drawing/2018/sketchyshapes" sd="26014442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6600" dirty="0">
                <a:solidFill>
                  <a:sysClr val="windowText" lastClr="000000"/>
                </a:solidFill>
                <a:cs typeface="Times New Roman" panose="02020603050405020304" pitchFamily="18" charset="0"/>
              </a:rPr>
              <a:t>14</a:t>
            </a:r>
            <a:endParaRPr lang="zh-TW" altLang="en-US" sz="6600" dirty="0">
              <a:solidFill>
                <a:sysClr val="windowText" lastClr="000000"/>
              </a:solidFill>
              <a:cs typeface="Times New Roman" panose="02020603050405020304" pitchFamily="18" charset="0"/>
            </a:endParaRPr>
          </a:p>
        </p:txBody>
      </p:sp>
      <p:sp>
        <p:nvSpPr>
          <p:cNvPr id="20" name="矩形 19">
            <a:extLst>
              <a:ext uri="{FF2B5EF4-FFF2-40B4-BE49-F238E27FC236}">
                <a16:creationId xmlns:a16="http://schemas.microsoft.com/office/drawing/2014/main" id="{90155EC5-BB6A-3FE0-D301-18142D9FE973}"/>
              </a:ext>
            </a:extLst>
          </p:cNvPr>
          <p:cNvSpPr/>
          <p:nvPr/>
        </p:nvSpPr>
        <p:spPr>
          <a:xfrm>
            <a:off x="3083560" y="2692400"/>
            <a:ext cx="1630680" cy="736600"/>
          </a:xfrm>
          <a:custGeom>
            <a:avLst/>
            <a:gdLst>
              <a:gd name="connsiteX0" fmla="*/ 0 w 1630680"/>
              <a:gd name="connsiteY0" fmla="*/ 0 h 736600"/>
              <a:gd name="connsiteX1" fmla="*/ 527253 w 1630680"/>
              <a:gd name="connsiteY1" fmla="*/ 0 h 736600"/>
              <a:gd name="connsiteX2" fmla="*/ 1054506 w 1630680"/>
              <a:gd name="connsiteY2" fmla="*/ 0 h 736600"/>
              <a:gd name="connsiteX3" fmla="*/ 1630680 w 1630680"/>
              <a:gd name="connsiteY3" fmla="*/ 0 h 736600"/>
              <a:gd name="connsiteX4" fmla="*/ 1630680 w 1630680"/>
              <a:gd name="connsiteY4" fmla="*/ 360934 h 736600"/>
              <a:gd name="connsiteX5" fmla="*/ 1630680 w 1630680"/>
              <a:gd name="connsiteY5" fmla="*/ 736600 h 736600"/>
              <a:gd name="connsiteX6" fmla="*/ 1136040 w 1630680"/>
              <a:gd name="connsiteY6" fmla="*/ 736600 h 736600"/>
              <a:gd name="connsiteX7" fmla="*/ 592480 w 1630680"/>
              <a:gd name="connsiteY7" fmla="*/ 736600 h 736600"/>
              <a:gd name="connsiteX8" fmla="*/ 0 w 1630680"/>
              <a:gd name="connsiteY8" fmla="*/ 736600 h 736600"/>
              <a:gd name="connsiteX9" fmla="*/ 0 w 1630680"/>
              <a:gd name="connsiteY9" fmla="*/ 368300 h 736600"/>
              <a:gd name="connsiteX10" fmla="*/ 0 w 1630680"/>
              <a:gd name="connsiteY10" fmla="*/ 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0680" h="736600" fill="none" extrusionOk="0">
                <a:moveTo>
                  <a:pt x="0" y="0"/>
                </a:moveTo>
                <a:cubicBezTo>
                  <a:pt x="138948" y="-28952"/>
                  <a:pt x="330238" y="37194"/>
                  <a:pt x="527253" y="0"/>
                </a:cubicBezTo>
                <a:cubicBezTo>
                  <a:pt x="724268" y="-37194"/>
                  <a:pt x="928001" y="53123"/>
                  <a:pt x="1054506" y="0"/>
                </a:cubicBezTo>
                <a:cubicBezTo>
                  <a:pt x="1181011" y="-53123"/>
                  <a:pt x="1391569" y="7068"/>
                  <a:pt x="1630680" y="0"/>
                </a:cubicBezTo>
                <a:cubicBezTo>
                  <a:pt x="1642308" y="136283"/>
                  <a:pt x="1622720" y="216224"/>
                  <a:pt x="1630680" y="360934"/>
                </a:cubicBezTo>
                <a:cubicBezTo>
                  <a:pt x="1638640" y="505644"/>
                  <a:pt x="1614695" y="656143"/>
                  <a:pt x="1630680" y="736600"/>
                </a:cubicBezTo>
                <a:cubicBezTo>
                  <a:pt x="1522882" y="787962"/>
                  <a:pt x="1281446" y="701067"/>
                  <a:pt x="1136040" y="736600"/>
                </a:cubicBezTo>
                <a:cubicBezTo>
                  <a:pt x="990634" y="772133"/>
                  <a:pt x="704132" y="679156"/>
                  <a:pt x="592480" y="736600"/>
                </a:cubicBezTo>
                <a:cubicBezTo>
                  <a:pt x="480828" y="794044"/>
                  <a:pt x="159676" y="736549"/>
                  <a:pt x="0" y="736600"/>
                </a:cubicBezTo>
                <a:cubicBezTo>
                  <a:pt x="-43685" y="561749"/>
                  <a:pt x="31201" y="484797"/>
                  <a:pt x="0" y="368300"/>
                </a:cubicBezTo>
                <a:cubicBezTo>
                  <a:pt x="-31201" y="251803"/>
                  <a:pt x="31760" y="183047"/>
                  <a:pt x="0" y="0"/>
                </a:cubicBezTo>
                <a:close/>
              </a:path>
              <a:path w="1630680" h="736600" stroke="0" extrusionOk="0">
                <a:moveTo>
                  <a:pt x="0" y="0"/>
                </a:moveTo>
                <a:cubicBezTo>
                  <a:pt x="223121" y="-52244"/>
                  <a:pt x="275797" y="28374"/>
                  <a:pt x="494640" y="0"/>
                </a:cubicBezTo>
                <a:cubicBezTo>
                  <a:pt x="713483" y="-28374"/>
                  <a:pt x="932910" y="18690"/>
                  <a:pt x="1054506" y="0"/>
                </a:cubicBezTo>
                <a:cubicBezTo>
                  <a:pt x="1176102" y="-18690"/>
                  <a:pt x="1407085" y="2857"/>
                  <a:pt x="1630680" y="0"/>
                </a:cubicBezTo>
                <a:cubicBezTo>
                  <a:pt x="1637144" y="156649"/>
                  <a:pt x="1589042" y="302186"/>
                  <a:pt x="1630680" y="383032"/>
                </a:cubicBezTo>
                <a:cubicBezTo>
                  <a:pt x="1672318" y="463878"/>
                  <a:pt x="1615379" y="655150"/>
                  <a:pt x="1630680" y="736600"/>
                </a:cubicBezTo>
                <a:cubicBezTo>
                  <a:pt x="1374542" y="742584"/>
                  <a:pt x="1224858" y="698517"/>
                  <a:pt x="1054506" y="736600"/>
                </a:cubicBezTo>
                <a:cubicBezTo>
                  <a:pt x="884154" y="774683"/>
                  <a:pt x="688445" y="705164"/>
                  <a:pt x="494640" y="736600"/>
                </a:cubicBezTo>
                <a:cubicBezTo>
                  <a:pt x="300835" y="768036"/>
                  <a:pt x="152893" y="704881"/>
                  <a:pt x="0" y="736600"/>
                </a:cubicBezTo>
                <a:cubicBezTo>
                  <a:pt x="-6678" y="603131"/>
                  <a:pt x="42504" y="479112"/>
                  <a:pt x="0" y="353568"/>
                </a:cubicBezTo>
                <a:cubicBezTo>
                  <a:pt x="-42504" y="228024"/>
                  <a:pt x="17986" y="174759"/>
                  <a:pt x="0" y="0"/>
                </a:cubicBezTo>
                <a:close/>
              </a:path>
            </a:pathLst>
          </a:custGeom>
          <a:solidFill>
            <a:schemeClr val="accent1"/>
          </a:solidFill>
          <a:ln>
            <a:solidFill>
              <a:schemeClr val="tx1"/>
            </a:solidFill>
            <a:extLst>
              <a:ext uri="{C807C97D-BFC1-408E-A445-0C87EB9F89A2}">
                <ask:lineSketchStyleProps xmlns:ask="http://schemas.microsoft.com/office/drawing/2018/sketchyshapes" sd="26014442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6600" dirty="0">
                <a:solidFill>
                  <a:sysClr val="windowText" lastClr="000000"/>
                </a:solidFill>
                <a:cs typeface="Times New Roman" panose="02020603050405020304" pitchFamily="18" charset="0"/>
              </a:rPr>
              <a:t>15</a:t>
            </a:r>
            <a:endParaRPr lang="zh-TW" altLang="en-US" sz="6600" dirty="0">
              <a:solidFill>
                <a:sysClr val="windowText" lastClr="000000"/>
              </a:solidFill>
              <a:cs typeface="Times New Roman" panose="02020603050405020304" pitchFamily="18" charset="0"/>
            </a:endParaRPr>
          </a:p>
        </p:txBody>
      </p:sp>
      <p:sp>
        <p:nvSpPr>
          <p:cNvPr id="21" name="矩形 20">
            <a:extLst>
              <a:ext uri="{FF2B5EF4-FFF2-40B4-BE49-F238E27FC236}">
                <a16:creationId xmlns:a16="http://schemas.microsoft.com/office/drawing/2014/main" id="{8618B701-FA78-467F-7F5A-4A3BEAB04BA7}"/>
              </a:ext>
            </a:extLst>
          </p:cNvPr>
          <p:cNvSpPr/>
          <p:nvPr/>
        </p:nvSpPr>
        <p:spPr>
          <a:xfrm>
            <a:off x="4714240" y="2692400"/>
            <a:ext cx="3312160" cy="736600"/>
          </a:xfrm>
          <a:custGeom>
            <a:avLst/>
            <a:gdLst>
              <a:gd name="connsiteX0" fmla="*/ 0 w 3312160"/>
              <a:gd name="connsiteY0" fmla="*/ 0 h 736600"/>
              <a:gd name="connsiteX1" fmla="*/ 452662 w 3312160"/>
              <a:gd name="connsiteY1" fmla="*/ 0 h 736600"/>
              <a:gd name="connsiteX2" fmla="*/ 1037810 w 3312160"/>
              <a:gd name="connsiteY2" fmla="*/ 0 h 736600"/>
              <a:gd name="connsiteX3" fmla="*/ 1622958 w 3312160"/>
              <a:gd name="connsiteY3" fmla="*/ 0 h 736600"/>
              <a:gd name="connsiteX4" fmla="*/ 2141863 w 3312160"/>
              <a:gd name="connsiteY4" fmla="*/ 0 h 736600"/>
              <a:gd name="connsiteX5" fmla="*/ 2660769 w 3312160"/>
              <a:gd name="connsiteY5" fmla="*/ 0 h 736600"/>
              <a:gd name="connsiteX6" fmla="*/ 3312160 w 3312160"/>
              <a:gd name="connsiteY6" fmla="*/ 0 h 736600"/>
              <a:gd name="connsiteX7" fmla="*/ 3312160 w 3312160"/>
              <a:gd name="connsiteY7" fmla="*/ 353568 h 736600"/>
              <a:gd name="connsiteX8" fmla="*/ 3312160 w 3312160"/>
              <a:gd name="connsiteY8" fmla="*/ 736600 h 736600"/>
              <a:gd name="connsiteX9" fmla="*/ 2727012 w 3312160"/>
              <a:gd name="connsiteY9" fmla="*/ 736600 h 736600"/>
              <a:gd name="connsiteX10" fmla="*/ 2141863 w 3312160"/>
              <a:gd name="connsiteY10" fmla="*/ 736600 h 736600"/>
              <a:gd name="connsiteX11" fmla="*/ 1556715 w 3312160"/>
              <a:gd name="connsiteY11" fmla="*/ 736600 h 736600"/>
              <a:gd name="connsiteX12" fmla="*/ 971567 w 3312160"/>
              <a:gd name="connsiteY12" fmla="*/ 736600 h 736600"/>
              <a:gd name="connsiteX13" fmla="*/ 0 w 3312160"/>
              <a:gd name="connsiteY13" fmla="*/ 736600 h 736600"/>
              <a:gd name="connsiteX14" fmla="*/ 0 w 3312160"/>
              <a:gd name="connsiteY14" fmla="*/ 353568 h 736600"/>
              <a:gd name="connsiteX15" fmla="*/ 0 w 3312160"/>
              <a:gd name="connsiteY15" fmla="*/ 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12160" h="736600" fill="none" extrusionOk="0">
                <a:moveTo>
                  <a:pt x="0" y="0"/>
                </a:moveTo>
                <a:cubicBezTo>
                  <a:pt x="149507" y="-1399"/>
                  <a:pt x="254496" y="23010"/>
                  <a:pt x="452662" y="0"/>
                </a:cubicBezTo>
                <a:cubicBezTo>
                  <a:pt x="650828" y="-23010"/>
                  <a:pt x="764196" y="7940"/>
                  <a:pt x="1037810" y="0"/>
                </a:cubicBezTo>
                <a:cubicBezTo>
                  <a:pt x="1311424" y="-7940"/>
                  <a:pt x="1340032" y="51132"/>
                  <a:pt x="1622958" y="0"/>
                </a:cubicBezTo>
                <a:cubicBezTo>
                  <a:pt x="1905884" y="-51132"/>
                  <a:pt x="2005843" y="6298"/>
                  <a:pt x="2141863" y="0"/>
                </a:cubicBezTo>
                <a:cubicBezTo>
                  <a:pt x="2277884" y="-6298"/>
                  <a:pt x="2405076" y="11671"/>
                  <a:pt x="2660769" y="0"/>
                </a:cubicBezTo>
                <a:cubicBezTo>
                  <a:pt x="2916462" y="-11671"/>
                  <a:pt x="3159040" y="22120"/>
                  <a:pt x="3312160" y="0"/>
                </a:cubicBezTo>
                <a:cubicBezTo>
                  <a:pt x="3351673" y="164877"/>
                  <a:pt x="3288562" y="240963"/>
                  <a:pt x="3312160" y="353568"/>
                </a:cubicBezTo>
                <a:cubicBezTo>
                  <a:pt x="3335758" y="466173"/>
                  <a:pt x="3297561" y="584557"/>
                  <a:pt x="3312160" y="736600"/>
                </a:cubicBezTo>
                <a:cubicBezTo>
                  <a:pt x="3071460" y="790798"/>
                  <a:pt x="2880019" y="701479"/>
                  <a:pt x="2727012" y="736600"/>
                </a:cubicBezTo>
                <a:cubicBezTo>
                  <a:pt x="2574005" y="771721"/>
                  <a:pt x="2345622" y="687891"/>
                  <a:pt x="2141863" y="736600"/>
                </a:cubicBezTo>
                <a:cubicBezTo>
                  <a:pt x="1938104" y="785309"/>
                  <a:pt x="1838889" y="720156"/>
                  <a:pt x="1556715" y="736600"/>
                </a:cubicBezTo>
                <a:cubicBezTo>
                  <a:pt x="1274541" y="753044"/>
                  <a:pt x="1224948" y="711521"/>
                  <a:pt x="971567" y="736600"/>
                </a:cubicBezTo>
                <a:cubicBezTo>
                  <a:pt x="718186" y="761679"/>
                  <a:pt x="414467" y="730611"/>
                  <a:pt x="0" y="736600"/>
                </a:cubicBezTo>
                <a:cubicBezTo>
                  <a:pt x="-1513" y="558635"/>
                  <a:pt x="8847" y="448640"/>
                  <a:pt x="0" y="353568"/>
                </a:cubicBezTo>
                <a:cubicBezTo>
                  <a:pt x="-8847" y="258496"/>
                  <a:pt x="31149" y="138175"/>
                  <a:pt x="0" y="0"/>
                </a:cubicBezTo>
                <a:close/>
              </a:path>
              <a:path w="3312160" h="736600" stroke="0" extrusionOk="0">
                <a:moveTo>
                  <a:pt x="0" y="0"/>
                </a:moveTo>
                <a:cubicBezTo>
                  <a:pt x="96460" y="-12732"/>
                  <a:pt x="241621" y="28580"/>
                  <a:pt x="452662" y="0"/>
                </a:cubicBezTo>
                <a:cubicBezTo>
                  <a:pt x="663703" y="-28580"/>
                  <a:pt x="846751" y="28780"/>
                  <a:pt x="1037810" y="0"/>
                </a:cubicBezTo>
                <a:cubicBezTo>
                  <a:pt x="1228869" y="-28780"/>
                  <a:pt x="1459558" y="42100"/>
                  <a:pt x="1622958" y="0"/>
                </a:cubicBezTo>
                <a:cubicBezTo>
                  <a:pt x="1786358" y="-42100"/>
                  <a:pt x="1938289" y="18089"/>
                  <a:pt x="2241228" y="0"/>
                </a:cubicBezTo>
                <a:cubicBezTo>
                  <a:pt x="2544167" y="-18089"/>
                  <a:pt x="2786095" y="114104"/>
                  <a:pt x="3312160" y="0"/>
                </a:cubicBezTo>
                <a:cubicBezTo>
                  <a:pt x="3336477" y="161864"/>
                  <a:pt x="3303840" y="264466"/>
                  <a:pt x="3312160" y="375666"/>
                </a:cubicBezTo>
                <a:cubicBezTo>
                  <a:pt x="3320480" y="486866"/>
                  <a:pt x="3310074" y="633371"/>
                  <a:pt x="3312160" y="736600"/>
                </a:cubicBezTo>
                <a:cubicBezTo>
                  <a:pt x="3166566" y="789184"/>
                  <a:pt x="3037714" y="685969"/>
                  <a:pt x="2793255" y="736600"/>
                </a:cubicBezTo>
                <a:cubicBezTo>
                  <a:pt x="2548797" y="787231"/>
                  <a:pt x="2465077" y="680229"/>
                  <a:pt x="2174985" y="736600"/>
                </a:cubicBezTo>
                <a:cubicBezTo>
                  <a:pt x="1884893" y="792971"/>
                  <a:pt x="1848791" y="718471"/>
                  <a:pt x="1656080" y="736600"/>
                </a:cubicBezTo>
                <a:cubicBezTo>
                  <a:pt x="1463369" y="754729"/>
                  <a:pt x="1304272" y="708955"/>
                  <a:pt x="1070932" y="736600"/>
                </a:cubicBezTo>
                <a:cubicBezTo>
                  <a:pt x="837592" y="764245"/>
                  <a:pt x="228261" y="666222"/>
                  <a:pt x="0" y="736600"/>
                </a:cubicBezTo>
                <a:cubicBezTo>
                  <a:pt x="-15405" y="593194"/>
                  <a:pt x="25554" y="529888"/>
                  <a:pt x="0" y="390398"/>
                </a:cubicBezTo>
                <a:cubicBezTo>
                  <a:pt x="-25554" y="250908"/>
                  <a:pt x="45334" y="90621"/>
                  <a:pt x="0" y="0"/>
                </a:cubicBezTo>
                <a:close/>
              </a:path>
            </a:pathLst>
          </a:custGeom>
          <a:solidFill>
            <a:schemeClr val="accent1"/>
          </a:solidFill>
          <a:ln>
            <a:solidFill>
              <a:schemeClr val="tx1"/>
            </a:solidFill>
            <a:extLst>
              <a:ext uri="{C807C97D-BFC1-408E-A445-0C87EB9F89A2}">
                <ask:lineSketchStyleProps xmlns:ask="http://schemas.microsoft.com/office/drawing/2018/sketchyshapes" sd="26014442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6600" dirty="0">
                <a:solidFill>
                  <a:sysClr val="windowText" lastClr="000000"/>
                </a:solidFill>
                <a:cs typeface="Times New Roman" panose="02020603050405020304" pitchFamily="18" charset="0"/>
              </a:rPr>
              <a:t>16</a:t>
            </a:r>
            <a:endParaRPr lang="zh-TW" altLang="en-US" sz="6600" dirty="0">
              <a:solidFill>
                <a:sysClr val="windowText" lastClr="000000"/>
              </a:solidFill>
              <a:cs typeface="Times New Roman" panose="02020603050405020304" pitchFamily="18" charset="0"/>
            </a:endParaRPr>
          </a:p>
        </p:txBody>
      </p:sp>
      <p:sp>
        <p:nvSpPr>
          <p:cNvPr id="22" name="矩形 21">
            <a:extLst>
              <a:ext uri="{FF2B5EF4-FFF2-40B4-BE49-F238E27FC236}">
                <a16:creationId xmlns:a16="http://schemas.microsoft.com/office/drawing/2014/main" id="{21E68705-FE82-BD4F-A815-0B3EA0DB78AA}"/>
              </a:ext>
            </a:extLst>
          </p:cNvPr>
          <p:cNvSpPr/>
          <p:nvPr/>
        </p:nvSpPr>
        <p:spPr>
          <a:xfrm>
            <a:off x="8026400" y="2692400"/>
            <a:ext cx="1534160" cy="736600"/>
          </a:xfrm>
          <a:custGeom>
            <a:avLst/>
            <a:gdLst>
              <a:gd name="connsiteX0" fmla="*/ 0 w 1534160"/>
              <a:gd name="connsiteY0" fmla="*/ 0 h 736600"/>
              <a:gd name="connsiteX1" fmla="*/ 496045 w 1534160"/>
              <a:gd name="connsiteY1" fmla="*/ 0 h 736600"/>
              <a:gd name="connsiteX2" fmla="*/ 992090 w 1534160"/>
              <a:gd name="connsiteY2" fmla="*/ 0 h 736600"/>
              <a:gd name="connsiteX3" fmla="*/ 1534160 w 1534160"/>
              <a:gd name="connsiteY3" fmla="*/ 0 h 736600"/>
              <a:gd name="connsiteX4" fmla="*/ 1534160 w 1534160"/>
              <a:gd name="connsiteY4" fmla="*/ 360934 h 736600"/>
              <a:gd name="connsiteX5" fmla="*/ 1534160 w 1534160"/>
              <a:gd name="connsiteY5" fmla="*/ 736600 h 736600"/>
              <a:gd name="connsiteX6" fmla="*/ 1068798 w 1534160"/>
              <a:gd name="connsiteY6" fmla="*/ 736600 h 736600"/>
              <a:gd name="connsiteX7" fmla="*/ 557411 w 1534160"/>
              <a:gd name="connsiteY7" fmla="*/ 736600 h 736600"/>
              <a:gd name="connsiteX8" fmla="*/ 0 w 1534160"/>
              <a:gd name="connsiteY8" fmla="*/ 736600 h 736600"/>
              <a:gd name="connsiteX9" fmla="*/ 0 w 1534160"/>
              <a:gd name="connsiteY9" fmla="*/ 368300 h 736600"/>
              <a:gd name="connsiteX10" fmla="*/ 0 w 1534160"/>
              <a:gd name="connsiteY10" fmla="*/ 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34160" h="736600" fill="none" extrusionOk="0">
                <a:moveTo>
                  <a:pt x="0" y="0"/>
                </a:moveTo>
                <a:cubicBezTo>
                  <a:pt x="138135" y="-20964"/>
                  <a:pt x="395577" y="48988"/>
                  <a:pt x="496045" y="0"/>
                </a:cubicBezTo>
                <a:cubicBezTo>
                  <a:pt x="596513" y="-48988"/>
                  <a:pt x="891259" y="58848"/>
                  <a:pt x="992090" y="0"/>
                </a:cubicBezTo>
                <a:cubicBezTo>
                  <a:pt x="1092921" y="-58848"/>
                  <a:pt x="1424174" y="17629"/>
                  <a:pt x="1534160" y="0"/>
                </a:cubicBezTo>
                <a:cubicBezTo>
                  <a:pt x="1545788" y="136283"/>
                  <a:pt x="1526200" y="216224"/>
                  <a:pt x="1534160" y="360934"/>
                </a:cubicBezTo>
                <a:cubicBezTo>
                  <a:pt x="1542120" y="505644"/>
                  <a:pt x="1518175" y="656143"/>
                  <a:pt x="1534160" y="736600"/>
                </a:cubicBezTo>
                <a:cubicBezTo>
                  <a:pt x="1391513" y="787398"/>
                  <a:pt x="1167122" y="684985"/>
                  <a:pt x="1068798" y="736600"/>
                </a:cubicBezTo>
                <a:cubicBezTo>
                  <a:pt x="970474" y="788215"/>
                  <a:pt x="679715" y="688745"/>
                  <a:pt x="557411" y="736600"/>
                </a:cubicBezTo>
                <a:cubicBezTo>
                  <a:pt x="435107" y="784455"/>
                  <a:pt x="189767" y="711367"/>
                  <a:pt x="0" y="736600"/>
                </a:cubicBezTo>
                <a:cubicBezTo>
                  <a:pt x="-43685" y="561749"/>
                  <a:pt x="31201" y="484797"/>
                  <a:pt x="0" y="368300"/>
                </a:cubicBezTo>
                <a:cubicBezTo>
                  <a:pt x="-31201" y="251803"/>
                  <a:pt x="31760" y="183047"/>
                  <a:pt x="0" y="0"/>
                </a:cubicBezTo>
                <a:close/>
              </a:path>
              <a:path w="1534160" h="736600" stroke="0" extrusionOk="0">
                <a:moveTo>
                  <a:pt x="0" y="0"/>
                </a:moveTo>
                <a:cubicBezTo>
                  <a:pt x="224853" y="-7009"/>
                  <a:pt x="297252" y="55436"/>
                  <a:pt x="465362" y="0"/>
                </a:cubicBezTo>
                <a:cubicBezTo>
                  <a:pt x="633472" y="-55436"/>
                  <a:pt x="807550" y="3070"/>
                  <a:pt x="992090" y="0"/>
                </a:cubicBezTo>
                <a:cubicBezTo>
                  <a:pt x="1176630" y="-3070"/>
                  <a:pt x="1327621" y="26223"/>
                  <a:pt x="1534160" y="0"/>
                </a:cubicBezTo>
                <a:cubicBezTo>
                  <a:pt x="1540624" y="156649"/>
                  <a:pt x="1492522" y="302186"/>
                  <a:pt x="1534160" y="383032"/>
                </a:cubicBezTo>
                <a:cubicBezTo>
                  <a:pt x="1575798" y="463878"/>
                  <a:pt x="1518859" y="655150"/>
                  <a:pt x="1534160" y="736600"/>
                </a:cubicBezTo>
                <a:cubicBezTo>
                  <a:pt x="1277100" y="767152"/>
                  <a:pt x="1247403" y="684262"/>
                  <a:pt x="992090" y="736600"/>
                </a:cubicBezTo>
                <a:cubicBezTo>
                  <a:pt x="736777" y="788938"/>
                  <a:pt x="690267" y="681377"/>
                  <a:pt x="465362" y="736600"/>
                </a:cubicBezTo>
                <a:cubicBezTo>
                  <a:pt x="240457" y="791823"/>
                  <a:pt x="131446" y="724595"/>
                  <a:pt x="0" y="736600"/>
                </a:cubicBezTo>
                <a:cubicBezTo>
                  <a:pt x="-6678" y="603131"/>
                  <a:pt x="42504" y="479112"/>
                  <a:pt x="0" y="353568"/>
                </a:cubicBezTo>
                <a:cubicBezTo>
                  <a:pt x="-42504" y="228024"/>
                  <a:pt x="17986" y="174759"/>
                  <a:pt x="0" y="0"/>
                </a:cubicBezTo>
                <a:close/>
              </a:path>
            </a:pathLst>
          </a:custGeom>
          <a:solidFill>
            <a:schemeClr val="accent1"/>
          </a:solidFill>
          <a:ln>
            <a:solidFill>
              <a:schemeClr val="tx1"/>
            </a:solidFill>
            <a:extLst>
              <a:ext uri="{C807C97D-BFC1-408E-A445-0C87EB9F89A2}">
                <ask:lineSketchStyleProps xmlns:ask="http://schemas.microsoft.com/office/drawing/2018/sketchyshapes" sd="26014442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6600" dirty="0">
                <a:solidFill>
                  <a:sysClr val="windowText" lastClr="000000"/>
                </a:solidFill>
                <a:cs typeface="Times New Roman" panose="02020603050405020304" pitchFamily="18" charset="0"/>
              </a:rPr>
              <a:t>17</a:t>
            </a:r>
            <a:endParaRPr lang="zh-TW" altLang="en-US" sz="6600" dirty="0">
              <a:solidFill>
                <a:sysClr val="windowText" lastClr="000000"/>
              </a:solidFill>
              <a:cs typeface="Times New Roman" panose="02020603050405020304" pitchFamily="18" charset="0"/>
            </a:endParaRPr>
          </a:p>
        </p:txBody>
      </p:sp>
      <p:sp>
        <p:nvSpPr>
          <p:cNvPr id="23" name="矩形 22">
            <a:extLst>
              <a:ext uri="{FF2B5EF4-FFF2-40B4-BE49-F238E27FC236}">
                <a16:creationId xmlns:a16="http://schemas.microsoft.com/office/drawing/2014/main" id="{74F431FD-7E41-5AB5-258B-37F8A525BBA5}"/>
              </a:ext>
            </a:extLst>
          </p:cNvPr>
          <p:cNvSpPr/>
          <p:nvPr/>
        </p:nvSpPr>
        <p:spPr>
          <a:xfrm>
            <a:off x="9560560" y="2692400"/>
            <a:ext cx="2240280" cy="736600"/>
          </a:xfrm>
          <a:custGeom>
            <a:avLst/>
            <a:gdLst>
              <a:gd name="connsiteX0" fmla="*/ 0 w 2240280"/>
              <a:gd name="connsiteY0" fmla="*/ 0 h 736600"/>
              <a:gd name="connsiteX1" fmla="*/ 492862 w 2240280"/>
              <a:gd name="connsiteY1" fmla="*/ 0 h 736600"/>
              <a:gd name="connsiteX2" fmla="*/ 1008126 w 2240280"/>
              <a:gd name="connsiteY2" fmla="*/ 0 h 736600"/>
              <a:gd name="connsiteX3" fmla="*/ 1545793 w 2240280"/>
              <a:gd name="connsiteY3" fmla="*/ 0 h 736600"/>
              <a:gd name="connsiteX4" fmla="*/ 2240280 w 2240280"/>
              <a:gd name="connsiteY4" fmla="*/ 0 h 736600"/>
              <a:gd name="connsiteX5" fmla="*/ 2240280 w 2240280"/>
              <a:gd name="connsiteY5" fmla="*/ 375666 h 736600"/>
              <a:gd name="connsiteX6" fmla="*/ 2240280 w 2240280"/>
              <a:gd name="connsiteY6" fmla="*/ 736600 h 736600"/>
              <a:gd name="connsiteX7" fmla="*/ 1702613 w 2240280"/>
              <a:gd name="connsiteY7" fmla="*/ 736600 h 736600"/>
              <a:gd name="connsiteX8" fmla="*/ 1142543 w 2240280"/>
              <a:gd name="connsiteY8" fmla="*/ 736600 h 736600"/>
              <a:gd name="connsiteX9" fmla="*/ 582473 w 2240280"/>
              <a:gd name="connsiteY9" fmla="*/ 736600 h 736600"/>
              <a:gd name="connsiteX10" fmla="*/ 0 w 2240280"/>
              <a:gd name="connsiteY10" fmla="*/ 736600 h 736600"/>
              <a:gd name="connsiteX11" fmla="*/ 0 w 2240280"/>
              <a:gd name="connsiteY11" fmla="*/ 383032 h 736600"/>
              <a:gd name="connsiteX12" fmla="*/ 0 w 2240280"/>
              <a:gd name="connsiteY12" fmla="*/ 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0280" h="736600" fill="none" extrusionOk="0">
                <a:moveTo>
                  <a:pt x="0" y="0"/>
                </a:moveTo>
                <a:cubicBezTo>
                  <a:pt x="163978" y="-42447"/>
                  <a:pt x="360184" y="38613"/>
                  <a:pt x="492862" y="0"/>
                </a:cubicBezTo>
                <a:cubicBezTo>
                  <a:pt x="625540" y="-38613"/>
                  <a:pt x="752771" y="55802"/>
                  <a:pt x="1008126" y="0"/>
                </a:cubicBezTo>
                <a:cubicBezTo>
                  <a:pt x="1263481" y="-55802"/>
                  <a:pt x="1368086" y="53909"/>
                  <a:pt x="1545793" y="0"/>
                </a:cubicBezTo>
                <a:cubicBezTo>
                  <a:pt x="1723500" y="-53909"/>
                  <a:pt x="2082186" y="80972"/>
                  <a:pt x="2240280" y="0"/>
                </a:cubicBezTo>
                <a:cubicBezTo>
                  <a:pt x="2283515" y="184051"/>
                  <a:pt x="2196518" y="296438"/>
                  <a:pt x="2240280" y="375666"/>
                </a:cubicBezTo>
                <a:cubicBezTo>
                  <a:pt x="2284042" y="454894"/>
                  <a:pt x="2232912" y="585985"/>
                  <a:pt x="2240280" y="736600"/>
                </a:cubicBezTo>
                <a:cubicBezTo>
                  <a:pt x="2131348" y="788900"/>
                  <a:pt x="1968607" y="720151"/>
                  <a:pt x="1702613" y="736600"/>
                </a:cubicBezTo>
                <a:cubicBezTo>
                  <a:pt x="1436619" y="753049"/>
                  <a:pt x="1339252" y="682749"/>
                  <a:pt x="1142543" y="736600"/>
                </a:cubicBezTo>
                <a:cubicBezTo>
                  <a:pt x="945834" y="790451"/>
                  <a:pt x="725327" y="691412"/>
                  <a:pt x="582473" y="736600"/>
                </a:cubicBezTo>
                <a:cubicBezTo>
                  <a:pt x="439619" y="781788"/>
                  <a:pt x="156401" y="684696"/>
                  <a:pt x="0" y="736600"/>
                </a:cubicBezTo>
                <a:cubicBezTo>
                  <a:pt x="-39994" y="598820"/>
                  <a:pt x="25915" y="472122"/>
                  <a:pt x="0" y="383032"/>
                </a:cubicBezTo>
                <a:cubicBezTo>
                  <a:pt x="-25915" y="293942"/>
                  <a:pt x="7074" y="181397"/>
                  <a:pt x="0" y="0"/>
                </a:cubicBezTo>
                <a:close/>
              </a:path>
              <a:path w="2240280" h="736600" stroke="0" extrusionOk="0">
                <a:moveTo>
                  <a:pt x="0" y="0"/>
                </a:moveTo>
                <a:cubicBezTo>
                  <a:pt x="120512" y="-36421"/>
                  <a:pt x="391394" y="38480"/>
                  <a:pt x="492862" y="0"/>
                </a:cubicBezTo>
                <a:cubicBezTo>
                  <a:pt x="594330" y="-38480"/>
                  <a:pt x="932449" y="52868"/>
                  <a:pt x="1075334" y="0"/>
                </a:cubicBezTo>
                <a:cubicBezTo>
                  <a:pt x="1218219" y="-52868"/>
                  <a:pt x="1384601" y="51240"/>
                  <a:pt x="1657807" y="0"/>
                </a:cubicBezTo>
                <a:cubicBezTo>
                  <a:pt x="1931013" y="-51240"/>
                  <a:pt x="2075738" y="60992"/>
                  <a:pt x="2240280" y="0"/>
                </a:cubicBezTo>
                <a:cubicBezTo>
                  <a:pt x="2254566" y="113584"/>
                  <a:pt x="2228515" y="253654"/>
                  <a:pt x="2240280" y="383032"/>
                </a:cubicBezTo>
                <a:cubicBezTo>
                  <a:pt x="2252045" y="512410"/>
                  <a:pt x="2231960" y="575441"/>
                  <a:pt x="2240280" y="736600"/>
                </a:cubicBezTo>
                <a:cubicBezTo>
                  <a:pt x="2117182" y="747400"/>
                  <a:pt x="1888862" y="675386"/>
                  <a:pt x="1657807" y="736600"/>
                </a:cubicBezTo>
                <a:cubicBezTo>
                  <a:pt x="1426752" y="797814"/>
                  <a:pt x="1307864" y="673854"/>
                  <a:pt x="1052932" y="736600"/>
                </a:cubicBezTo>
                <a:cubicBezTo>
                  <a:pt x="798000" y="799346"/>
                  <a:pt x="523292" y="634855"/>
                  <a:pt x="0" y="736600"/>
                </a:cubicBezTo>
                <a:cubicBezTo>
                  <a:pt x="-36634" y="622388"/>
                  <a:pt x="5612" y="526901"/>
                  <a:pt x="0" y="375666"/>
                </a:cubicBezTo>
                <a:cubicBezTo>
                  <a:pt x="-5612" y="224431"/>
                  <a:pt x="22487" y="89786"/>
                  <a:pt x="0" y="0"/>
                </a:cubicBezTo>
                <a:close/>
              </a:path>
            </a:pathLst>
          </a:custGeom>
          <a:solidFill>
            <a:schemeClr val="accent1"/>
          </a:solidFill>
          <a:ln>
            <a:solidFill>
              <a:schemeClr val="tx1"/>
            </a:solidFill>
            <a:extLst>
              <a:ext uri="{C807C97D-BFC1-408E-A445-0C87EB9F89A2}">
                <ask:lineSketchStyleProps xmlns:ask="http://schemas.microsoft.com/office/drawing/2018/sketchyshapes" sd="26014442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6600" dirty="0">
                <a:solidFill>
                  <a:sysClr val="windowText" lastClr="000000"/>
                </a:solidFill>
                <a:cs typeface="Times New Roman" panose="02020603050405020304" pitchFamily="18" charset="0"/>
              </a:rPr>
              <a:t>18</a:t>
            </a:r>
            <a:endParaRPr lang="zh-TW" altLang="en-US" sz="6600" dirty="0">
              <a:solidFill>
                <a:sysClr val="windowText" lastClr="000000"/>
              </a:solidFill>
              <a:cs typeface="Times New Roman" panose="02020603050405020304" pitchFamily="18" charset="0"/>
            </a:endParaRPr>
          </a:p>
        </p:txBody>
      </p:sp>
      <p:sp>
        <p:nvSpPr>
          <p:cNvPr id="24" name="矩形 23">
            <a:extLst>
              <a:ext uri="{FF2B5EF4-FFF2-40B4-BE49-F238E27FC236}">
                <a16:creationId xmlns:a16="http://schemas.microsoft.com/office/drawing/2014/main" id="{1097B844-36D7-7940-C22E-D1AB78F12BBC}"/>
              </a:ext>
            </a:extLst>
          </p:cNvPr>
          <p:cNvSpPr/>
          <p:nvPr/>
        </p:nvSpPr>
        <p:spPr>
          <a:xfrm>
            <a:off x="391160" y="3467100"/>
            <a:ext cx="1346200" cy="736600"/>
          </a:xfrm>
          <a:custGeom>
            <a:avLst/>
            <a:gdLst>
              <a:gd name="connsiteX0" fmla="*/ 0 w 1346200"/>
              <a:gd name="connsiteY0" fmla="*/ 0 h 736600"/>
              <a:gd name="connsiteX1" fmla="*/ 435271 w 1346200"/>
              <a:gd name="connsiteY1" fmla="*/ 0 h 736600"/>
              <a:gd name="connsiteX2" fmla="*/ 870543 w 1346200"/>
              <a:gd name="connsiteY2" fmla="*/ 0 h 736600"/>
              <a:gd name="connsiteX3" fmla="*/ 1346200 w 1346200"/>
              <a:gd name="connsiteY3" fmla="*/ 0 h 736600"/>
              <a:gd name="connsiteX4" fmla="*/ 1346200 w 1346200"/>
              <a:gd name="connsiteY4" fmla="*/ 360934 h 736600"/>
              <a:gd name="connsiteX5" fmla="*/ 1346200 w 1346200"/>
              <a:gd name="connsiteY5" fmla="*/ 736600 h 736600"/>
              <a:gd name="connsiteX6" fmla="*/ 937853 w 1346200"/>
              <a:gd name="connsiteY6" fmla="*/ 736600 h 736600"/>
              <a:gd name="connsiteX7" fmla="*/ 489119 w 1346200"/>
              <a:gd name="connsiteY7" fmla="*/ 736600 h 736600"/>
              <a:gd name="connsiteX8" fmla="*/ 0 w 1346200"/>
              <a:gd name="connsiteY8" fmla="*/ 736600 h 736600"/>
              <a:gd name="connsiteX9" fmla="*/ 0 w 1346200"/>
              <a:gd name="connsiteY9" fmla="*/ 368300 h 736600"/>
              <a:gd name="connsiteX10" fmla="*/ 0 w 1346200"/>
              <a:gd name="connsiteY10" fmla="*/ 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200" h="736600" fill="none" extrusionOk="0">
                <a:moveTo>
                  <a:pt x="0" y="0"/>
                </a:moveTo>
                <a:cubicBezTo>
                  <a:pt x="154587" y="-30858"/>
                  <a:pt x="304429" y="21818"/>
                  <a:pt x="435271" y="0"/>
                </a:cubicBezTo>
                <a:cubicBezTo>
                  <a:pt x="566113" y="-21818"/>
                  <a:pt x="653114" y="31589"/>
                  <a:pt x="870543" y="0"/>
                </a:cubicBezTo>
                <a:cubicBezTo>
                  <a:pt x="1087972" y="-31589"/>
                  <a:pt x="1132717" y="20707"/>
                  <a:pt x="1346200" y="0"/>
                </a:cubicBezTo>
                <a:cubicBezTo>
                  <a:pt x="1357828" y="136283"/>
                  <a:pt x="1338240" y="216224"/>
                  <a:pt x="1346200" y="360934"/>
                </a:cubicBezTo>
                <a:cubicBezTo>
                  <a:pt x="1354160" y="505644"/>
                  <a:pt x="1330215" y="656143"/>
                  <a:pt x="1346200" y="736600"/>
                </a:cubicBezTo>
                <a:cubicBezTo>
                  <a:pt x="1227876" y="769400"/>
                  <a:pt x="1130550" y="727648"/>
                  <a:pt x="937853" y="736600"/>
                </a:cubicBezTo>
                <a:cubicBezTo>
                  <a:pt x="745156" y="745552"/>
                  <a:pt x="584420" y="700636"/>
                  <a:pt x="489119" y="736600"/>
                </a:cubicBezTo>
                <a:cubicBezTo>
                  <a:pt x="393818" y="772564"/>
                  <a:pt x="101472" y="728773"/>
                  <a:pt x="0" y="736600"/>
                </a:cubicBezTo>
                <a:cubicBezTo>
                  <a:pt x="-43685" y="561749"/>
                  <a:pt x="31201" y="484797"/>
                  <a:pt x="0" y="368300"/>
                </a:cubicBezTo>
                <a:cubicBezTo>
                  <a:pt x="-31201" y="251803"/>
                  <a:pt x="31760" y="183047"/>
                  <a:pt x="0" y="0"/>
                </a:cubicBezTo>
                <a:close/>
              </a:path>
              <a:path w="1346200" h="736600" stroke="0" extrusionOk="0">
                <a:moveTo>
                  <a:pt x="0" y="0"/>
                </a:moveTo>
                <a:cubicBezTo>
                  <a:pt x="115646" y="-23813"/>
                  <a:pt x="205448" y="1168"/>
                  <a:pt x="408347" y="0"/>
                </a:cubicBezTo>
                <a:cubicBezTo>
                  <a:pt x="611246" y="-1168"/>
                  <a:pt x="671455" y="33140"/>
                  <a:pt x="870543" y="0"/>
                </a:cubicBezTo>
                <a:cubicBezTo>
                  <a:pt x="1069631" y="-33140"/>
                  <a:pt x="1147025" y="10457"/>
                  <a:pt x="1346200" y="0"/>
                </a:cubicBezTo>
                <a:cubicBezTo>
                  <a:pt x="1352664" y="156649"/>
                  <a:pt x="1304562" y="302186"/>
                  <a:pt x="1346200" y="383032"/>
                </a:cubicBezTo>
                <a:cubicBezTo>
                  <a:pt x="1387838" y="463878"/>
                  <a:pt x="1330899" y="655150"/>
                  <a:pt x="1346200" y="736600"/>
                </a:cubicBezTo>
                <a:cubicBezTo>
                  <a:pt x="1204521" y="790893"/>
                  <a:pt x="1051412" y="682432"/>
                  <a:pt x="870543" y="736600"/>
                </a:cubicBezTo>
                <a:cubicBezTo>
                  <a:pt x="689674" y="790768"/>
                  <a:pt x="511392" y="718766"/>
                  <a:pt x="408347" y="736600"/>
                </a:cubicBezTo>
                <a:cubicBezTo>
                  <a:pt x="305302" y="754434"/>
                  <a:pt x="121078" y="687790"/>
                  <a:pt x="0" y="736600"/>
                </a:cubicBezTo>
                <a:cubicBezTo>
                  <a:pt x="-6678" y="603131"/>
                  <a:pt x="42504" y="479112"/>
                  <a:pt x="0" y="353568"/>
                </a:cubicBezTo>
                <a:cubicBezTo>
                  <a:pt x="-42504" y="228024"/>
                  <a:pt x="17986" y="174759"/>
                  <a:pt x="0" y="0"/>
                </a:cubicBezTo>
                <a:close/>
              </a:path>
            </a:pathLst>
          </a:custGeom>
          <a:solidFill>
            <a:schemeClr val="accent1"/>
          </a:solidFill>
          <a:ln>
            <a:solidFill>
              <a:schemeClr val="tx1"/>
            </a:solidFill>
            <a:extLst>
              <a:ext uri="{C807C97D-BFC1-408E-A445-0C87EB9F89A2}">
                <ask:lineSketchStyleProps xmlns:ask="http://schemas.microsoft.com/office/drawing/2018/sketchyshapes" sd="26014442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6600" dirty="0">
                <a:solidFill>
                  <a:sysClr val="windowText" lastClr="000000"/>
                </a:solidFill>
                <a:cs typeface="Times New Roman" panose="02020603050405020304" pitchFamily="18" charset="0"/>
              </a:rPr>
              <a:t>19</a:t>
            </a:r>
            <a:endParaRPr lang="zh-TW" altLang="en-US" sz="6600" dirty="0">
              <a:solidFill>
                <a:sysClr val="windowText" lastClr="000000"/>
              </a:solidFill>
              <a:cs typeface="Times New Roman" panose="02020603050405020304" pitchFamily="18" charset="0"/>
            </a:endParaRPr>
          </a:p>
        </p:txBody>
      </p:sp>
      <p:sp>
        <p:nvSpPr>
          <p:cNvPr id="25" name="矩形 24">
            <a:extLst>
              <a:ext uri="{FF2B5EF4-FFF2-40B4-BE49-F238E27FC236}">
                <a16:creationId xmlns:a16="http://schemas.microsoft.com/office/drawing/2014/main" id="{8C3F96CA-1D20-CD8D-5F6F-1E307D3EB2EF}"/>
              </a:ext>
            </a:extLst>
          </p:cNvPr>
          <p:cNvSpPr/>
          <p:nvPr/>
        </p:nvSpPr>
        <p:spPr>
          <a:xfrm>
            <a:off x="1737360" y="3467100"/>
            <a:ext cx="1346200" cy="736600"/>
          </a:xfrm>
          <a:custGeom>
            <a:avLst/>
            <a:gdLst>
              <a:gd name="connsiteX0" fmla="*/ 0 w 1346200"/>
              <a:gd name="connsiteY0" fmla="*/ 0 h 736600"/>
              <a:gd name="connsiteX1" fmla="*/ 435271 w 1346200"/>
              <a:gd name="connsiteY1" fmla="*/ 0 h 736600"/>
              <a:gd name="connsiteX2" fmla="*/ 870543 w 1346200"/>
              <a:gd name="connsiteY2" fmla="*/ 0 h 736600"/>
              <a:gd name="connsiteX3" fmla="*/ 1346200 w 1346200"/>
              <a:gd name="connsiteY3" fmla="*/ 0 h 736600"/>
              <a:gd name="connsiteX4" fmla="*/ 1346200 w 1346200"/>
              <a:gd name="connsiteY4" fmla="*/ 360934 h 736600"/>
              <a:gd name="connsiteX5" fmla="*/ 1346200 w 1346200"/>
              <a:gd name="connsiteY5" fmla="*/ 736600 h 736600"/>
              <a:gd name="connsiteX6" fmla="*/ 937853 w 1346200"/>
              <a:gd name="connsiteY6" fmla="*/ 736600 h 736600"/>
              <a:gd name="connsiteX7" fmla="*/ 489119 w 1346200"/>
              <a:gd name="connsiteY7" fmla="*/ 736600 h 736600"/>
              <a:gd name="connsiteX8" fmla="*/ 0 w 1346200"/>
              <a:gd name="connsiteY8" fmla="*/ 736600 h 736600"/>
              <a:gd name="connsiteX9" fmla="*/ 0 w 1346200"/>
              <a:gd name="connsiteY9" fmla="*/ 368300 h 736600"/>
              <a:gd name="connsiteX10" fmla="*/ 0 w 1346200"/>
              <a:gd name="connsiteY10" fmla="*/ 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200" h="736600" fill="none" extrusionOk="0">
                <a:moveTo>
                  <a:pt x="0" y="0"/>
                </a:moveTo>
                <a:cubicBezTo>
                  <a:pt x="154587" y="-30858"/>
                  <a:pt x="304429" y="21818"/>
                  <a:pt x="435271" y="0"/>
                </a:cubicBezTo>
                <a:cubicBezTo>
                  <a:pt x="566113" y="-21818"/>
                  <a:pt x="653114" y="31589"/>
                  <a:pt x="870543" y="0"/>
                </a:cubicBezTo>
                <a:cubicBezTo>
                  <a:pt x="1087972" y="-31589"/>
                  <a:pt x="1132717" y="20707"/>
                  <a:pt x="1346200" y="0"/>
                </a:cubicBezTo>
                <a:cubicBezTo>
                  <a:pt x="1357828" y="136283"/>
                  <a:pt x="1338240" y="216224"/>
                  <a:pt x="1346200" y="360934"/>
                </a:cubicBezTo>
                <a:cubicBezTo>
                  <a:pt x="1354160" y="505644"/>
                  <a:pt x="1330215" y="656143"/>
                  <a:pt x="1346200" y="736600"/>
                </a:cubicBezTo>
                <a:cubicBezTo>
                  <a:pt x="1227876" y="769400"/>
                  <a:pt x="1130550" y="727648"/>
                  <a:pt x="937853" y="736600"/>
                </a:cubicBezTo>
                <a:cubicBezTo>
                  <a:pt x="745156" y="745552"/>
                  <a:pt x="584420" y="700636"/>
                  <a:pt x="489119" y="736600"/>
                </a:cubicBezTo>
                <a:cubicBezTo>
                  <a:pt x="393818" y="772564"/>
                  <a:pt x="101472" y="728773"/>
                  <a:pt x="0" y="736600"/>
                </a:cubicBezTo>
                <a:cubicBezTo>
                  <a:pt x="-43685" y="561749"/>
                  <a:pt x="31201" y="484797"/>
                  <a:pt x="0" y="368300"/>
                </a:cubicBezTo>
                <a:cubicBezTo>
                  <a:pt x="-31201" y="251803"/>
                  <a:pt x="31760" y="183047"/>
                  <a:pt x="0" y="0"/>
                </a:cubicBezTo>
                <a:close/>
              </a:path>
              <a:path w="1346200" h="736600" stroke="0" extrusionOk="0">
                <a:moveTo>
                  <a:pt x="0" y="0"/>
                </a:moveTo>
                <a:cubicBezTo>
                  <a:pt x="115646" y="-23813"/>
                  <a:pt x="205448" y="1168"/>
                  <a:pt x="408347" y="0"/>
                </a:cubicBezTo>
                <a:cubicBezTo>
                  <a:pt x="611246" y="-1168"/>
                  <a:pt x="671455" y="33140"/>
                  <a:pt x="870543" y="0"/>
                </a:cubicBezTo>
                <a:cubicBezTo>
                  <a:pt x="1069631" y="-33140"/>
                  <a:pt x="1147025" y="10457"/>
                  <a:pt x="1346200" y="0"/>
                </a:cubicBezTo>
                <a:cubicBezTo>
                  <a:pt x="1352664" y="156649"/>
                  <a:pt x="1304562" y="302186"/>
                  <a:pt x="1346200" y="383032"/>
                </a:cubicBezTo>
                <a:cubicBezTo>
                  <a:pt x="1387838" y="463878"/>
                  <a:pt x="1330899" y="655150"/>
                  <a:pt x="1346200" y="736600"/>
                </a:cubicBezTo>
                <a:cubicBezTo>
                  <a:pt x="1204521" y="790893"/>
                  <a:pt x="1051412" y="682432"/>
                  <a:pt x="870543" y="736600"/>
                </a:cubicBezTo>
                <a:cubicBezTo>
                  <a:pt x="689674" y="790768"/>
                  <a:pt x="511392" y="718766"/>
                  <a:pt x="408347" y="736600"/>
                </a:cubicBezTo>
                <a:cubicBezTo>
                  <a:pt x="305302" y="754434"/>
                  <a:pt x="121078" y="687790"/>
                  <a:pt x="0" y="736600"/>
                </a:cubicBezTo>
                <a:cubicBezTo>
                  <a:pt x="-6678" y="603131"/>
                  <a:pt x="42504" y="479112"/>
                  <a:pt x="0" y="353568"/>
                </a:cubicBezTo>
                <a:cubicBezTo>
                  <a:pt x="-42504" y="228024"/>
                  <a:pt x="17986" y="174759"/>
                  <a:pt x="0" y="0"/>
                </a:cubicBezTo>
                <a:close/>
              </a:path>
            </a:pathLst>
          </a:custGeom>
          <a:solidFill>
            <a:schemeClr val="accent1"/>
          </a:solidFill>
          <a:ln>
            <a:solidFill>
              <a:schemeClr val="tx1"/>
            </a:solidFill>
            <a:extLst>
              <a:ext uri="{C807C97D-BFC1-408E-A445-0C87EB9F89A2}">
                <ask:lineSketchStyleProps xmlns:ask="http://schemas.microsoft.com/office/drawing/2018/sketchyshapes" sd="26014442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6600" dirty="0">
                <a:solidFill>
                  <a:sysClr val="windowText" lastClr="000000"/>
                </a:solidFill>
                <a:cs typeface="Times New Roman" panose="02020603050405020304" pitchFamily="18" charset="0"/>
              </a:rPr>
              <a:t>20</a:t>
            </a:r>
            <a:endParaRPr lang="zh-TW" altLang="en-US" sz="6600" dirty="0">
              <a:solidFill>
                <a:sysClr val="windowText" lastClr="000000"/>
              </a:solidFill>
              <a:cs typeface="Times New Roman" panose="02020603050405020304" pitchFamily="18" charset="0"/>
            </a:endParaRPr>
          </a:p>
        </p:txBody>
      </p:sp>
      <p:sp>
        <p:nvSpPr>
          <p:cNvPr id="26" name="矩形 25">
            <a:extLst>
              <a:ext uri="{FF2B5EF4-FFF2-40B4-BE49-F238E27FC236}">
                <a16:creationId xmlns:a16="http://schemas.microsoft.com/office/drawing/2014/main" id="{EB9CC073-D3B2-03AC-45EC-C1F4A986E554}"/>
              </a:ext>
            </a:extLst>
          </p:cNvPr>
          <p:cNvSpPr/>
          <p:nvPr/>
        </p:nvSpPr>
        <p:spPr>
          <a:xfrm>
            <a:off x="3108960" y="3448050"/>
            <a:ext cx="1630680" cy="736600"/>
          </a:xfrm>
          <a:custGeom>
            <a:avLst/>
            <a:gdLst>
              <a:gd name="connsiteX0" fmla="*/ 0 w 1630680"/>
              <a:gd name="connsiteY0" fmla="*/ 0 h 736600"/>
              <a:gd name="connsiteX1" fmla="*/ 527253 w 1630680"/>
              <a:gd name="connsiteY1" fmla="*/ 0 h 736600"/>
              <a:gd name="connsiteX2" fmla="*/ 1054506 w 1630680"/>
              <a:gd name="connsiteY2" fmla="*/ 0 h 736600"/>
              <a:gd name="connsiteX3" fmla="*/ 1630680 w 1630680"/>
              <a:gd name="connsiteY3" fmla="*/ 0 h 736600"/>
              <a:gd name="connsiteX4" fmla="*/ 1630680 w 1630680"/>
              <a:gd name="connsiteY4" fmla="*/ 360934 h 736600"/>
              <a:gd name="connsiteX5" fmla="*/ 1630680 w 1630680"/>
              <a:gd name="connsiteY5" fmla="*/ 736600 h 736600"/>
              <a:gd name="connsiteX6" fmla="*/ 1136040 w 1630680"/>
              <a:gd name="connsiteY6" fmla="*/ 736600 h 736600"/>
              <a:gd name="connsiteX7" fmla="*/ 592480 w 1630680"/>
              <a:gd name="connsiteY7" fmla="*/ 736600 h 736600"/>
              <a:gd name="connsiteX8" fmla="*/ 0 w 1630680"/>
              <a:gd name="connsiteY8" fmla="*/ 736600 h 736600"/>
              <a:gd name="connsiteX9" fmla="*/ 0 w 1630680"/>
              <a:gd name="connsiteY9" fmla="*/ 368300 h 736600"/>
              <a:gd name="connsiteX10" fmla="*/ 0 w 1630680"/>
              <a:gd name="connsiteY10" fmla="*/ 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0680" h="736600" fill="none" extrusionOk="0">
                <a:moveTo>
                  <a:pt x="0" y="0"/>
                </a:moveTo>
                <a:cubicBezTo>
                  <a:pt x="138948" y="-28952"/>
                  <a:pt x="330238" y="37194"/>
                  <a:pt x="527253" y="0"/>
                </a:cubicBezTo>
                <a:cubicBezTo>
                  <a:pt x="724268" y="-37194"/>
                  <a:pt x="928001" y="53123"/>
                  <a:pt x="1054506" y="0"/>
                </a:cubicBezTo>
                <a:cubicBezTo>
                  <a:pt x="1181011" y="-53123"/>
                  <a:pt x="1391569" y="7068"/>
                  <a:pt x="1630680" y="0"/>
                </a:cubicBezTo>
                <a:cubicBezTo>
                  <a:pt x="1642308" y="136283"/>
                  <a:pt x="1622720" y="216224"/>
                  <a:pt x="1630680" y="360934"/>
                </a:cubicBezTo>
                <a:cubicBezTo>
                  <a:pt x="1638640" y="505644"/>
                  <a:pt x="1614695" y="656143"/>
                  <a:pt x="1630680" y="736600"/>
                </a:cubicBezTo>
                <a:cubicBezTo>
                  <a:pt x="1522882" y="787962"/>
                  <a:pt x="1281446" y="701067"/>
                  <a:pt x="1136040" y="736600"/>
                </a:cubicBezTo>
                <a:cubicBezTo>
                  <a:pt x="990634" y="772133"/>
                  <a:pt x="704132" y="679156"/>
                  <a:pt x="592480" y="736600"/>
                </a:cubicBezTo>
                <a:cubicBezTo>
                  <a:pt x="480828" y="794044"/>
                  <a:pt x="159676" y="736549"/>
                  <a:pt x="0" y="736600"/>
                </a:cubicBezTo>
                <a:cubicBezTo>
                  <a:pt x="-43685" y="561749"/>
                  <a:pt x="31201" y="484797"/>
                  <a:pt x="0" y="368300"/>
                </a:cubicBezTo>
                <a:cubicBezTo>
                  <a:pt x="-31201" y="251803"/>
                  <a:pt x="31760" y="183047"/>
                  <a:pt x="0" y="0"/>
                </a:cubicBezTo>
                <a:close/>
              </a:path>
              <a:path w="1630680" h="736600" stroke="0" extrusionOk="0">
                <a:moveTo>
                  <a:pt x="0" y="0"/>
                </a:moveTo>
                <a:cubicBezTo>
                  <a:pt x="223121" y="-52244"/>
                  <a:pt x="275797" y="28374"/>
                  <a:pt x="494640" y="0"/>
                </a:cubicBezTo>
                <a:cubicBezTo>
                  <a:pt x="713483" y="-28374"/>
                  <a:pt x="932910" y="18690"/>
                  <a:pt x="1054506" y="0"/>
                </a:cubicBezTo>
                <a:cubicBezTo>
                  <a:pt x="1176102" y="-18690"/>
                  <a:pt x="1407085" y="2857"/>
                  <a:pt x="1630680" y="0"/>
                </a:cubicBezTo>
                <a:cubicBezTo>
                  <a:pt x="1637144" y="156649"/>
                  <a:pt x="1589042" y="302186"/>
                  <a:pt x="1630680" y="383032"/>
                </a:cubicBezTo>
                <a:cubicBezTo>
                  <a:pt x="1672318" y="463878"/>
                  <a:pt x="1615379" y="655150"/>
                  <a:pt x="1630680" y="736600"/>
                </a:cubicBezTo>
                <a:cubicBezTo>
                  <a:pt x="1374542" y="742584"/>
                  <a:pt x="1224858" y="698517"/>
                  <a:pt x="1054506" y="736600"/>
                </a:cubicBezTo>
                <a:cubicBezTo>
                  <a:pt x="884154" y="774683"/>
                  <a:pt x="688445" y="705164"/>
                  <a:pt x="494640" y="736600"/>
                </a:cubicBezTo>
                <a:cubicBezTo>
                  <a:pt x="300835" y="768036"/>
                  <a:pt x="152893" y="704881"/>
                  <a:pt x="0" y="736600"/>
                </a:cubicBezTo>
                <a:cubicBezTo>
                  <a:pt x="-6678" y="603131"/>
                  <a:pt x="42504" y="479112"/>
                  <a:pt x="0" y="353568"/>
                </a:cubicBezTo>
                <a:cubicBezTo>
                  <a:pt x="-42504" y="228024"/>
                  <a:pt x="17986" y="174759"/>
                  <a:pt x="0" y="0"/>
                </a:cubicBezTo>
                <a:close/>
              </a:path>
            </a:pathLst>
          </a:custGeom>
          <a:solidFill>
            <a:schemeClr val="accent1"/>
          </a:solidFill>
          <a:ln>
            <a:solidFill>
              <a:schemeClr val="tx1"/>
            </a:solidFill>
            <a:extLst>
              <a:ext uri="{C807C97D-BFC1-408E-A445-0C87EB9F89A2}">
                <ask:lineSketchStyleProps xmlns:ask="http://schemas.microsoft.com/office/drawing/2018/sketchyshapes" sd="26014442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6600" dirty="0">
                <a:solidFill>
                  <a:sysClr val="windowText" lastClr="000000"/>
                </a:solidFill>
                <a:cs typeface="Times New Roman" panose="02020603050405020304" pitchFamily="18" charset="0"/>
              </a:rPr>
              <a:t>21</a:t>
            </a:r>
            <a:endParaRPr lang="zh-TW" altLang="en-US" sz="6600" dirty="0">
              <a:solidFill>
                <a:sysClr val="windowText" lastClr="000000"/>
              </a:solidFill>
              <a:cs typeface="Times New Roman" panose="02020603050405020304" pitchFamily="18" charset="0"/>
            </a:endParaRPr>
          </a:p>
        </p:txBody>
      </p:sp>
      <p:sp>
        <p:nvSpPr>
          <p:cNvPr id="27" name="矩形 26">
            <a:extLst>
              <a:ext uri="{FF2B5EF4-FFF2-40B4-BE49-F238E27FC236}">
                <a16:creationId xmlns:a16="http://schemas.microsoft.com/office/drawing/2014/main" id="{DC494F70-FA72-7EBD-F637-A0271CCC1742}"/>
              </a:ext>
            </a:extLst>
          </p:cNvPr>
          <p:cNvSpPr/>
          <p:nvPr/>
        </p:nvSpPr>
        <p:spPr>
          <a:xfrm>
            <a:off x="4714240" y="3467100"/>
            <a:ext cx="3312160" cy="736600"/>
          </a:xfrm>
          <a:custGeom>
            <a:avLst/>
            <a:gdLst>
              <a:gd name="connsiteX0" fmla="*/ 0 w 3312160"/>
              <a:gd name="connsiteY0" fmla="*/ 0 h 736600"/>
              <a:gd name="connsiteX1" fmla="*/ 452662 w 3312160"/>
              <a:gd name="connsiteY1" fmla="*/ 0 h 736600"/>
              <a:gd name="connsiteX2" fmla="*/ 1037810 w 3312160"/>
              <a:gd name="connsiteY2" fmla="*/ 0 h 736600"/>
              <a:gd name="connsiteX3" fmla="*/ 1622958 w 3312160"/>
              <a:gd name="connsiteY3" fmla="*/ 0 h 736600"/>
              <a:gd name="connsiteX4" fmla="*/ 2141863 w 3312160"/>
              <a:gd name="connsiteY4" fmla="*/ 0 h 736600"/>
              <a:gd name="connsiteX5" fmla="*/ 2660769 w 3312160"/>
              <a:gd name="connsiteY5" fmla="*/ 0 h 736600"/>
              <a:gd name="connsiteX6" fmla="*/ 3312160 w 3312160"/>
              <a:gd name="connsiteY6" fmla="*/ 0 h 736600"/>
              <a:gd name="connsiteX7" fmla="*/ 3312160 w 3312160"/>
              <a:gd name="connsiteY7" fmla="*/ 353568 h 736600"/>
              <a:gd name="connsiteX8" fmla="*/ 3312160 w 3312160"/>
              <a:gd name="connsiteY8" fmla="*/ 736600 h 736600"/>
              <a:gd name="connsiteX9" fmla="*/ 2727012 w 3312160"/>
              <a:gd name="connsiteY9" fmla="*/ 736600 h 736600"/>
              <a:gd name="connsiteX10" fmla="*/ 2141863 w 3312160"/>
              <a:gd name="connsiteY10" fmla="*/ 736600 h 736600"/>
              <a:gd name="connsiteX11" fmla="*/ 1556715 w 3312160"/>
              <a:gd name="connsiteY11" fmla="*/ 736600 h 736600"/>
              <a:gd name="connsiteX12" fmla="*/ 971567 w 3312160"/>
              <a:gd name="connsiteY12" fmla="*/ 736600 h 736600"/>
              <a:gd name="connsiteX13" fmla="*/ 0 w 3312160"/>
              <a:gd name="connsiteY13" fmla="*/ 736600 h 736600"/>
              <a:gd name="connsiteX14" fmla="*/ 0 w 3312160"/>
              <a:gd name="connsiteY14" fmla="*/ 353568 h 736600"/>
              <a:gd name="connsiteX15" fmla="*/ 0 w 3312160"/>
              <a:gd name="connsiteY15" fmla="*/ 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12160" h="736600" fill="none" extrusionOk="0">
                <a:moveTo>
                  <a:pt x="0" y="0"/>
                </a:moveTo>
                <a:cubicBezTo>
                  <a:pt x="149507" y="-1399"/>
                  <a:pt x="254496" y="23010"/>
                  <a:pt x="452662" y="0"/>
                </a:cubicBezTo>
                <a:cubicBezTo>
                  <a:pt x="650828" y="-23010"/>
                  <a:pt x="764196" y="7940"/>
                  <a:pt x="1037810" y="0"/>
                </a:cubicBezTo>
                <a:cubicBezTo>
                  <a:pt x="1311424" y="-7940"/>
                  <a:pt x="1340032" y="51132"/>
                  <a:pt x="1622958" y="0"/>
                </a:cubicBezTo>
                <a:cubicBezTo>
                  <a:pt x="1905884" y="-51132"/>
                  <a:pt x="2005843" y="6298"/>
                  <a:pt x="2141863" y="0"/>
                </a:cubicBezTo>
                <a:cubicBezTo>
                  <a:pt x="2277884" y="-6298"/>
                  <a:pt x="2405076" y="11671"/>
                  <a:pt x="2660769" y="0"/>
                </a:cubicBezTo>
                <a:cubicBezTo>
                  <a:pt x="2916462" y="-11671"/>
                  <a:pt x="3159040" y="22120"/>
                  <a:pt x="3312160" y="0"/>
                </a:cubicBezTo>
                <a:cubicBezTo>
                  <a:pt x="3351673" y="164877"/>
                  <a:pt x="3288562" y="240963"/>
                  <a:pt x="3312160" y="353568"/>
                </a:cubicBezTo>
                <a:cubicBezTo>
                  <a:pt x="3335758" y="466173"/>
                  <a:pt x="3297561" y="584557"/>
                  <a:pt x="3312160" y="736600"/>
                </a:cubicBezTo>
                <a:cubicBezTo>
                  <a:pt x="3071460" y="790798"/>
                  <a:pt x="2880019" y="701479"/>
                  <a:pt x="2727012" y="736600"/>
                </a:cubicBezTo>
                <a:cubicBezTo>
                  <a:pt x="2574005" y="771721"/>
                  <a:pt x="2345622" y="687891"/>
                  <a:pt x="2141863" y="736600"/>
                </a:cubicBezTo>
                <a:cubicBezTo>
                  <a:pt x="1938104" y="785309"/>
                  <a:pt x="1838889" y="720156"/>
                  <a:pt x="1556715" y="736600"/>
                </a:cubicBezTo>
                <a:cubicBezTo>
                  <a:pt x="1274541" y="753044"/>
                  <a:pt x="1224948" y="711521"/>
                  <a:pt x="971567" y="736600"/>
                </a:cubicBezTo>
                <a:cubicBezTo>
                  <a:pt x="718186" y="761679"/>
                  <a:pt x="414467" y="730611"/>
                  <a:pt x="0" y="736600"/>
                </a:cubicBezTo>
                <a:cubicBezTo>
                  <a:pt x="-1513" y="558635"/>
                  <a:pt x="8847" y="448640"/>
                  <a:pt x="0" y="353568"/>
                </a:cubicBezTo>
                <a:cubicBezTo>
                  <a:pt x="-8847" y="258496"/>
                  <a:pt x="31149" y="138175"/>
                  <a:pt x="0" y="0"/>
                </a:cubicBezTo>
                <a:close/>
              </a:path>
              <a:path w="3312160" h="736600" stroke="0" extrusionOk="0">
                <a:moveTo>
                  <a:pt x="0" y="0"/>
                </a:moveTo>
                <a:cubicBezTo>
                  <a:pt x="96460" y="-12732"/>
                  <a:pt x="241621" y="28580"/>
                  <a:pt x="452662" y="0"/>
                </a:cubicBezTo>
                <a:cubicBezTo>
                  <a:pt x="663703" y="-28580"/>
                  <a:pt x="846751" y="28780"/>
                  <a:pt x="1037810" y="0"/>
                </a:cubicBezTo>
                <a:cubicBezTo>
                  <a:pt x="1228869" y="-28780"/>
                  <a:pt x="1459558" y="42100"/>
                  <a:pt x="1622958" y="0"/>
                </a:cubicBezTo>
                <a:cubicBezTo>
                  <a:pt x="1786358" y="-42100"/>
                  <a:pt x="1938289" y="18089"/>
                  <a:pt x="2241228" y="0"/>
                </a:cubicBezTo>
                <a:cubicBezTo>
                  <a:pt x="2544167" y="-18089"/>
                  <a:pt x="2786095" y="114104"/>
                  <a:pt x="3312160" y="0"/>
                </a:cubicBezTo>
                <a:cubicBezTo>
                  <a:pt x="3336477" y="161864"/>
                  <a:pt x="3303840" y="264466"/>
                  <a:pt x="3312160" y="375666"/>
                </a:cubicBezTo>
                <a:cubicBezTo>
                  <a:pt x="3320480" y="486866"/>
                  <a:pt x="3310074" y="633371"/>
                  <a:pt x="3312160" y="736600"/>
                </a:cubicBezTo>
                <a:cubicBezTo>
                  <a:pt x="3166566" y="789184"/>
                  <a:pt x="3037714" y="685969"/>
                  <a:pt x="2793255" y="736600"/>
                </a:cubicBezTo>
                <a:cubicBezTo>
                  <a:pt x="2548797" y="787231"/>
                  <a:pt x="2465077" y="680229"/>
                  <a:pt x="2174985" y="736600"/>
                </a:cubicBezTo>
                <a:cubicBezTo>
                  <a:pt x="1884893" y="792971"/>
                  <a:pt x="1848791" y="718471"/>
                  <a:pt x="1656080" y="736600"/>
                </a:cubicBezTo>
                <a:cubicBezTo>
                  <a:pt x="1463369" y="754729"/>
                  <a:pt x="1304272" y="708955"/>
                  <a:pt x="1070932" y="736600"/>
                </a:cubicBezTo>
                <a:cubicBezTo>
                  <a:pt x="837592" y="764245"/>
                  <a:pt x="228261" y="666222"/>
                  <a:pt x="0" y="736600"/>
                </a:cubicBezTo>
                <a:cubicBezTo>
                  <a:pt x="-15405" y="593194"/>
                  <a:pt x="25554" y="529888"/>
                  <a:pt x="0" y="390398"/>
                </a:cubicBezTo>
                <a:cubicBezTo>
                  <a:pt x="-25554" y="250908"/>
                  <a:pt x="45334" y="90621"/>
                  <a:pt x="0" y="0"/>
                </a:cubicBezTo>
                <a:close/>
              </a:path>
            </a:pathLst>
          </a:custGeom>
          <a:solidFill>
            <a:schemeClr val="accent1"/>
          </a:solidFill>
          <a:ln>
            <a:solidFill>
              <a:schemeClr val="tx1"/>
            </a:solidFill>
            <a:extLst>
              <a:ext uri="{C807C97D-BFC1-408E-A445-0C87EB9F89A2}">
                <ask:lineSketchStyleProps xmlns:ask="http://schemas.microsoft.com/office/drawing/2018/sketchyshapes" sd="26014442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6600" dirty="0">
                <a:solidFill>
                  <a:sysClr val="windowText" lastClr="000000"/>
                </a:solidFill>
                <a:cs typeface="Times New Roman" panose="02020603050405020304" pitchFamily="18" charset="0"/>
              </a:rPr>
              <a:t>22</a:t>
            </a:r>
            <a:endParaRPr lang="zh-TW" altLang="en-US" sz="6600" dirty="0">
              <a:solidFill>
                <a:sysClr val="windowText" lastClr="000000"/>
              </a:solidFill>
              <a:cs typeface="Times New Roman" panose="02020603050405020304" pitchFamily="18" charset="0"/>
            </a:endParaRPr>
          </a:p>
        </p:txBody>
      </p:sp>
      <p:sp>
        <p:nvSpPr>
          <p:cNvPr id="28" name="矩形 27">
            <a:extLst>
              <a:ext uri="{FF2B5EF4-FFF2-40B4-BE49-F238E27FC236}">
                <a16:creationId xmlns:a16="http://schemas.microsoft.com/office/drawing/2014/main" id="{B38A5212-C7C1-20DA-C77C-4C9D4154A6A0}"/>
              </a:ext>
            </a:extLst>
          </p:cNvPr>
          <p:cNvSpPr/>
          <p:nvPr/>
        </p:nvSpPr>
        <p:spPr>
          <a:xfrm>
            <a:off x="8026400" y="3467100"/>
            <a:ext cx="1534160" cy="736600"/>
          </a:xfrm>
          <a:custGeom>
            <a:avLst/>
            <a:gdLst>
              <a:gd name="connsiteX0" fmla="*/ 0 w 1534160"/>
              <a:gd name="connsiteY0" fmla="*/ 0 h 736600"/>
              <a:gd name="connsiteX1" fmla="*/ 496045 w 1534160"/>
              <a:gd name="connsiteY1" fmla="*/ 0 h 736600"/>
              <a:gd name="connsiteX2" fmla="*/ 992090 w 1534160"/>
              <a:gd name="connsiteY2" fmla="*/ 0 h 736600"/>
              <a:gd name="connsiteX3" fmla="*/ 1534160 w 1534160"/>
              <a:gd name="connsiteY3" fmla="*/ 0 h 736600"/>
              <a:gd name="connsiteX4" fmla="*/ 1534160 w 1534160"/>
              <a:gd name="connsiteY4" fmla="*/ 360934 h 736600"/>
              <a:gd name="connsiteX5" fmla="*/ 1534160 w 1534160"/>
              <a:gd name="connsiteY5" fmla="*/ 736600 h 736600"/>
              <a:gd name="connsiteX6" fmla="*/ 1068798 w 1534160"/>
              <a:gd name="connsiteY6" fmla="*/ 736600 h 736600"/>
              <a:gd name="connsiteX7" fmla="*/ 557411 w 1534160"/>
              <a:gd name="connsiteY7" fmla="*/ 736600 h 736600"/>
              <a:gd name="connsiteX8" fmla="*/ 0 w 1534160"/>
              <a:gd name="connsiteY8" fmla="*/ 736600 h 736600"/>
              <a:gd name="connsiteX9" fmla="*/ 0 w 1534160"/>
              <a:gd name="connsiteY9" fmla="*/ 368300 h 736600"/>
              <a:gd name="connsiteX10" fmla="*/ 0 w 1534160"/>
              <a:gd name="connsiteY10" fmla="*/ 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34160" h="736600" fill="none" extrusionOk="0">
                <a:moveTo>
                  <a:pt x="0" y="0"/>
                </a:moveTo>
                <a:cubicBezTo>
                  <a:pt x="138135" y="-20964"/>
                  <a:pt x="395577" y="48988"/>
                  <a:pt x="496045" y="0"/>
                </a:cubicBezTo>
                <a:cubicBezTo>
                  <a:pt x="596513" y="-48988"/>
                  <a:pt x="891259" y="58848"/>
                  <a:pt x="992090" y="0"/>
                </a:cubicBezTo>
                <a:cubicBezTo>
                  <a:pt x="1092921" y="-58848"/>
                  <a:pt x="1424174" y="17629"/>
                  <a:pt x="1534160" y="0"/>
                </a:cubicBezTo>
                <a:cubicBezTo>
                  <a:pt x="1545788" y="136283"/>
                  <a:pt x="1526200" y="216224"/>
                  <a:pt x="1534160" y="360934"/>
                </a:cubicBezTo>
                <a:cubicBezTo>
                  <a:pt x="1542120" y="505644"/>
                  <a:pt x="1518175" y="656143"/>
                  <a:pt x="1534160" y="736600"/>
                </a:cubicBezTo>
                <a:cubicBezTo>
                  <a:pt x="1391513" y="787398"/>
                  <a:pt x="1167122" y="684985"/>
                  <a:pt x="1068798" y="736600"/>
                </a:cubicBezTo>
                <a:cubicBezTo>
                  <a:pt x="970474" y="788215"/>
                  <a:pt x="679715" y="688745"/>
                  <a:pt x="557411" y="736600"/>
                </a:cubicBezTo>
                <a:cubicBezTo>
                  <a:pt x="435107" y="784455"/>
                  <a:pt x="189767" y="711367"/>
                  <a:pt x="0" y="736600"/>
                </a:cubicBezTo>
                <a:cubicBezTo>
                  <a:pt x="-43685" y="561749"/>
                  <a:pt x="31201" y="484797"/>
                  <a:pt x="0" y="368300"/>
                </a:cubicBezTo>
                <a:cubicBezTo>
                  <a:pt x="-31201" y="251803"/>
                  <a:pt x="31760" y="183047"/>
                  <a:pt x="0" y="0"/>
                </a:cubicBezTo>
                <a:close/>
              </a:path>
              <a:path w="1534160" h="736600" stroke="0" extrusionOk="0">
                <a:moveTo>
                  <a:pt x="0" y="0"/>
                </a:moveTo>
                <a:cubicBezTo>
                  <a:pt x="224853" y="-7009"/>
                  <a:pt x="297252" y="55436"/>
                  <a:pt x="465362" y="0"/>
                </a:cubicBezTo>
                <a:cubicBezTo>
                  <a:pt x="633472" y="-55436"/>
                  <a:pt x="807550" y="3070"/>
                  <a:pt x="992090" y="0"/>
                </a:cubicBezTo>
                <a:cubicBezTo>
                  <a:pt x="1176630" y="-3070"/>
                  <a:pt x="1327621" y="26223"/>
                  <a:pt x="1534160" y="0"/>
                </a:cubicBezTo>
                <a:cubicBezTo>
                  <a:pt x="1540624" y="156649"/>
                  <a:pt x="1492522" y="302186"/>
                  <a:pt x="1534160" y="383032"/>
                </a:cubicBezTo>
                <a:cubicBezTo>
                  <a:pt x="1575798" y="463878"/>
                  <a:pt x="1518859" y="655150"/>
                  <a:pt x="1534160" y="736600"/>
                </a:cubicBezTo>
                <a:cubicBezTo>
                  <a:pt x="1277100" y="767152"/>
                  <a:pt x="1247403" y="684262"/>
                  <a:pt x="992090" y="736600"/>
                </a:cubicBezTo>
                <a:cubicBezTo>
                  <a:pt x="736777" y="788938"/>
                  <a:pt x="690267" y="681377"/>
                  <a:pt x="465362" y="736600"/>
                </a:cubicBezTo>
                <a:cubicBezTo>
                  <a:pt x="240457" y="791823"/>
                  <a:pt x="131446" y="724595"/>
                  <a:pt x="0" y="736600"/>
                </a:cubicBezTo>
                <a:cubicBezTo>
                  <a:pt x="-6678" y="603131"/>
                  <a:pt x="42504" y="479112"/>
                  <a:pt x="0" y="353568"/>
                </a:cubicBezTo>
                <a:cubicBezTo>
                  <a:pt x="-42504" y="228024"/>
                  <a:pt x="17986" y="174759"/>
                  <a:pt x="0" y="0"/>
                </a:cubicBezTo>
                <a:close/>
              </a:path>
            </a:pathLst>
          </a:custGeom>
          <a:solidFill>
            <a:schemeClr val="accent1"/>
          </a:solidFill>
          <a:ln>
            <a:solidFill>
              <a:schemeClr val="tx1"/>
            </a:solidFill>
            <a:extLst>
              <a:ext uri="{C807C97D-BFC1-408E-A445-0C87EB9F89A2}">
                <ask:lineSketchStyleProps xmlns:ask="http://schemas.microsoft.com/office/drawing/2018/sketchyshapes" sd="26014442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6600" dirty="0">
                <a:solidFill>
                  <a:sysClr val="windowText" lastClr="000000"/>
                </a:solidFill>
                <a:cs typeface="Times New Roman" panose="02020603050405020304" pitchFamily="18" charset="0"/>
              </a:rPr>
              <a:t>23</a:t>
            </a:r>
            <a:endParaRPr lang="zh-TW" altLang="en-US" sz="6600" dirty="0">
              <a:solidFill>
                <a:sysClr val="windowText" lastClr="000000"/>
              </a:solidFill>
              <a:cs typeface="Times New Roman" panose="02020603050405020304" pitchFamily="18" charset="0"/>
            </a:endParaRPr>
          </a:p>
        </p:txBody>
      </p:sp>
      <p:sp>
        <p:nvSpPr>
          <p:cNvPr id="29" name="矩形 28">
            <a:extLst>
              <a:ext uri="{FF2B5EF4-FFF2-40B4-BE49-F238E27FC236}">
                <a16:creationId xmlns:a16="http://schemas.microsoft.com/office/drawing/2014/main" id="{76161389-949A-6D13-B07D-632C6D0B8FD5}"/>
              </a:ext>
            </a:extLst>
          </p:cNvPr>
          <p:cNvSpPr/>
          <p:nvPr/>
        </p:nvSpPr>
        <p:spPr>
          <a:xfrm>
            <a:off x="9560560" y="3467100"/>
            <a:ext cx="2240280" cy="736600"/>
          </a:xfrm>
          <a:custGeom>
            <a:avLst/>
            <a:gdLst>
              <a:gd name="connsiteX0" fmla="*/ 0 w 2240280"/>
              <a:gd name="connsiteY0" fmla="*/ 0 h 736600"/>
              <a:gd name="connsiteX1" fmla="*/ 492862 w 2240280"/>
              <a:gd name="connsiteY1" fmla="*/ 0 h 736600"/>
              <a:gd name="connsiteX2" fmla="*/ 1008126 w 2240280"/>
              <a:gd name="connsiteY2" fmla="*/ 0 h 736600"/>
              <a:gd name="connsiteX3" fmla="*/ 1545793 w 2240280"/>
              <a:gd name="connsiteY3" fmla="*/ 0 h 736600"/>
              <a:gd name="connsiteX4" fmla="*/ 2240280 w 2240280"/>
              <a:gd name="connsiteY4" fmla="*/ 0 h 736600"/>
              <a:gd name="connsiteX5" fmla="*/ 2240280 w 2240280"/>
              <a:gd name="connsiteY5" fmla="*/ 375666 h 736600"/>
              <a:gd name="connsiteX6" fmla="*/ 2240280 w 2240280"/>
              <a:gd name="connsiteY6" fmla="*/ 736600 h 736600"/>
              <a:gd name="connsiteX7" fmla="*/ 1702613 w 2240280"/>
              <a:gd name="connsiteY7" fmla="*/ 736600 h 736600"/>
              <a:gd name="connsiteX8" fmla="*/ 1142543 w 2240280"/>
              <a:gd name="connsiteY8" fmla="*/ 736600 h 736600"/>
              <a:gd name="connsiteX9" fmla="*/ 582473 w 2240280"/>
              <a:gd name="connsiteY9" fmla="*/ 736600 h 736600"/>
              <a:gd name="connsiteX10" fmla="*/ 0 w 2240280"/>
              <a:gd name="connsiteY10" fmla="*/ 736600 h 736600"/>
              <a:gd name="connsiteX11" fmla="*/ 0 w 2240280"/>
              <a:gd name="connsiteY11" fmla="*/ 383032 h 736600"/>
              <a:gd name="connsiteX12" fmla="*/ 0 w 2240280"/>
              <a:gd name="connsiteY12" fmla="*/ 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0280" h="736600" fill="none" extrusionOk="0">
                <a:moveTo>
                  <a:pt x="0" y="0"/>
                </a:moveTo>
                <a:cubicBezTo>
                  <a:pt x="163978" y="-42447"/>
                  <a:pt x="360184" y="38613"/>
                  <a:pt x="492862" y="0"/>
                </a:cubicBezTo>
                <a:cubicBezTo>
                  <a:pt x="625540" y="-38613"/>
                  <a:pt x="752771" y="55802"/>
                  <a:pt x="1008126" y="0"/>
                </a:cubicBezTo>
                <a:cubicBezTo>
                  <a:pt x="1263481" y="-55802"/>
                  <a:pt x="1368086" y="53909"/>
                  <a:pt x="1545793" y="0"/>
                </a:cubicBezTo>
                <a:cubicBezTo>
                  <a:pt x="1723500" y="-53909"/>
                  <a:pt x="2082186" y="80972"/>
                  <a:pt x="2240280" y="0"/>
                </a:cubicBezTo>
                <a:cubicBezTo>
                  <a:pt x="2283515" y="184051"/>
                  <a:pt x="2196518" y="296438"/>
                  <a:pt x="2240280" y="375666"/>
                </a:cubicBezTo>
                <a:cubicBezTo>
                  <a:pt x="2284042" y="454894"/>
                  <a:pt x="2232912" y="585985"/>
                  <a:pt x="2240280" y="736600"/>
                </a:cubicBezTo>
                <a:cubicBezTo>
                  <a:pt x="2131348" y="788900"/>
                  <a:pt x="1968607" y="720151"/>
                  <a:pt x="1702613" y="736600"/>
                </a:cubicBezTo>
                <a:cubicBezTo>
                  <a:pt x="1436619" y="753049"/>
                  <a:pt x="1339252" y="682749"/>
                  <a:pt x="1142543" y="736600"/>
                </a:cubicBezTo>
                <a:cubicBezTo>
                  <a:pt x="945834" y="790451"/>
                  <a:pt x="725327" y="691412"/>
                  <a:pt x="582473" y="736600"/>
                </a:cubicBezTo>
                <a:cubicBezTo>
                  <a:pt x="439619" y="781788"/>
                  <a:pt x="156401" y="684696"/>
                  <a:pt x="0" y="736600"/>
                </a:cubicBezTo>
                <a:cubicBezTo>
                  <a:pt x="-39994" y="598820"/>
                  <a:pt x="25915" y="472122"/>
                  <a:pt x="0" y="383032"/>
                </a:cubicBezTo>
                <a:cubicBezTo>
                  <a:pt x="-25915" y="293942"/>
                  <a:pt x="7074" y="181397"/>
                  <a:pt x="0" y="0"/>
                </a:cubicBezTo>
                <a:close/>
              </a:path>
              <a:path w="2240280" h="736600" stroke="0" extrusionOk="0">
                <a:moveTo>
                  <a:pt x="0" y="0"/>
                </a:moveTo>
                <a:cubicBezTo>
                  <a:pt x="120512" y="-36421"/>
                  <a:pt x="391394" y="38480"/>
                  <a:pt x="492862" y="0"/>
                </a:cubicBezTo>
                <a:cubicBezTo>
                  <a:pt x="594330" y="-38480"/>
                  <a:pt x="932449" y="52868"/>
                  <a:pt x="1075334" y="0"/>
                </a:cubicBezTo>
                <a:cubicBezTo>
                  <a:pt x="1218219" y="-52868"/>
                  <a:pt x="1384601" y="51240"/>
                  <a:pt x="1657807" y="0"/>
                </a:cubicBezTo>
                <a:cubicBezTo>
                  <a:pt x="1931013" y="-51240"/>
                  <a:pt x="2075738" y="60992"/>
                  <a:pt x="2240280" y="0"/>
                </a:cubicBezTo>
                <a:cubicBezTo>
                  <a:pt x="2254566" y="113584"/>
                  <a:pt x="2228515" y="253654"/>
                  <a:pt x="2240280" y="383032"/>
                </a:cubicBezTo>
                <a:cubicBezTo>
                  <a:pt x="2252045" y="512410"/>
                  <a:pt x="2231960" y="575441"/>
                  <a:pt x="2240280" y="736600"/>
                </a:cubicBezTo>
                <a:cubicBezTo>
                  <a:pt x="2117182" y="747400"/>
                  <a:pt x="1888862" y="675386"/>
                  <a:pt x="1657807" y="736600"/>
                </a:cubicBezTo>
                <a:cubicBezTo>
                  <a:pt x="1426752" y="797814"/>
                  <a:pt x="1307864" y="673854"/>
                  <a:pt x="1052932" y="736600"/>
                </a:cubicBezTo>
                <a:cubicBezTo>
                  <a:pt x="798000" y="799346"/>
                  <a:pt x="523292" y="634855"/>
                  <a:pt x="0" y="736600"/>
                </a:cubicBezTo>
                <a:cubicBezTo>
                  <a:pt x="-36634" y="622388"/>
                  <a:pt x="5612" y="526901"/>
                  <a:pt x="0" y="375666"/>
                </a:cubicBezTo>
                <a:cubicBezTo>
                  <a:pt x="-5612" y="224431"/>
                  <a:pt x="22487" y="89786"/>
                  <a:pt x="0" y="0"/>
                </a:cubicBezTo>
                <a:close/>
              </a:path>
            </a:pathLst>
          </a:custGeom>
          <a:solidFill>
            <a:schemeClr val="accent1"/>
          </a:solidFill>
          <a:ln>
            <a:solidFill>
              <a:schemeClr val="tx1"/>
            </a:solidFill>
            <a:extLst>
              <a:ext uri="{C807C97D-BFC1-408E-A445-0C87EB9F89A2}">
                <ask:lineSketchStyleProps xmlns:ask="http://schemas.microsoft.com/office/drawing/2018/sketchyshapes" sd="26014442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6600" dirty="0">
                <a:solidFill>
                  <a:sysClr val="windowText" lastClr="000000"/>
                </a:solidFill>
                <a:cs typeface="Times New Roman" panose="02020603050405020304" pitchFamily="18" charset="0"/>
              </a:rPr>
              <a:t>24</a:t>
            </a:r>
            <a:endParaRPr lang="zh-TW" altLang="en-US" sz="6600" dirty="0">
              <a:solidFill>
                <a:sysClr val="windowText" lastClr="000000"/>
              </a:solidFill>
              <a:cs typeface="Times New Roman" panose="02020603050405020304" pitchFamily="18" charset="0"/>
            </a:endParaRPr>
          </a:p>
        </p:txBody>
      </p:sp>
      <p:sp>
        <p:nvSpPr>
          <p:cNvPr id="30" name="矩形 29">
            <a:extLst>
              <a:ext uri="{FF2B5EF4-FFF2-40B4-BE49-F238E27FC236}">
                <a16:creationId xmlns:a16="http://schemas.microsoft.com/office/drawing/2014/main" id="{7C5F9D66-7E50-4313-A1E1-94D8307FB325}"/>
              </a:ext>
            </a:extLst>
          </p:cNvPr>
          <p:cNvSpPr/>
          <p:nvPr/>
        </p:nvSpPr>
        <p:spPr>
          <a:xfrm>
            <a:off x="391160" y="4222750"/>
            <a:ext cx="1346200" cy="736600"/>
          </a:xfrm>
          <a:custGeom>
            <a:avLst/>
            <a:gdLst>
              <a:gd name="connsiteX0" fmla="*/ 0 w 1346200"/>
              <a:gd name="connsiteY0" fmla="*/ 0 h 736600"/>
              <a:gd name="connsiteX1" fmla="*/ 435271 w 1346200"/>
              <a:gd name="connsiteY1" fmla="*/ 0 h 736600"/>
              <a:gd name="connsiteX2" fmla="*/ 870543 w 1346200"/>
              <a:gd name="connsiteY2" fmla="*/ 0 h 736600"/>
              <a:gd name="connsiteX3" fmla="*/ 1346200 w 1346200"/>
              <a:gd name="connsiteY3" fmla="*/ 0 h 736600"/>
              <a:gd name="connsiteX4" fmla="*/ 1346200 w 1346200"/>
              <a:gd name="connsiteY4" fmla="*/ 360934 h 736600"/>
              <a:gd name="connsiteX5" fmla="*/ 1346200 w 1346200"/>
              <a:gd name="connsiteY5" fmla="*/ 736600 h 736600"/>
              <a:gd name="connsiteX6" fmla="*/ 937853 w 1346200"/>
              <a:gd name="connsiteY6" fmla="*/ 736600 h 736600"/>
              <a:gd name="connsiteX7" fmla="*/ 489119 w 1346200"/>
              <a:gd name="connsiteY7" fmla="*/ 736600 h 736600"/>
              <a:gd name="connsiteX8" fmla="*/ 0 w 1346200"/>
              <a:gd name="connsiteY8" fmla="*/ 736600 h 736600"/>
              <a:gd name="connsiteX9" fmla="*/ 0 w 1346200"/>
              <a:gd name="connsiteY9" fmla="*/ 368300 h 736600"/>
              <a:gd name="connsiteX10" fmla="*/ 0 w 1346200"/>
              <a:gd name="connsiteY10" fmla="*/ 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200" h="736600" fill="none" extrusionOk="0">
                <a:moveTo>
                  <a:pt x="0" y="0"/>
                </a:moveTo>
                <a:cubicBezTo>
                  <a:pt x="154587" y="-30858"/>
                  <a:pt x="304429" y="21818"/>
                  <a:pt x="435271" y="0"/>
                </a:cubicBezTo>
                <a:cubicBezTo>
                  <a:pt x="566113" y="-21818"/>
                  <a:pt x="653114" y="31589"/>
                  <a:pt x="870543" y="0"/>
                </a:cubicBezTo>
                <a:cubicBezTo>
                  <a:pt x="1087972" y="-31589"/>
                  <a:pt x="1132717" y="20707"/>
                  <a:pt x="1346200" y="0"/>
                </a:cubicBezTo>
                <a:cubicBezTo>
                  <a:pt x="1357828" y="136283"/>
                  <a:pt x="1338240" y="216224"/>
                  <a:pt x="1346200" y="360934"/>
                </a:cubicBezTo>
                <a:cubicBezTo>
                  <a:pt x="1354160" y="505644"/>
                  <a:pt x="1330215" y="656143"/>
                  <a:pt x="1346200" y="736600"/>
                </a:cubicBezTo>
                <a:cubicBezTo>
                  <a:pt x="1227876" y="769400"/>
                  <a:pt x="1130550" y="727648"/>
                  <a:pt x="937853" y="736600"/>
                </a:cubicBezTo>
                <a:cubicBezTo>
                  <a:pt x="745156" y="745552"/>
                  <a:pt x="584420" y="700636"/>
                  <a:pt x="489119" y="736600"/>
                </a:cubicBezTo>
                <a:cubicBezTo>
                  <a:pt x="393818" y="772564"/>
                  <a:pt x="101472" y="728773"/>
                  <a:pt x="0" y="736600"/>
                </a:cubicBezTo>
                <a:cubicBezTo>
                  <a:pt x="-43685" y="561749"/>
                  <a:pt x="31201" y="484797"/>
                  <a:pt x="0" y="368300"/>
                </a:cubicBezTo>
                <a:cubicBezTo>
                  <a:pt x="-31201" y="251803"/>
                  <a:pt x="31760" y="183047"/>
                  <a:pt x="0" y="0"/>
                </a:cubicBezTo>
                <a:close/>
              </a:path>
              <a:path w="1346200" h="736600" stroke="0" extrusionOk="0">
                <a:moveTo>
                  <a:pt x="0" y="0"/>
                </a:moveTo>
                <a:cubicBezTo>
                  <a:pt x="115646" y="-23813"/>
                  <a:pt x="205448" y="1168"/>
                  <a:pt x="408347" y="0"/>
                </a:cubicBezTo>
                <a:cubicBezTo>
                  <a:pt x="611246" y="-1168"/>
                  <a:pt x="671455" y="33140"/>
                  <a:pt x="870543" y="0"/>
                </a:cubicBezTo>
                <a:cubicBezTo>
                  <a:pt x="1069631" y="-33140"/>
                  <a:pt x="1147025" y="10457"/>
                  <a:pt x="1346200" y="0"/>
                </a:cubicBezTo>
                <a:cubicBezTo>
                  <a:pt x="1352664" y="156649"/>
                  <a:pt x="1304562" y="302186"/>
                  <a:pt x="1346200" y="383032"/>
                </a:cubicBezTo>
                <a:cubicBezTo>
                  <a:pt x="1387838" y="463878"/>
                  <a:pt x="1330899" y="655150"/>
                  <a:pt x="1346200" y="736600"/>
                </a:cubicBezTo>
                <a:cubicBezTo>
                  <a:pt x="1204521" y="790893"/>
                  <a:pt x="1051412" y="682432"/>
                  <a:pt x="870543" y="736600"/>
                </a:cubicBezTo>
                <a:cubicBezTo>
                  <a:pt x="689674" y="790768"/>
                  <a:pt x="511392" y="718766"/>
                  <a:pt x="408347" y="736600"/>
                </a:cubicBezTo>
                <a:cubicBezTo>
                  <a:pt x="305302" y="754434"/>
                  <a:pt x="121078" y="687790"/>
                  <a:pt x="0" y="736600"/>
                </a:cubicBezTo>
                <a:cubicBezTo>
                  <a:pt x="-6678" y="603131"/>
                  <a:pt x="42504" y="479112"/>
                  <a:pt x="0" y="353568"/>
                </a:cubicBezTo>
                <a:cubicBezTo>
                  <a:pt x="-42504" y="228024"/>
                  <a:pt x="17986" y="174759"/>
                  <a:pt x="0" y="0"/>
                </a:cubicBezTo>
                <a:close/>
              </a:path>
            </a:pathLst>
          </a:custGeom>
          <a:solidFill>
            <a:schemeClr val="accent1"/>
          </a:solidFill>
          <a:ln>
            <a:solidFill>
              <a:schemeClr val="tx1"/>
            </a:solidFill>
            <a:extLst>
              <a:ext uri="{C807C97D-BFC1-408E-A445-0C87EB9F89A2}">
                <ask:lineSketchStyleProps xmlns:ask="http://schemas.microsoft.com/office/drawing/2018/sketchyshapes" sd="26014442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6600" dirty="0">
                <a:solidFill>
                  <a:sysClr val="windowText" lastClr="000000"/>
                </a:solidFill>
                <a:cs typeface="Times New Roman" panose="02020603050405020304" pitchFamily="18" charset="0"/>
              </a:rPr>
              <a:t>25</a:t>
            </a:r>
            <a:endParaRPr lang="zh-TW" altLang="en-US" sz="6600" dirty="0">
              <a:solidFill>
                <a:sysClr val="windowText" lastClr="000000"/>
              </a:solidFill>
              <a:cs typeface="Times New Roman" panose="02020603050405020304" pitchFamily="18" charset="0"/>
            </a:endParaRPr>
          </a:p>
        </p:txBody>
      </p:sp>
      <p:sp>
        <p:nvSpPr>
          <p:cNvPr id="31" name="矩形 30">
            <a:extLst>
              <a:ext uri="{FF2B5EF4-FFF2-40B4-BE49-F238E27FC236}">
                <a16:creationId xmlns:a16="http://schemas.microsoft.com/office/drawing/2014/main" id="{88CC07D0-B184-7C83-82C6-96E67CEF89FF}"/>
              </a:ext>
            </a:extLst>
          </p:cNvPr>
          <p:cNvSpPr/>
          <p:nvPr/>
        </p:nvSpPr>
        <p:spPr>
          <a:xfrm>
            <a:off x="1737360" y="4222750"/>
            <a:ext cx="1346200" cy="736600"/>
          </a:xfrm>
          <a:custGeom>
            <a:avLst/>
            <a:gdLst>
              <a:gd name="connsiteX0" fmla="*/ 0 w 1346200"/>
              <a:gd name="connsiteY0" fmla="*/ 0 h 736600"/>
              <a:gd name="connsiteX1" fmla="*/ 435271 w 1346200"/>
              <a:gd name="connsiteY1" fmla="*/ 0 h 736600"/>
              <a:gd name="connsiteX2" fmla="*/ 870543 w 1346200"/>
              <a:gd name="connsiteY2" fmla="*/ 0 h 736600"/>
              <a:gd name="connsiteX3" fmla="*/ 1346200 w 1346200"/>
              <a:gd name="connsiteY3" fmla="*/ 0 h 736600"/>
              <a:gd name="connsiteX4" fmla="*/ 1346200 w 1346200"/>
              <a:gd name="connsiteY4" fmla="*/ 360934 h 736600"/>
              <a:gd name="connsiteX5" fmla="*/ 1346200 w 1346200"/>
              <a:gd name="connsiteY5" fmla="*/ 736600 h 736600"/>
              <a:gd name="connsiteX6" fmla="*/ 937853 w 1346200"/>
              <a:gd name="connsiteY6" fmla="*/ 736600 h 736600"/>
              <a:gd name="connsiteX7" fmla="*/ 489119 w 1346200"/>
              <a:gd name="connsiteY7" fmla="*/ 736600 h 736600"/>
              <a:gd name="connsiteX8" fmla="*/ 0 w 1346200"/>
              <a:gd name="connsiteY8" fmla="*/ 736600 h 736600"/>
              <a:gd name="connsiteX9" fmla="*/ 0 w 1346200"/>
              <a:gd name="connsiteY9" fmla="*/ 368300 h 736600"/>
              <a:gd name="connsiteX10" fmla="*/ 0 w 1346200"/>
              <a:gd name="connsiteY10" fmla="*/ 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200" h="736600" fill="none" extrusionOk="0">
                <a:moveTo>
                  <a:pt x="0" y="0"/>
                </a:moveTo>
                <a:cubicBezTo>
                  <a:pt x="154587" y="-30858"/>
                  <a:pt x="304429" y="21818"/>
                  <a:pt x="435271" y="0"/>
                </a:cubicBezTo>
                <a:cubicBezTo>
                  <a:pt x="566113" y="-21818"/>
                  <a:pt x="653114" y="31589"/>
                  <a:pt x="870543" y="0"/>
                </a:cubicBezTo>
                <a:cubicBezTo>
                  <a:pt x="1087972" y="-31589"/>
                  <a:pt x="1132717" y="20707"/>
                  <a:pt x="1346200" y="0"/>
                </a:cubicBezTo>
                <a:cubicBezTo>
                  <a:pt x="1357828" y="136283"/>
                  <a:pt x="1338240" y="216224"/>
                  <a:pt x="1346200" y="360934"/>
                </a:cubicBezTo>
                <a:cubicBezTo>
                  <a:pt x="1354160" y="505644"/>
                  <a:pt x="1330215" y="656143"/>
                  <a:pt x="1346200" y="736600"/>
                </a:cubicBezTo>
                <a:cubicBezTo>
                  <a:pt x="1227876" y="769400"/>
                  <a:pt x="1130550" y="727648"/>
                  <a:pt x="937853" y="736600"/>
                </a:cubicBezTo>
                <a:cubicBezTo>
                  <a:pt x="745156" y="745552"/>
                  <a:pt x="584420" y="700636"/>
                  <a:pt x="489119" y="736600"/>
                </a:cubicBezTo>
                <a:cubicBezTo>
                  <a:pt x="393818" y="772564"/>
                  <a:pt x="101472" y="728773"/>
                  <a:pt x="0" y="736600"/>
                </a:cubicBezTo>
                <a:cubicBezTo>
                  <a:pt x="-43685" y="561749"/>
                  <a:pt x="31201" y="484797"/>
                  <a:pt x="0" y="368300"/>
                </a:cubicBezTo>
                <a:cubicBezTo>
                  <a:pt x="-31201" y="251803"/>
                  <a:pt x="31760" y="183047"/>
                  <a:pt x="0" y="0"/>
                </a:cubicBezTo>
                <a:close/>
              </a:path>
              <a:path w="1346200" h="736600" stroke="0" extrusionOk="0">
                <a:moveTo>
                  <a:pt x="0" y="0"/>
                </a:moveTo>
                <a:cubicBezTo>
                  <a:pt x="115646" y="-23813"/>
                  <a:pt x="205448" y="1168"/>
                  <a:pt x="408347" y="0"/>
                </a:cubicBezTo>
                <a:cubicBezTo>
                  <a:pt x="611246" y="-1168"/>
                  <a:pt x="671455" y="33140"/>
                  <a:pt x="870543" y="0"/>
                </a:cubicBezTo>
                <a:cubicBezTo>
                  <a:pt x="1069631" y="-33140"/>
                  <a:pt x="1147025" y="10457"/>
                  <a:pt x="1346200" y="0"/>
                </a:cubicBezTo>
                <a:cubicBezTo>
                  <a:pt x="1352664" y="156649"/>
                  <a:pt x="1304562" y="302186"/>
                  <a:pt x="1346200" y="383032"/>
                </a:cubicBezTo>
                <a:cubicBezTo>
                  <a:pt x="1387838" y="463878"/>
                  <a:pt x="1330899" y="655150"/>
                  <a:pt x="1346200" y="736600"/>
                </a:cubicBezTo>
                <a:cubicBezTo>
                  <a:pt x="1204521" y="790893"/>
                  <a:pt x="1051412" y="682432"/>
                  <a:pt x="870543" y="736600"/>
                </a:cubicBezTo>
                <a:cubicBezTo>
                  <a:pt x="689674" y="790768"/>
                  <a:pt x="511392" y="718766"/>
                  <a:pt x="408347" y="736600"/>
                </a:cubicBezTo>
                <a:cubicBezTo>
                  <a:pt x="305302" y="754434"/>
                  <a:pt x="121078" y="687790"/>
                  <a:pt x="0" y="736600"/>
                </a:cubicBezTo>
                <a:cubicBezTo>
                  <a:pt x="-6678" y="603131"/>
                  <a:pt x="42504" y="479112"/>
                  <a:pt x="0" y="353568"/>
                </a:cubicBezTo>
                <a:cubicBezTo>
                  <a:pt x="-42504" y="228024"/>
                  <a:pt x="17986" y="174759"/>
                  <a:pt x="0" y="0"/>
                </a:cubicBezTo>
                <a:close/>
              </a:path>
            </a:pathLst>
          </a:custGeom>
          <a:solidFill>
            <a:schemeClr val="accent1"/>
          </a:solidFill>
          <a:ln>
            <a:solidFill>
              <a:schemeClr val="tx1"/>
            </a:solidFill>
            <a:extLst>
              <a:ext uri="{C807C97D-BFC1-408E-A445-0C87EB9F89A2}">
                <ask:lineSketchStyleProps xmlns:ask="http://schemas.microsoft.com/office/drawing/2018/sketchyshapes" sd="26014442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6600" dirty="0">
                <a:solidFill>
                  <a:sysClr val="windowText" lastClr="000000"/>
                </a:solidFill>
                <a:cs typeface="Times New Roman" panose="02020603050405020304" pitchFamily="18" charset="0"/>
              </a:rPr>
              <a:t>26</a:t>
            </a:r>
            <a:endParaRPr lang="zh-TW" altLang="en-US" sz="6600" dirty="0">
              <a:solidFill>
                <a:sysClr val="windowText" lastClr="000000"/>
              </a:solidFill>
              <a:cs typeface="Times New Roman" panose="02020603050405020304" pitchFamily="18" charset="0"/>
            </a:endParaRPr>
          </a:p>
        </p:txBody>
      </p:sp>
      <p:sp>
        <p:nvSpPr>
          <p:cNvPr id="32" name="矩形 31">
            <a:extLst>
              <a:ext uri="{FF2B5EF4-FFF2-40B4-BE49-F238E27FC236}">
                <a16:creationId xmlns:a16="http://schemas.microsoft.com/office/drawing/2014/main" id="{A3A3D42E-94A2-622B-80E2-D665BFEB0662}"/>
              </a:ext>
            </a:extLst>
          </p:cNvPr>
          <p:cNvSpPr/>
          <p:nvPr/>
        </p:nvSpPr>
        <p:spPr>
          <a:xfrm>
            <a:off x="3083560" y="4222750"/>
            <a:ext cx="1630680" cy="736600"/>
          </a:xfrm>
          <a:custGeom>
            <a:avLst/>
            <a:gdLst>
              <a:gd name="connsiteX0" fmla="*/ 0 w 1630680"/>
              <a:gd name="connsiteY0" fmla="*/ 0 h 736600"/>
              <a:gd name="connsiteX1" fmla="*/ 527253 w 1630680"/>
              <a:gd name="connsiteY1" fmla="*/ 0 h 736600"/>
              <a:gd name="connsiteX2" fmla="*/ 1054506 w 1630680"/>
              <a:gd name="connsiteY2" fmla="*/ 0 h 736600"/>
              <a:gd name="connsiteX3" fmla="*/ 1630680 w 1630680"/>
              <a:gd name="connsiteY3" fmla="*/ 0 h 736600"/>
              <a:gd name="connsiteX4" fmla="*/ 1630680 w 1630680"/>
              <a:gd name="connsiteY4" fmla="*/ 360934 h 736600"/>
              <a:gd name="connsiteX5" fmla="*/ 1630680 w 1630680"/>
              <a:gd name="connsiteY5" fmla="*/ 736600 h 736600"/>
              <a:gd name="connsiteX6" fmla="*/ 1136040 w 1630680"/>
              <a:gd name="connsiteY6" fmla="*/ 736600 h 736600"/>
              <a:gd name="connsiteX7" fmla="*/ 592480 w 1630680"/>
              <a:gd name="connsiteY7" fmla="*/ 736600 h 736600"/>
              <a:gd name="connsiteX8" fmla="*/ 0 w 1630680"/>
              <a:gd name="connsiteY8" fmla="*/ 736600 h 736600"/>
              <a:gd name="connsiteX9" fmla="*/ 0 w 1630680"/>
              <a:gd name="connsiteY9" fmla="*/ 368300 h 736600"/>
              <a:gd name="connsiteX10" fmla="*/ 0 w 1630680"/>
              <a:gd name="connsiteY10" fmla="*/ 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0680" h="736600" fill="none" extrusionOk="0">
                <a:moveTo>
                  <a:pt x="0" y="0"/>
                </a:moveTo>
                <a:cubicBezTo>
                  <a:pt x="138948" y="-28952"/>
                  <a:pt x="330238" y="37194"/>
                  <a:pt x="527253" y="0"/>
                </a:cubicBezTo>
                <a:cubicBezTo>
                  <a:pt x="724268" y="-37194"/>
                  <a:pt x="928001" y="53123"/>
                  <a:pt x="1054506" y="0"/>
                </a:cubicBezTo>
                <a:cubicBezTo>
                  <a:pt x="1181011" y="-53123"/>
                  <a:pt x="1391569" y="7068"/>
                  <a:pt x="1630680" y="0"/>
                </a:cubicBezTo>
                <a:cubicBezTo>
                  <a:pt x="1642308" y="136283"/>
                  <a:pt x="1622720" y="216224"/>
                  <a:pt x="1630680" y="360934"/>
                </a:cubicBezTo>
                <a:cubicBezTo>
                  <a:pt x="1638640" y="505644"/>
                  <a:pt x="1614695" y="656143"/>
                  <a:pt x="1630680" y="736600"/>
                </a:cubicBezTo>
                <a:cubicBezTo>
                  <a:pt x="1522882" y="787962"/>
                  <a:pt x="1281446" y="701067"/>
                  <a:pt x="1136040" y="736600"/>
                </a:cubicBezTo>
                <a:cubicBezTo>
                  <a:pt x="990634" y="772133"/>
                  <a:pt x="704132" y="679156"/>
                  <a:pt x="592480" y="736600"/>
                </a:cubicBezTo>
                <a:cubicBezTo>
                  <a:pt x="480828" y="794044"/>
                  <a:pt x="159676" y="736549"/>
                  <a:pt x="0" y="736600"/>
                </a:cubicBezTo>
                <a:cubicBezTo>
                  <a:pt x="-43685" y="561749"/>
                  <a:pt x="31201" y="484797"/>
                  <a:pt x="0" y="368300"/>
                </a:cubicBezTo>
                <a:cubicBezTo>
                  <a:pt x="-31201" y="251803"/>
                  <a:pt x="31760" y="183047"/>
                  <a:pt x="0" y="0"/>
                </a:cubicBezTo>
                <a:close/>
              </a:path>
              <a:path w="1630680" h="736600" stroke="0" extrusionOk="0">
                <a:moveTo>
                  <a:pt x="0" y="0"/>
                </a:moveTo>
                <a:cubicBezTo>
                  <a:pt x="223121" y="-52244"/>
                  <a:pt x="275797" y="28374"/>
                  <a:pt x="494640" y="0"/>
                </a:cubicBezTo>
                <a:cubicBezTo>
                  <a:pt x="713483" y="-28374"/>
                  <a:pt x="932910" y="18690"/>
                  <a:pt x="1054506" y="0"/>
                </a:cubicBezTo>
                <a:cubicBezTo>
                  <a:pt x="1176102" y="-18690"/>
                  <a:pt x="1407085" y="2857"/>
                  <a:pt x="1630680" y="0"/>
                </a:cubicBezTo>
                <a:cubicBezTo>
                  <a:pt x="1637144" y="156649"/>
                  <a:pt x="1589042" y="302186"/>
                  <a:pt x="1630680" y="383032"/>
                </a:cubicBezTo>
                <a:cubicBezTo>
                  <a:pt x="1672318" y="463878"/>
                  <a:pt x="1615379" y="655150"/>
                  <a:pt x="1630680" y="736600"/>
                </a:cubicBezTo>
                <a:cubicBezTo>
                  <a:pt x="1374542" y="742584"/>
                  <a:pt x="1224858" y="698517"/>
                  <a:pt x="1054506" y="736600"/>
                </a:cubicBezTo>
                <a:cubicBezTo>
                  <a:pt x="884154" y="774683"/>
                  <a:pt x="688445" y="705164"/>
                  <a:pt x="494640" y="736600"/>
                </a:cubicBezTo>
                <a:cubicBezTo>
                  <a:pt x="300835" y="768036"/>
                  <a:pt x="152893" y="704881"/>
                  <a:pt x="0" y="736600"/>
                </a:cubicBezTo>
                <a:cubicBezTo>
                  <a:pt x="-6678" y="603131"/>
                  <a:pt x="42504" y="479112"/>
                  <a:pt x="0" y="353568"/>
                </a:cubicBezTo>
                <a:cubicBezTo>
                  <a:pt x="-42504" y="228024"/>
                  <a:pt x="17986" y="174759"/>
                  <a:pt x="0" y="0"/>
                </a:cubicBezTo>
                <a:close/>
              </a:path>
            </a:pathLst>
          </a:custGeom>
          <a:solidFill>
            <a:schemeClr val="accent1"/>
          </a:solidFill>
          <a:ln>
            <a:solidFill>
              <a:schemeClr val="tx1"/>
            </a:solidFill>
            <a:extLst>
              <a:ext uri="{C807C97D-BFC1-408E-A445-0C87EB9F89A2}">
                <ask:lineSketchStyleProps xmlns:ask="http://schemas.microsoft.com/office/drawing/2018/sketchyshapes" sd="26014442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6600" dirty="0">
                <a:solidFill>
                  <a:sysClr val="windowText" lastClr="000000"/>
                </a:solidFill>
                <a:cs typeface="Times New Roman" panose="02020603050405020304" pitchFamily="18" charset="0"/>
              </a:rPr>
              <a:t>27</a:t>
            </a:r>
            <a:endParaRPr lang="zh-TW" altLang="en-US" sz="6600" dirty="0">
              <a:solidFill>
                <a:sysClr val="windowText" lastClr="000000"/>
              </a:solidFill>
              <a:cs typeface="Times New Roman" panose="02020603050405020304" pitchFamily="18" charset="0"/>
            </a:endParaRPr>
          </a:p>
        </p:txBody>
      </p:sp>
      <p:sp>
        <p:nvSpPr>
          <p:cNvPr id="33" name="矩形 32">
            <a:extLst>
              <a:ext uri="{FF2B5EF4-FFF2-40B4-BE49-F238E27FC236}">
                <a16:creationId xmlns:a16="http://schemas.microsoft.com/office/drawing/2014/main" id="{2A29A176-2DA6-B02D-2D23-7162F55DEA8C}"/>
              </a:ext>
            </a:extLst>
          </p:cNvPr>
          <p:cNvSpPr/>
          <p:nvPr/>
        </p:nvSpPr>
        <p:spPr>
          <a:xfrm>
            <a:off x="4714240" y="4222750"/>
            <a:ext cx="3312160" cy="736600"/>
          </a:xfrm>
          <a:custGeom>
            <a:avLst/>
            <a:gdLst>
              <a:gd name="connsiteX0" fmla="*/ 0 w 3312160"/>
              <a:gd name="connsiteY0" fmla="*/ 0 h 736600"/>
              <a:gd name="connsiteX1" fmla="*/ 452662 w 3312160"/>
              <a:gd name="connsiteY1" fmla="*/ 0 h 736600"/>
              <a:gd name="connsiteX2" fmla="*/ 1037810 w 3312160"/>
              <a:gd name="connsiteY2" fmla="*/ 0 h 736600"/>
              <a:gd name="connsiteX3" fmla="*/ 1622958 w 3312160"/>
              <a:gd name="connsiteY3" fmla="*/ 0 h 736600"/>
              <a:gd name="connsiteX4" fmla="*/ 2141863 w 3312160"/>
              <a:gd name="connsiteY4" fmla="*/ 0 h 736600"/>
              <a:gd name="connsiteX5" fmla="*/ 2660769 w 3312160"/>
              <a:gd name="connsiteY5" fmla="*/ 0 h 736600"/>
              <a:gd name="connsiteX6" fmla="*/ 3312160 w 3312160"/>
              <a:gd name="connsiteY6" fmla="*/ 0 h 736600"/>
              <a:gd name="connsiteX7" fmla="*/ 3312160 w 3312160"/>
              <a:gd name="connsiteY7" fmla="*/ 353568 h 736600"/>
              <a:gd name="connsiteX8" fmla="*/ 3312160 w 3312160"/>
              <a:gd name="connsiteY8" fmla="*/ 736600 h 736600"/>
              <a:gd name="connsiteX9" fmla="*/ 2727012 w 3312160"/>
              <a:gd name="connsiteY9" fmla="*/ 736600 h 736600"/>
              <a:gd name="connsiteX10" fmla="*/ 2141863 w 3312160"/>
              <a:gd name="connsiteY10" fmla="*/ 736600 h 736600"/>
              <a:gd name="connsiteX11" fmla="*/ 1556715 w 3312160"/>
              <a:gd name="connsiteY11" fmla="*/ 736600 h 736600"/>
              <a:gd name="connsiteX12" fmla="*/ 971567 w 3312160"/>
              <a:gd name="connsiteY12" fmla="*/ 736600 h 736600"/>
              <a:gd name="connsiteX13" fmla="*/ 0 w 3312160"/>
              <a:gd name="connsiteY13" fmla="*/ 736600 h 736600"/>
              <a:gd name="connsiteX14" fmla="*/ 0 w 3312160"/>
              <a:gd name="connsiteY14" fmla="*/ 353568 h 736600"/>
              <a:gd name="connsiteX15" fmla="*/ 0 w 3312160"/>
              <a:gd name="connsiteY15" fmla="*/ 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12160" h="736600" fill="none" extrusionOk="0">
                <a:moveTo>
                  <a:pt x="0" y="0"/>
                </a:moveTo>
                <a:cubicBezTo>
                  <a:pt x="149507" y="-1399"/>
                  <a:pt x="254496" y="23010"/>
                  <a:pt x="452662" y="0"/>
                </a:cubicBezTo>
                <a:cubicBezTo>
                  <a:pt x="650828" y="-23010"/>
                  <a:pt x="764196" y="7940"/>
                  <a:pt x="1037810" y="0"/>
                </a:cubicBezTo>
                <a:cubicBezTo>
                  <a:pt x="1311424" y="-7940"/>
                  <a:pt x="1340032" y="51132"/>
                  <a:pt x="1622958" y="0"/>
                </a:cubicBezTo>
                <a:cubicBezTo>
                  <a:pt x="1905884" y="-51132"/>
                  <a:pt x="2005843" y="6298"/>
                  <a:pt x="2141863" y="0"/>
                </a:cubicBezTo>
                <a:cubicBezTo>
                  <a:pt x="2277884" y="-6298"/>
                  <a:pt x="2405076" y="11671"/>
                  <a:pt x="2660769" y="0"/>
                </a:cubicBezTo>
                <a:cubicBezTo>
                  <a:pt x="2916462" y="-11671"/>
                  <a:pt x="3159040" y="22120"/>
                  <a:pt x="3312160" y="0"/>
                </a:cubicBezTo>
                <a:cubicBezTo>
                  <a:pt x="3351673" y="164877"/>
                  <a:pt x="3288562" y="240963"/>
                  <a:pt x="3312160" y="353568"/>
                </a:cubicBezTo>
                <a:cubicBezTo>
                  <a:pt x="3335758" y="466173"/>
                  <a:pt x="3297561" y="584557"/>
                  <a:pt x="3312160" y="736600"/>
                </a:cubicBezTo>
                <a:cubicBezTo>
                  <a:pt x="3071460" y="790798"/>
                  <a:pt x="2880019" y="701479"/>
                  <a:pt x="2727012" y="736600"/>
                </a:cubicBezTo>
                <a:cubicBezTo>
                  <a:pt x="2574005" y="771721"/>
                  <a:pt x="2345622" y="687891"/>
                  <a:pt x="2141863" y="736600"/>
                </a:cubicBezTo>
                <a:cubicBezTo>
                  <a:pt x="1938104" y="785309"/>
                  <a:pt x="1838889" y="720156"/>
                  <a:pt x="1556715" y="736600"/>
                </a:cubicBezTo>
                <a:cubicBezTo>
                  <a:pt x="1274541" y="753044"/>
                  <a:pt x="1224948" y="711521"/>
                  <a:pt x="971567" y="736600"/>
                </a:cubicBezTo>
                <a:cubicBezTo>
                  <a:pt x="718186" y="761679"/>
                  <a:pt x="414467" y="730611"/>
                  <a:pt x="0" y="736600"/>
                </a:cubicBezTo>
                <a:cubicBezTo>
                  <a:pt x="-1513" y="558635"/>
                  <a:pt x="8847" y="448640"/>
                  <a:pt x="0" y="353568"/>
                </a:cubicBezTo>
                <a:cubicBezTo>
                  <a:pt x="-8847" y="258496"/>
                  <a:pt x="31149" y="138175"/>
                  <a:pt x="0" y="0"/>
                </a:cubicBezTo>
                <a:close/>
              </a:path>
              <a:path w="3312160" h="736600" stroke="0" extrusionOk="0">
                <a:moveTo>
                  <a:pt x="0" y="0"/>
                </a:moveTo>
                <a:cubicBezTo>
                  <a:pt x="96460" y="-12732"/>
                  <a:pt x="241621" y="28580"/>
                  <a:pt x="452662" y="0"/>
                </a:cubicBezTo>
                <a:cubicBezTo>
                  <a:pt x="663703" y="-28580"/>
                  <a:pt x="846751" y="28780"/>
                  <a:pt x="1037810" y="0"/>
                </a:cubicBezTo>
                <a:cubicBezTo>
                  <a:pt x="1228869" y="-28780"/>
                  <a:pt x="1459558" y="42100"/>
                  <a:pt x="1622958" y="0"/>
                </a:cubicBezTo>
                <a:cubicBezTo>
                  <a:pt x="1786358" y="-42100"/>
                  <a:pt x="1938289" y="18089"/>
                  <a:pt x="2241228" y="0"/>
                </a:cubicBezTo>
                <a:cubicBezTo>
                  <a:pt x="2544167" y="-18089"/>
                  <a:pt x="2786095" y="114104"/>
                  <a:pt x="3312160" y="0"/>
                </a:cubicBezTo>
                <a:cubicBezTo>
                  <a:pt x="3336477" y="161864"/>
                  <a:pt x="3303840" y="264466"/>
                  <a:pt x="3312160" y="375666"/>
                </a:cubicBezTo>
                <a:cubicBezTo>
                  <a:pt x="3320480" y="486866"/>
                  <a:pt x="3310074" y="633371"/>
                  <a:pt x="3312160" y="736600"/>
                </a:cubicBezTo>
                <a:cubicBezTo>
                  <a:pt x="3166566" y="789184"/>
                  <a:pt x="3037714" y="685969"/>
                  <a:pt x="2793255" y="736600"/>
                </a:cubicBezTo>
                <a:cubicBezTo>
                  <a:pt x="2548797" y="787231"/>
                  <a:pt x="2465077" y="680229"/>
                  <a:pt x="2174985" y="736600"/>
                </a:cubicBezTo>
                <a:cubicBezTo>
                  <a:pt x="1884893" y="792971"/>
                  <a:pt x="1848791" y="718471"/>
                  <a:pt x="1656080" y="736600"/>
                </a:cubicBezTo>
                <a:cubicBezTo>
                  <a:pt x="1463369" y="754729"/>
                  <a:pt x="1304272" y="708955"/>
                  <a:pt x="1070932" y="736600"/>
                </a:cubicBezTo>
                <a:cubicBezTo>
                  <a:pt x="837592" y="764245"/>
                  <a:pt x="228261" y="666222"/>
                  <a:pt x="0" y="736600"/>
                </a:cubicBezTo>
                <a:cubicBezTo>
                  <a:pt x="-15405" y="593194"/>
                  <a:pt x="25554" y="529888"/>
                  <a:pt x="0" y="390398"/>
                </a:cubicBezTo>
                <a:cubicBezTo>
                  <a:pt x="-25554" y="250908"/>
                  <a:pt x="45334" y="90621"/>
                  <a:pt x="0" y="0"/>
                </a:cubicBezTo>
                <a:close/>
              </a:path>
            </a:pathLst>
          </a:custGeom>
          <a:solidFill>
            <a:schemeClr val="accent1"/>
          </a:solidFill>
          <a:ln>
            <a:solidFill>
              <a:schemeClr val="tx1"/>
            </a:solidFill>
            <a:extLst>
              <a:ext uri="{C807C97D-BFC1-408E-A445-0C87EB9F89A2}">
                <ask:lineSketchStyleProps xmlns:ask="http://schemas.microsoft.com/office/drawing/2018/sketchyshapes" sd="26014442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6600" dirty="0">
                <a:solidFill>
                  <a:sysClr val="windowText" lastClr="000000"/>
                </a:solidFill>
                <a:cs typeface="Times New Roman" panose="02020603050405020304" pitchFamily="18" charset="0"/>
              </a:rPr>
              <a:t>28</a:t>
            </a:r>
            <a:endParaRPr lang="zh-TW" altLang="en-US" sz="6600" dirty="0">
              <a:solidFill>
                <a:sysClr val="windowText" lastClr="000000"/>
              </a:solidFill>
              <a:cs typeface="Times New Roman" panose="02020603050405020304" pitchFamily="18" charset="0"/>
            </a:endParaRPr>
          </a:p>
        </p:txBody>
      </p:sp>
      <p:sp>
        <p:nvSpPr>
          <p:cNvPr id="34" name="矩形 33">
            <a:extLst>
              <a:ext uri="{FF2B5EF4-FFF2-40B4-BE49-F238E27FC236}">
                <a16:creationId xmlns:a16="http://schemas.microsoft.com/office/drawing/2014/main" id="{379F6501-FC73-8659-3C4D-D00B256B63D4}"/>
              </a:ext>
            </a:extLst>
          </p:cNvPr>
          <p:cNvSpPr/>
          <p:nvPr/>
        </p:nvSpPr>
        <p:spPr>
          <a:xfrm>
            <a:off x="8026400" y="4222750"/>
            <a:ext cx="1534160" cy="736600"/>
          </a:xfrm>
          <a:custGeom>
            <a:avLst/>
            <a:gdLst>
              <a:gd name="connsiteX0" fmla="*/ 0 w 1534160"/>
              <a:gd name="connsiteY0" fmla="*/ 0 h 736600"/>
              <a:gd name="connsiteX1" fmla="*/ 496045 w 1534160"/>
              <a:gd name="connsiteY1" fmla="*/ 0 h 736600"/>
              <a:gd name="connsiteX2" fmla="*/ 992090 w 1534160"/>
              <a:gd name="connsiteY2" fmla="*/ 0 h 736600"/>
              <a:gd name="connsiteX3" fmla="*/ 1534160 w 1534160"/>
              <a:gd name="connsiteY3" fmla="*/ 0 h 736600"/>
              <a:gd name="connsiteX4" fmla="*/ 1534160 w 1534160"/>
              <a:gd name="connsiteY4" fmla="*/ 360934 h 736600"/>
              <a:gd name="connsiteX5" fmla="*/ 1534160 w 1534160"/>
              <a:gd name="connsiteY5" fmla="*/ 736600 h 736600"/>
              <a:gd name="connsiteX6" fmla="*/ 1068798 w 1534160"/>
              <a:gd name="connsiteY6" fmla="*/ 736600 h 736600"/>
              <a:gd name="connsiteX7" fmla="*/ 557411 w 1534160"/>
              <a:gd name="connsiteY7" fmla="*/ 736600 h 736600"/>
              <a:gd name="connsiteX8" fmla="*/ 0 w 1534160"/>
              <a:gd name="connsiteY8" fmla="*/ 736600 h 736600"/>
              <a:gd name="connsiteX9" fmla="*/ 0 w 1534160"/>
              <a:gd name="connsiteY9" fmla="*/ 368300 h 736600"/>
              <a:gd name="connsiteX10" fmla="*/ 0 w 1534160"/>
              <a:gd name="connsiteY10" fmla="*/ 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34160" h="736600" fill="none" extrusionOk="0">
                <a:moveTo>
                  <a:pt x="0" y="0"/>
                </a:moveTo>
                <a:cubicBezTo>
                  <a:pt x="138135" y="-20964"/>
                  <a:pt x="395577" y="48988"/>
                  <a:pt x="496045" y="0"/>
                </a:cubicBezTo>
                <a:cubicBezTo>
                  <a:pt x="596513" y="-48988"/>
                  <a:pt x="891259" y="58848"/>
                  <a:pt x="992090" y="0"/>
                </a:cubicBezTo>
                <a:cubicBezTo>
                  <a:pt x="1092921" y="-58848"/>
                  <a:pt x="1424174" y="17629"/>
                  <a:pt x="1534160" y="0"/>
                </a:cubicBezTo>
                <a:cubicBezTo>
                  <a:pt x="1545788" y="136283"/>
                  <a:pt x="1526200" y="216224"/>
                  <a:pt x="1534160" y="360934"/>
                </a:cubicBezTo>
                <a:cubicBezTo>
                  <a:pt x="1542120" y="505644"/>
                  <a:pt x="1518175" y="656143"/>
                  <a:pt x="1534160" y="736600"/>
                </a:cubicBezTo>
                <a:cubicBezTo>
                  <a:pt x="1391513" y="787398"/>
                  <a:pt x="1167122" y="684985"/>
                  <a:pt x="1068798" y="736600"/>
                </a:cubicBezTo>
                <a:cubicBezTo>
                  <a:pt x="970474" y="788215"/>
                  <a:pt x="679715" y="688745"/>
                  <a:pt x="557411" y="736600"/>
                </a:cubicBezTo>
                <a:cubicBezTo>
                  <a:pt x="435107" y="784455"/>
                  <a:pt x="189767" y="711367"/>
                  <a:pt x="0" y="736600"/>
                </a:cubicBezTo>
                <a:cubicBezTo>
                  <a:pt x="-43685" y="561749"/>
                  <a:pt x="31201" y="484797"/>
                  <a:pt x="0" y="368300"/>
                </a:cubicBezTo>
                <a:cubicBezTo>
                  <a:pt x="-31201" y="251803"/>
                  <a:pt x="31760" y="183047"/>
                  <a:pt x="0" y="0"/>
                </a:cubicBezTo>
                <a:close/>
              </a:path>
              <a:path w="1534160" h="736600" stroke="0" extrusionOk="0">
                <a:moveTo>
                  <a:pt x="0" y="0"/>
                </a:moveTo>
                <a:cubicBezTo>
                  <a:pt x="224853" y="-7009"/>
                  <a:pt x="297252" y="55436"/>
                  <a:pt x="465362" y="0"/>
                </a:cubicBezTo>
                <a:cubicBezTo>
                  <a:pt x="633472" y="-55436"/>
                  <a:pt x="807550" y="3070"/>
                  <a:pt x="992090" y="0"/>
                </a:cubicBezTo>
                <a:cubicBezTo>
                  <a:pt x="1176630" y="-3070"/>
                  <a:pt x="1327621" y="26223"/>
                  <a:pt x="1534160" y="0"/>
                </a:cubicBezTo>
                <a:cubicBezTo>
                  <a:pt x="1540624" y="156649"/>
                  <a:pt x="1492522" y="302186"/>
                  <a:pt x="1534160" y="383032"/>
                </a:cubicBezTo>
                <a:cubicBezTo>
                  <a:pt x="1575798" y="463878"/>
                  <a:pt x="1518859" y="655150"/>
                  <a:pt x="1534160" y="736600"/>
                </a:cubicBezTo>
                <a:cubicBezTo>
                  <a:pt x="1277100" y="767152"/>
                  <a:pt x="1247403" y="684262"/>
                  <a:pt x="992090" y="736600"/>
                </a:cubicBezTo>
                <a:cubicBezTo>
                  <a:pt x="736777" y="788938"/>
                  <a:pt x="690267" y="681377"/>
                  <a:pt x="465362" y="736600"/>
                </a:cubicBezTo>
                <a:cubicBezTo>
                  <a:pt x="240457" y="791823"/>
                  <a:pt x="131446" y="724595"/>
                  <a:pt x="0" y="736600"/>
                </a:cubicBezTo>
                <a:cubicBezTo>
                  <a:pt x="-6678" y="603131"/>
                  <a:pt x="42504" y="479112"/>
                  <a:pt x="0" y="353568"/>
                </a:cubicBezTo>
                <a:cubicBezTo>
                  <a:pt x="-42504" y="228024"/>
                  <a:pt x="17986" y="174759"/>
                  <a:pt x="0" y="0"/>
                </a:cubicBezTo>
                <a:close/>
              </a:path>
            </a:pathLst>
          </a:custGeom>
          <a:solidFill>
            <a:schemeClr val="accent1"/>
          </a:solidFill>
          <a:ln>
            <a:solidFill>
              <a:schemeClr val="tx1"/>
            </a:solidFill>
            <a:extLst>
              <a:ext uri="{C807C97D-BFC1-408E-A445-0C87EB9F89A2}">
                <ask:lineSketchStyleProps xmlns:ask="http://schemas.microsoft.com/office/drawing/2018/sketchyshapes" sd="26014442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6600" dirty="0">
                <a:solidFill>
                  <a:sysClr val="windowText" lastClr="000000"/>
                </a:solidFill>
                <a:cs typeface="Times New Roman" panose="02020603050405020304" pitchFamily="18" charset="0"/>
              </a:rPr>
              <a:t>29</a:t>
            </a:r>
            <a:endParaRPr lang="zh-TW" altLang="en-US" sz="6600" dirty="0">
              <a:solidFill>
                <a:sysClr val="windowText" lastClr="000000"/>
              </a:solidFill>
              <a:cs typeface="Times New Roman" panose="02020603050405020304" pitchFamily="18" charset="0"/>
            </a:endParaRPr>
          </a:p>
        </p:txBody>
      </p:sp>
      <p:sp>
        <p:nvSpPr>
          <p:cNvPr id="35" name="矩形 34">
            <a:extLst>
              <a:ext uri="{FF2B5EF4-FFF2-40B4-BE49-F238E27FC236}">
                <a16:creationId xmlns:a16="http://schemas.microsoft.com/office/drawing/2014/main" id="{A5F11464-CF5A-2E69-427B-FCEC1EB8B335}"/>
              </a:ext>
            </a:extLst>
          </p:cNvPr>
          <p:cNvSpPr/>
          <p:nvPr/>
        </p:nvSpPr>
        <p:spPr>
          <a:xfrm>
            <a:off x="9560560" y="4222750"/>
            <a:ext cx="2240280" cy="736600"/>
          </a:xfrm>
          <a:custGeom>
            <a:avLst/>
            <a:gdLst>
              <a:gd name="connsiteX0" fmla="*/ 0 w 2240280"/>
              <a:gd name="connsiteY0" fmla="*/ 0 h 736600"/>
              <a:gd name="connsiteX1" fmla="*/ 492862 w 2240280"/>
              <a:gd name="connsiteY1" fmla="*/ 0 h 736600"/>
              <a:gd name="connsiteX2" fmla="*/ 1008126 w 2240280"/>
              <a:gd name="connsiteY2" fmla="*/ 0 h 736600"/>
              <a:gd name="connsiteX3" fmla="*/ 1545793 w 2240280"/>
              <a:gd name="connsiteY3" fmla="*/ 0 h 736600"/>
              <a:gd name="connsiteX4" fmla="*/ 2240280 w 2240280"/>
              <a:gd name="connsiteY4" fmla="*/ 0 h 736600"/>
              <a:gd name="connsiteX5" fmla="*/ 2240280 w 2240280"/>
              <a:gd name="connsiteY5" fmla="*/ 375666 h 736600"/>
              <a:gd name="connsiteX6" fmla="*/ 2240280 w 2240280"/>
              <a:gd name="connsiteY6" fmla="*/ 736600 h 736600"/>
              <a:gd name="connsiteX7" fmla="*/ 1702613 w 2240280"/>
              <a:gd name="connsiteY7" fmla="*/ 736600 h 736600"/>
              <a:gd name="connsiteX8" fmla="*/ 1142543 w 2240280"/>
              <a:gd name="connsiteY8" fmla="*/ 736600 h 736600"/>
              <a:gd name="connsiteX9" fmla="*/ 582473 w 2240280"/>
              <a:gd name="connsiteY9" fmla="*/ 736600 h 736600"/>
              <a:gd name="connsiteX10" fmla="*/ 0 w 2240280"/>
              <a:gd name="connsiteY10" fmla="*/ 736600 h 736600"/>
              <a:gd name="connsiteX11" fmla="*/ 0 w 2240280"/>
              <a:gd name="connsiteY11" fmla="*/ 383032 h 736600"/>
              <a:gd name="connsiteX12" fmla="*/ 0 w 2240280"/>
              <a:gd name="connsiteY12" fmla="*/ 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0280" h="736600" fill="none" extrusionOk="0">
                <a:moveTo>
                  <a:pt x="0" y="0"/>
                </a:moveTo>
                <a:cubicBezTo>
                  <a:pt x="163978" y="-42447"/>
                  <a:pt x="360184" y="38613"/>
                  <a:pt x="492862" y="0"/>
                </a:cubicBezTo>
                <a:cubicBezTo>
                  <a:pt x="625540" y="-38613"/>
                  <a:pt x="752771" y="55802"/>
                  <a:pt x="1008126" y="0"/>
                </a:cubicBezTo>
                <a:cubicBezTo>
                  <a:pt x="1263481" y="-55802"/>
                  <a:pt x="1368086" y="53909"/>
                  <a:pt x="1545793" y="0"/>
                </a:cubicBezTo>
                <a:cubicBezTo>
                  <a:pt x="1723500" y="-53909"/>
                  <a:pt x="2082186" y="80972"/>
                  <a:pt x="2240280" y="0"/>
                </a:cubicBezTo>
                <a:cubicBezTo>
                  <a:pt x="2283515" y="184051"/>
                  <a:pt x="2196518" y="296438"/>
                  <a:pt x="2240280" y="375666"/>
                </a:cubicBezTo>
                <a:cubicBezTo>
                  <a:pt x="2284042" y="454894"/>
                  <a:pt x="2232912" y="585985"/>
                  <a:pt x="2240280" y="736600"/>
                </a:cubicBezTo>
                <a:cubicBezTo>
                  <a:pt x="2131348" y="788900"/>
                  <a:pt x="1968607" y="720151"/>
                  <a:pt x="1702613" y="736600"/>
                </a:cubicBezTo>
                <a:cubicBezTo>
                  <a:pt x="1436619" y="753049"/>
                  <a:pt x="1339252" y="682749"/>
                  <a:pt x="1142543" y="736600"/>
                </a:cubicBezTo>
                <a:cubicBezTo>
                  <a:pt x="945834" y="790451"/>
                  <a:pt x="725327" y="691412"/>
                  <a:pt x="582473" y="736600"/>
                </a:cubicBezTo>
                <a:cubicBezTo>
                  <a:pt x="439619" y="781788"/>
                  <a:pt x="156401" y="684696"/>
                  <a:pt x="0" y="736600"/>
                </a:cubicBezTo>
                <a:cubicBezTo>
                  <a:pt x="-39994" y="598820"/>
                  <a:pt x="25915" y="472122"/>
                  <a:pt x="0" y="383032"/>
                </a:cubicBezTo>
                <a:cubicBezTo>
                  <a:pt x="-25915" y="293942"/>
                  <a:pt x="7074" y="181397"/>
                  <a:pt x="0" y="0"/>
                </a:cubicBezTo>
                <a:close/>
              </a:path>
              <a:path w="2240280" h="736600" stroke="0" extrusionOk="0">
                <a:moveTo>
                  <a:pt x="0" y="0"/>
                </a:moveTo>
                <a:cubicBezTo>
                  <a:pt x="120512" y="-36421"/>
                  <a:pt x="391394" y="38480"/>
                  <a:pt x="492862" y="0"/>
                </a:cubicBezTo>
                <a:cubicBezTo>
                  <a:pt x="594330" y="-38480"/>
                  <a:pt x="932449" y="52868"/>
                  <a:pt x="1075334" y="0"/>
                </a:cubicBezTo>
                <a:cubicBezTo>
                  <a:pt x="1218219" y="-52868"/>
                  <a:pt x="1384601" y="51240"/>
                  <a:pt x="1657807" y="0"/>
                </a:cubicBezTo>
                <a:cubicBezTo>
                  <a:pt x="1931013" y="-51240"/>
                  <a:pt x="2075738" y="60992"/>
                  <a:pt x="2240280" y="0"/>
                </a:cubicBezTo>
                <a:cubicBezTo>
                  <a:pt x="2254566" y="113584"/>
                  <a:pt x="2228515" y="253654"/>
                  <a:pt x="2240280" y="383032"/>
                </a:cubicBezTo>
                <a:cubicBezTo>
                  <a:pt x="2252045" y="512410"/>
                  <a:pt x="2231960" y="575441"/>
                  <a:pt x="2240280" y="736600"/>
                </a:cubicBezTo>
                <a:cubicBezTo>
                  <a:pt x="2117182" y="747400"/>
                  <a:pt x="1888862" y="675386"/>
                  <a:pt x="1657807" y="736600"/>
                </a:cubicBezTo>
                <a:cubicBezTo>
                  <a:pt x="1426752" y="797814"/>
                  <a:pt x="1307864" y="673854"/>
                  <a:pt x="1052932" y="736600"/>
                </a:cubicBezTo>
                <a:cubicBezTo>
                  <a:pt x="798000" y="799346"/>
                  <a:pt x="523292" y="634855"/>
                  <a:pt x="0" y="736600"/>
                </a:cubicBezTo>
                <a:cubicBezTo>
                  <a:pt x="-36634" y="622388"/>
                  <a:pt x="5612" y="526901"/>
                  <a:pt x="0" y="375666"/>
                </a:cubicBezTo>
                <a:cubicBezTo>
                  <a:pt x="-5612" y="224431"/>
                  <a:pt x="22487" y="89786"/>
                  <a:pt x="0" y="0"/>
                </a:cubicBezTo>
                <a:close/>
              </a:path>
            </a:pathLst>
          </a:custGeom>
          <a:solidFill>
            <a:schemeClr val="accent1"/>
          </a:solidFill>
          <a:ln>
            <a:solidFill>
              <a:schemeClr val="tx1"/>
            </a:solidFill>
            <a:extLst>
              <a:ext uri="{C807C97D-BFC1-408E-A445-0C87EB9F89A2}">
                <ask:lineSketchStyleProps xmlns:ask="http://schemas.microsoft.com/office/drawing/2018/sketchyshapes" sd="26014442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6600" dirty="0">
                <a:solidFill>
                  <a:sysClr val="windowText" lastClr="000000"/>
                </a:solidFill>
                <a:cs typeface="Times New Roman" panose="02020603050405020304" pitchFamily="18" charset="0"/>
              </a:rPr>
              <a:t>30</a:t>
            </a:r>
            <a:endParaRPr lang="zh-TW" altLang="en-US" sz="6600" dirty="0">
              <a:solidFill>
                <a:sysClr val="windowText" lastClr="000000"/>
              </a:solidFill>
              <a:cs typeface="Times New Roman" panose="02020603050405020304" pitchFamily="18" charset="0"/>
            </a:endParaRPr>
          </a:p>
        </p:txBody>
      </p:sp>
      <p:sp>
        <p:nvSpPr>
          <p:cNvPr id="36" name="矩形 35">
            <a:extLst>
              <a:ext uri="{FF2B5EF4-FFF2-40B4-BE49-F238E27FC236}">
                <a16:creationId xmlns:a16="http://schemas.microsoft.com/office/drawing/2014/main" id="{5736F324-488A-FF88-170E-165696A918D1}"/>
              </a:ext>
            </a:extLst>
          </p:cNvPr>
          <p:cNvSpPr/>
          <p:nvPr/>
        </p:nvSpPr>
        <p:spPr>
          <a:xfrm>
            <a:off x="391160" y="4968875"/>
            <a:ext cx="1346200" cy="736600"/>
          </a:xfrm>
          <a:custGeom>
            <a:avLst/>
            <a:gdLst>
              <a:gd name="connsiteX0" fmla="*/ 0 w 1346200"/>
              <a:gd name="connsiteY0" fmla="*/ 0 h 736600"/>
              <a:gd name="connsiteX1" fmla="*/ 435271 w 1346200"/>
              <a:gd name="connsiteY1" fmla="*/ 0 h 736600"/>
              <a:gd name="connsiteX2" fmla="*/ 870543 w 1346200"/>
              <a:gd name="connsiteY2" fmla="*/ 0 h 736600"/>
              <a:gd name="connsiteX3" fmla="*/ 1346200 w 1346200"/>
              <a:gd name="connsiteY3" fmla="*/ 0 h 736600"/>
              <a:gd name="connsiteX4" fmla="*/ 1346200 w 1346200"/>
              <a:gd name="connsiteY4" fmla="*/ 360934 h 736600"/>
              <a:gd name="connsiteX5" fmla="*/ 1346200 w 1346200"/>
              <a:gd name="connsiteY5" fmla="*/ 736600 h 736600"/>
              <a:gd name="connsiteX6" fmla="*/ 937853 w 1346200"/>
              <a:gd name="connsiteY6" fmla="*/ 736600 h 736600"/>
              <a:gd name="connsiteX7" fmla="*/ 489119 w 1346200"/>
              <a:gd name="connsiteY7" fmla="*/ 736600 h 736600"/>
              <a:gd name="connsiteX8" fmla="*/ 0 w 1346200"/>
              <a:gd name="connsiteY8" fmla="*/ 736600 h 736600"/>
              <a:gd name="connsiteX9" fmla="*/ 0 w 1346200"/>
              <a:gd name="connsiteY9" fmla="*/ 368300 h 736600"/>
              <a:gd name="connsiteX10" fmla="*/ 0 w 1346200"/>
              <a:gd name="connsiteY10" fmla="*/ 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200" h="736600" fill="none" extrusionOk="0">
                <a:moveTo>
                  <a:pt x="0" y="0"/>
                </a:moveTo>
                <a:cubicBezTo>
                  <a:pt x="154587" y="-30858"/>
                  <a:pt x="304429" y="21818"/>
                  <a:pt x="435271" y="0"/>
                </a:cubicBezTo>
                <a:cubicBezTo>
                  <a:pt x="566113" y="-21818"/>
                  <a:pt x="653114" y="31589"/>
                  <a:pt x="870543" y="0"/>
                </a:cubicBezTo>
                <a:cubicBezTo>
                  <a:pt x="1087972" y="-31589"/>
                  <a:pt x="1132717" y="20707"/>
                  <a:pt x="1346200" y="0"/>
                </a:cubicBezTo>
                <a:cubicBezTo>
                  <a:pt x="1357828" y="136283"/>
                  <a:pt x="1338240" y="216224"/>
                  <a:pt x="1346200" y="360934"/>
                </a:cubicBezTo>
                <a:cubicBezTo>
                  <a:pt x="1354160" y="505644"/>
                  <a:pt x="1330215" y="656143"/>
                  <a:pt x="1346200" y="736600"/>
                </a:cubicBezTo>
                <a:cubicBezTo>
                  <a:pt x="1227876" y="769400"/>
                  <a:pt x="1130550" y="727648"/>
                  <a:pt x="937853" y="736600"/>
                </a:cubicBezTo>
                <a:cubicBezTo>
                  <a:pt x="745156" y="745552"/>
                  <a:pt x="584420" y="700636"/>
                  <a:pt x="489119" y="736600"/>
                </a:cubicBezTo>
                <a:cubicBezTo>
                  <a:pt x="393818" y="772564"/>
                  <a:pt x="101472" y="728773"/>
                  <a:pt x="0" y="736600"/>
                </a:cubicBezTo>
                <a:cubicBezTo>
                  <a:pt x="-43685" y="561749"/>
                  <a:pt x="31201" y="484797"/>
                  <a:pt x="0" y="368300"/>
                </a:cubicBezTo>
                <a:cubicBezTo>
                  <a:pt x="-31201" y="251803"/>
                  <a:pt x="31760" y="183047"/>
                  <a:pt x="0" y="0"/>
                </a:cubicBezTo>
                <a:close/>
              </a:path>
              <a:path w="1346200" h="736600" stroke="0" extrusionOk="0">
                <a:moveTo>
                  <a:pt x="0" y="0"/>
                </a:moveTo>
                <a:cubicBezTo>
                  <a:pt x="115646" y="-23813"/>
                  <a:pt x="205448" y="1168"/>
                  <a:pt x="408347" y="0"/>
                </a:cubicBezTo>
                <a:cubicBezTo>
                  <a:pt x="611246" y="-1168"/>
                  <a:pt x="671455" y="33140"/>
                  <a:pt x="870543" y="0"/>
                </a:cubicBezTo>
                <a:cubicBezTo>
                  <a:pt x="1069631" y="-33140"/>
                  <a:pt x="1147025" y="10457"/>
                  <a:pt x="1346200" y="0"/>
                </a:cubicBezTo>
                <a:cubicBezTo>
                  <a:pt x="1352664" y="156649"/>
                  <a:pt x="1304562" y="302186"/>
                  <a:pt x="1346200" y="383032"/>
                </a:cubicBezTo>
                <a:cubicBezTo>
                  <a:pt x="1387838" y="463878"/>
                  <a:pt x="1330899" y="655150"/>
                  <a:pt x="1346200" y="736600"/>
                </a:cubicBezTo>
                <a:cubicBezTo>
                  <a:pt x="1204521" y="790893"/>
                  <a:pt x="1051412" y="682432"/>
                  <a:pt x="870543" y="736600"/>
                </a:cubicBezTo>
                <a:cubicBezTo>
                  <a:pt x="689674" y="790768"/>
                  <a:pt x="511392" y="718766"/>
                  <a:pt x="408347" y="736600"/>
                </a:cubicBezTo>
                <a:cubicBezTo>
                  <a:pt x="305302" y="754434"/>
                  <a:pt x="121078" y="687790"/>
                  <a:pt x="0" y="736600"/>
                </a:cubicBezTo>
                <a:cubicBezTo>
                  <a:pt x="-6678" y="603131"/>
                  <a:pt x="42504" y="479112"/>
                  <a:pt x="0" y="353568"/>
                </a:cubicBezTo>
                <a:cubicBezTo>
                  <a:pt x="-42504" y="228024"/>
                  <a:pt x="17986" y="174759"/>
                  <a:pt x="0" y="0"/>
                </a:cubicBezTo>
                <a:close/>
              </a:path>
            </a:pathLst>
          </a:custGeom>
          <a:solidFill>
            <a:schemeClr val="accent1"/>
          </a:solidFill>
          <a:ln>
            <a:solidFill>
              <a:schemeClr val="tx1"/>
            </a:solidFill>
            <a:extLst>
              <a:ext uri="{C807C97D-BFC1-408E-A445-0C87EB9F89A2}">
                <ask:lineSketchStyleProps xmlns:ask="http://schemas.microsoft.com/office/drawing/2018/sketchyshapes" sd="26014442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6600" dirty="0">
                <a:solidFill>
                  <a:sysClr val="windowText" lastClr="000000"/>
                </a:solidFill>
                <a:cs typeface="Times New Roman" panose="02020603050405020304" pitchFamily="18" charset="0"/>
              </a:rPr>
              <a:t>31</a:t>
            </a:r>
            <a:endParaRPr lang="zh-TW" altLang="en-US" sz="6600" dirty="0">
              <a:solidFill>
                <a:sysClr val="windowText" lastClr="000000"/>
              </a:solidFill>
              <a:cs typeface="Times New Roman" panose="02020603050405020304" pitchFamily="18" charset="0"/>
            </a:endParaRPr>
          </a:p>
        </p:txBody>
      </p:sp>
      <p:sp>
        <p:nvSpPr>
          <p:cNvPr id="37" name="矩形 36">
            <a:extLst>
              <a:ext uri="{FF2B5EF4-FFF2-40B4-BE49-F238E27FC236}">
                <a16:creationId xmlns:a16="http://schemas.microsoft.com/office/drawing/2014/main" id="{6D3B8E7C-EBFE-4BCE-F678-3E73FBC2AF9A}"/>
              </a:ext>
            </a:extLst>
          </p:cNvPr>
          <p:cNvSpPr/>
          <p:nvPr/>
        </p:nvSpPr>
        <p:spPr>
          <a:xfrm>
            <a:off x="1737360" y="4968875"/>
            <a:ext cx="1346200" cy="736600"/>
          </a:xfrm>
          <a:custGeom>
            <a:avLst/>
            <a:gdLst>
              <a:gd name="connsiteX0" fmla="*/ 0 w 1346200"/>
              <a:gd name="connsiteY0" fmla="*/ 0 h 736600"/>
              <a:gd name="connsiteX1" fmla="*/ 435271 w 1346200"/>
              <a:gd name="connsiteY1" fmla="*/ 0 h 736600"/>
              <a:gd name="connsiteX2" fmla="*/ 870543 w 1346200"/>
              <a:gd name="connsiteY2" fmla="*/ 0 h 736600"/>
              <a:gd name="connsiteX3" fmla="*/ 1346200 w 1346200"/>
              <a:gd name="connsiteY3" fmla="*/ 0 h 736600"/>
              <a:gd name="connsiteX4" fmla="*/ 1346200 w 1346200"/>
              <a:gd name="connsiteY4" fmla="*/ 360934 h 736600"/>
              <a:gd name="connsiteX5" fmla="*/ 1346200 w 1346200"/>
              <a:gd name="connsiteY5" fmla="*/ 736600 h 736600"/>
              <a:gd name="connsiteX6" fmla="*/ 937853 w 1346200"/>
              <a:gd name="connsiteY6" fmla="*/ 736600 h 736600"/>
              <a:gd name="connsiteX7" fmla="*/ 489119 w 1346200"/>
              <a:gd name="connsiteY7" fmla="*/ 736600 h 736600"/>
              <a:gd name="connsiteX8" fmla="*/ 0 w 1346200"/>
              <a:gd name="connsiteY8" fmla="*/ 736600 h 736600"/>
              <a:gd name="connsiteX9" fmla="*/ 0 w 1346200"/>
              <a:gd name="connsiteY9" fmla="*/ 368300 h 736600"/>
              <a:gd name="connsiteX10" fmla="*/ 0 w 1346200"/>
              <a:gd name="connsiteY10" fmla="*/ 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200" h="736600" fill="none" extrusionOk="0">
                <a:moveTo>
                  <a:pt x="0" y="0"/>
                </a:moveTo>
                <a:cubicBezTo>
                  <a:pt x="154587" y="-30858"/>
                  <a:pt x="304429" y="21818"/>
                  <a:pt x="435271" y="0"/>
                </a:cubicBezTo>
                <a:cubicBezTo>
                  <a:pt x="566113" y="-21818"/>
                  <a:pt x="653114" y="31589"/>
                  <a:pt x="870543" y="0"/>
                </a:cubicBezTo>
                <a:cubicBezTo>
                  <a:pt x="1087972" y="-31589"/>
                  <a:pt x="1132717" y="20707"/>
                  <a:pt x="1346200" y="0"/>
                </a:cubicBezTo>
                <a:cubicBezTo>
                  <a:pt x="1357828" y="136283"/>
                  <a:pt x="1338240" y="216224"/>
                  <a:pt x="1346200" y="360934"/>
                </a:cubicBezTo>
                <a:cubicBezTo>
                  <a:pt x="1354160" y="505644"/>
                  <a:pt x="1330215" y="656143"/>
                  <a:pt x="1346200" y="736600"/>
                </a:cubicBezTo>
                <a:cubicBezTo>
                  <a:pt x="1227876" y="769400"/>
                  <a:pt x="1130550" y="727648"/>
                  <a:pt x="937853" y="736600"/>
                </a:cubicBezTo>
                <a:cubicBezTo>
                  <a:pt x="745156" y="745552"/>
                  <a:pt x="584420" y="700636"/>
                  <a:pt x="489119" y="736600"/>
                </a:cubicBezTo>
                <a:cubicBezTo>
                  <a:pt x="393818" y="772564"/>
                  <a:pt x="101472" y="728773"/>
                  <a:pt x="0" y="736600"/>
                </a:cubicBezTo>
                <a:cubicBezTo>
                  <a:pt x="-43685" y="561749"/>
                  <a:pt x="31201" y="484797"/>
                  <a:pt x="0" y="368300"/>
                </a:cubicBezTo>
                <a:cubicBezTo>
                  <a:pt x="-31201" y="251803"/>
                  <a:pt x="31760" y="183047"/>
                  <a:pt x="0" y="0"/>
                </a:cubicBezTo>
                <a:close/>
              </a:path>
              <a:path w="1346200" h="736600" stroke="0" extrusionOk="0">
                <a:moveTo>
                  <a:pt x="0" y="0"/>
                </a:moveTo>
                <a:cubicBezTo>
                  <a:pt x="115646" y="-23813"/>
                  <a:pt x="205448" y="1168"/>
                  <a:pt x="408347" y="0"/>
                </a:cubicBezTo>
                <a:cubicBezTo>
                  <a:pt x="611246" y="-1168"/>
                  <a:pt x="671455" y="33140"/>
                  <a:pt x="870543" y="0"/>
                </a:cubicBezTo>
                <a:cubicBezTo>
                  <a:pt x="1069631" y="-33140"/>
                  <a:pt x="1147025" y="10457"/>
                  <a:pt x="1346200" y="0"/>
                </a:cubicBezTo>
                <a:cubicBezTo>
                  <a:pt x="1352664" y="156649"/>
                  <a:pt x="1304562" y="302186"/>
                  <a:pt x="1346200" y="383032"/>
                </a:cubicBezTo>
                <a:cubicBezTo>
                  <a:pt x="1387838" y="463878"/>
                  <a:pt x="1330899" y="655150"/>
                  <a:pt x="1346200" y="736600"/>
                </a:cubicBezTo>
                <a:cubicBezTo>
                  <a:pt x="1204521" y="790893"/>
                  <a:pt x="1051412" y="682432"/>
                  <a:pt x="870543" y="736600"/>
                </a:cubicBezTo>
                <a:cubicBezTo>
                  <a:pt x="689674" y="790768"/>
                  <a:pt x="511392" y="718766"/>
                  <a:pt x="408347" y="736600"/>
                </a:cubicBezTo>
                <a:cubicBezTo>
                  <a:pt x="305302" y="754434"/>
                  <a:pt x="121078" y="687790"/>
                  <a:pt x="0" y="736600"/>
                </a:cubicBezTo>
                <a:cubicBezTo>
                  <a:pt x="-6678" y="603131"/>
                  <a:pt x="42504" y="479112"/>
                  <a:pt x="0" y="353568"/>
                </a:cubicBezTo>
                <a:cubicBezTo>
                  <a:pt x="-42504" y="228024"/>
                  <a:pt x="17986" y="174759"/>
                  <a:pt x="0" y="0"/>
                </a:cubicBezTo>
                <a:close/>
              </a:path>
            </a:pathLst>
          </a:custGeom>
          <a:solidFill>
            <a:schemeClr val="accent1"/>
          </a:solidFill>
          <a:ln>
            <a:solidFill>
              <a:schemeClr val="tx1"/>
            </a:solidFill>
            <a:extLst>
              <a:ext uri="{C807C97D-BFC1-408E-A445-0C87EB9F89A2}">
                <ask:lineSketchStyleProps xmlns:ask="http://schemas.microsoft.com/office/drawing/2018/sketchyshapes" sd="26014442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6600" dirty="0">
                <a:solidFill>
                  <a:sysClr val="windowText" lastClr="000000"/>
                </a:solidFill>
                <a:cs typeface="Times New Roman" panose="02020603050405020304" pitchFamily="18" charset="0"/>
              </a:rPr>
              <a:t>32</a:t>
            </a:r>
            <a:endParaRPr lang="zh-TW" altLang="en-US" sz="6600" dirty="0">
              <a:solidFill>
                <a:sysClr val="windowText" lastClr="000000"/>
              </a:solidFill>
              <a:cs typeface="Times New Roman" panose="02020603050405020304" pitchFamily="18" charset="0"/>
            </a:endParaRPr>
          </a:p>
        </p:txBody>
      </p:sp>
      <p:sp>
        <p:nvSpPr>
          <p:cNvPr id="38" name="矩形 37">
            <a:extLst>
              <a:ext uri="{FF2B5EF4-FFF2-40B4-BE49-F238E27FC236}">
                <a16:creationId xmlns:a16="http://schemas.microsoft.com/office/drawing/2014/main" id="{A12A510D-EB86-65A0-5F95-F3079C3CDBF2}"/>
              </a:ext>
            </a:extLst>
          </p:cNvPr>
          <p:cNvSpPr/>
          <p:nvPr/>
        </p:nvSpPr>
        <p:spPr>
          <a:xfrm>
            <a:off x="3083560" y="4968875"/>
            <a:ext cx="1630680" cy="736600"/>
          </a:xfrm>
          <a:custGeom>
            <a:avLst/>
            <a:gdLst>
              <a:gd name="connsiteX0" fmla="*/ 0 w 1630680"/>
              <a:gd name="connsiteY0" fmla="*/ 0 h 736600"/>
              <a:gd name="connsiteX1" fmla="*/ 527253 w 1630680"/>
              <a:gd name="connsiteY1" fmla="*/ 0 h 736600"/>
              <a:gd name="connsiteX2" fmla="*/ 1054506 w 1630680"/>
              <a:gd name="connsiteY2" fmla="*/ 0 h 736600"/>
              <a:gd name="connsiteX3" fmla="*/ 1630680 w 1630680"/>
              <a:gd name="connsiteY3" fmla="*/ 0 h 736600"/>
              <a:gd name="connsiteX4" fmla="*/ 1630680 w 1630680"/>
              <a:gd name="connsiteY4" fmla="*/ 360934 h 736600"/>
              <a:gd name="connsiteX5" fmla="*/ 1630680 w 1630680"/>
              <a:gd name="connsiteY5" fmla="*/ 736600 h 736600"/>
              <a:gd name="connsiteX6" fmla="*/ 1136040 w 1630680"/>
              <a:gd name="connsiteY6" fmla="*/ 736600 h 736600"/>
              <a:gd name="connsiteX7" fmla="*/ 592480 w 1630680"/>
              <a:gd name="connsiteY7" fmla="*/ 736600 h 736600"/>
              <a:gd name="connsiteX8" fmla="*/ 0 w 1630680"/>
              <a:gd name="connsiteY8" fmla="*/ 736600 h 736600"/>
              <a:gd name="connsiteX9" fmla="*/ 0 w 1630680"/>
              <a:gd name="connsiteY9" fmla="*/ 368300 h 736600"/>
              <a:gd name="connsiteX10" fmla="*/ 0 w 1630680"/>
              <a:gd name="connsiteY10" fmla="*/ 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0680" h="736600" fill="none" extrusionOk="0">
                <a:moveTo>
                  <a:pt x="0" y="0"/>
                </a:moveTo>
                <a:cubicBezTo>
                  <a:pt x="138948" y="-28952"/>
                  <a:pt x="330238" y="37194"/>
                  <a:pt x="527253" y="0"/>
                </a:cubicBezTo>
                <a:cubicBezTo>
                  <a:pt x="724268" y="-37194"/>
                  <a:pt x="928001" y="53123"/>
                  <a:pt x="1054506" y="0"/>
                </a:cubicBezTo>
                <a:cubicBezTo>
                  <a:pt x="1181011" y="-53123"/>
                  <a:pt x="1391569" y="7068"/>
                  <a:pt x="1630680" y="0"/>
                </a:cubicBezTo>
                <a:cubicBezTo>
                  <a:pt x="1642308" y="136283"/>
                  <a:pt x="1622720" y="216224"/>
                  <a:pt x="1630680" y="360934"/>
                </a:cubicBezTo>
                <a:cubicBezTo>
                  <a:pt x="1638640" y="505644"/>
                  <a:pt x="1614695" y="656143"/>
                  <a:pt x="1630680" y="736600"/>
                </a:cubicBezTo>
                <a:cubicBezTo>
                  <a:pt x="1522882" y="787962"/>
                  <a:pt x="1281446" y="701067"/>
                  <a:pt x="1136040" y="736600"/>
                </a:cubicBezTo>
                <a:cubicBezTo>
                  <a:pt x="990634" y="772133"/>
                  <a:pt x="704132" y="679156"/>
                  <a:pt x="592480" y="736600"/>
                </a:cubicBezTo>
                <a:cubicBezTo>
                  <a:pt x="480828" y="794044"/>
                  <a:pt x="159676" y="736549"/>
                  <a:pt x="0" y="736600"/>
                </a:cubicBezTo>
                <a:cubicBezTo>
                  <a:pt x="-43685" y="561749"/>
                  <a:pt x="31201" y="484797"/>
                  <a:pt x="0" y="368300"/>
                </a:cubicBezTo>
                <a:cubicBezTo>
                  <a:pt x="-31201" y="251803"/>
                  <a:pt x="31760" y="183047"/>
                  <a:pt x="0" y="0"/>
                </a:cubicBezTo>
                <a:close/>
              </a:path>
              <a:path w="1630680" h="736600" stroke="0" extrusionOk="0">
                <a:moveTo>
                  <a:pt x="0" y="0"/>
                </a:moveTo>
                <a:cubicBezTo>
                  <a:pt x="223121" y="-52244"/>
                  <a:pt x="275797" y="28374"/>
                  <a:pt x="494640" y="0"/>
                </a:cubicBezTo>
                <a:cubicBezTo>
                  <a:pt x="713483" y="-28374"/>
                  <a:pt x="932910" y="18690"/>
                  <a:pt x="1054506" y="0"/>
                </a:cubicBezTo>
                <a:cubicBezTo>
                  <a:pt x="1176102" y="-18690"/>
                  <a:pt x="1407085" y="2857"/>
                  <a:pt x="1630680" y="0"/>
                </a:cubicBezTo>
                <a:cubicBezTo>
                  <a:pt x="1637144" y="156649"/>
                  <a:pt x="1589042" y="302186"/>
                  <a:pt x="1630680" y="383032"/>
                </a:cubicBezTo>
                <a:cubicBezTo>
                  <a:pt x="1672318" y="463878"/>
                  <a:pt x="1615379" y="655150"/>
                  <a:pt x="1630680" y="736600"/>
                </a:cubicBezTo>
                <a:cubicBezTo>
                  <a:pt x="1374542" y="742584"/>
                  <a:pt x="1224858" y="698517"/>
                  <a:pt x="1054506" y="736600"/>
                </a:cubicBezTo>
                <a:cubicBezTo>
                  <a:pt x="884154" y="774683"/>
                  <a:pt x="688445" y="705164"/>
                  <a:pt x="494640" y="736600"/>
                </a:cubicBezTo>
                <a:cubicBezTo>
                  <a:pt x="300835" y="768036"/>
                  <a:pt x="152893" y="704881"/>
                  <a:pt x="0" y="736600"/>
                </a:cubicBezTo>
                <a:cubicBezTo>
                  <a:pt x="-6678" y="603131"/>
                  <a:pt x="42504" y="479112"/>
                  <a:pt x="0" y="353568"/>
                </a:cubicBezTo>
                <a:cubicBezTo>
                  <a:pt x="-42504" y="228024"/>
                  <a:pt x="17986" y="174759"/>
                  <a:pt x="0" y="0"/>
                </a:cubicBezTo>
                <a:close/>
              </a:path>
            </a:pathLst>
          </a:custGeom>
          <a:solidFill>
            <a:schemeClr val="accent1"/>
          </a:solidFill>
          <a:ln>
            <a:solidFill>
              <a:schemeClr val="tx1"/>
            </a:solidFill>
            <a:extLst>
              <a:ext uri="{C807C97D-BFC1-408E-A445-0C87EB9F89A2}">
                <ask:lineSketchStyleProps xmlns:ask="http://schemas.microsoft.com/office/drawing/2018/sketchyshapes" sd="26014442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6600" dirty="0">
                <a:solidFill>
                  <a:sysClr val="windowText" lastClr="000000"/>
                </a:solidFill>
                <a:cs typeface="Times New Roman" panose="02020603050405020304" pitchFamily="18" charset="0"/>
              </a:rPr>
              <a:t>33</a:t>
            </a:r>
            <a:endParaRPr lang="zh-TW" altLang="en-US" sz="6600" dirty="0">
              <a:solidFill>
                <a:sysClr val="windowText" lastClr="000000"/>
              </a:solidFill>
              <a:cs typeface="Times New Roman" panose="02020603050405020304" pitchFamily="18" charset="0"/>
            </a:endParaRPr>
          </a:p>
        </p:txBody>
      </p:sp>
      <p:sp>
        <p:nvSpPr>
          <p:cNvPr id="39" name="矩形 38">
            <a:extLst>
              <a:ext uri="{FF2B5EF4-FFF2-40B4-BE49-F238E27FC236}">
                <a16:creationId xmlns:a16="http://schemas.microsoft.com/office/drawing/2014/main" id="{44DE1ADB-9263-A5EC-C778-3C44C7C3C1A4}"/>
              </a:ext>
            </a:extLst>
          </p:cNvPr>
          <p:cNvSpPr/>
          <p:nvPr/>
        </p:nvSpPr>
        <p:spPr>
          <a:xfrm>
            <a:off x="4714240" y="4968875"/>
            <a:ext cx="3312160" cy="736600"/>
          </a:xfrm>
          <a:custGeom>
            <a:avLst/>
            <a:gdLst>
              <a:gd name="connsiteX0" fmla="*/ 0 w 3312160"/>
              <a:gd name="connsiteY0" fmla="*/ 0 h 736600"/>
              <a:gd name="connsiteX1" fmla="*/ 452662 w 3312160"/>
              <a:gd name="connsiteY1" fmla="*/ 0 h 736600"/>
              <a:gd name="connsiteX2" fmla="*/ 1037810 w 3312160"/>
              <a:gd name="connsiteY2" fmla="*/ 0 h 736600"/>
              <a:gd name="connsiteX3" fmla="*/ 1622958 w 3312160"/>
              <a:gd name="connsiteY3" fmla="*/ 0 h 736600"/>
              <a:gd name="connsiteX4" fmla="*/ 2141863 w 3312160"/>
              <a:gd name="connsiteY4" fmla="*/ 0 h 736600"/>
              <a:gd name="connsiteX5" fmla="*/ 2660769 w 3312160"/>
              <a:gd name="connsiteY5" fmla="*/ 0 h 736600"/>
              <a:gd name="connsiteX6" fmla="*/ 3312160 w 3312160"/>
              <a:gd name="connsiteY6" fmla="*/ 0 h 736600"/>
              <a:gd name="connsiteX7" fmla="*/ 3312160 w 3312160"/>
              <a:gd name="connsiteY7" fmla="*/ 353568 h 736600"/>
              <a:gd name="connsiteX8" fmla="*/ 3312160 w 3312160"/>
              <a:gd name="connsiteY8" fmla="*/ 736600 h 736600"/>
              <a:gd name="connsiteX9" fmla="*/ 2727012 w 3312160"/>
              <a:gd name="connsiteY9" fmla="*/ 736600 h 736600"/>
              <a:gd name="connsiteX10" fmla="*/ 2141863 w 3312160"/>
              <a:gd name="connsiteY10" fmla="*/ 736600 h 736600"/>
              <a:gd name="connsiteX11" fmla="*/ 1556715 w 3312160"/>
              <a:gd name="connsiteY11" fmla="*/ 736600 h 736600"/>
              <a:gd name="connsiteX12" fmla="*/ 971567 w 3312160"/>
              <a:gd name="connsiteY12" fmla="*/ 736600 h 736600"/>
              <a:gd name="connsiteX13" fmla="*/ 0 w 3312160"/>
              <a:gd name="connsiteY13" fmla="*/ 736600 h 736600"/>
              <a:gd name="connsiteX14" fmla="*/ 0 w 3312160"/>
              <a:gd name="connsiteY14" fmla="*/ 353568 h 736600"/>
              <a:gd name="connsiteX15" fmla="*/ 0 w 3312160"/>
              <a:gd name="connsiteY15" fmla="*/ 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12160" h="736600" fill="none" extrusionOk="0">
                <a:moveTo>
                  <a:pt x="0" y="0"/>
                </a:moveTo>
                <a:cubicBezTo>
                  <a:pt x="149507" y="-1399"/>
                  <a:pt x="254496" y="23010"/>
                  <a:pt x="452662" y="0"/>
                </a:cubicBezTo>
                <a:cubicBezTo>
                  <a:pt x="650828" y="-23010"/>
                  <a:pt x="764196" y="7940"/>
                  <a:pt x="1037810" y="0"/>
                </a:cubicBezTo>
                <a:cubicBezTo>
                  <a:pt x="1311424" y="-7940"/>
                  <a:pt x="1340032" y="51132"/>
                  <a:pt x="1622958" y="0"/>
                </a:cubicBezTo>
                <a:cubicBezTo>
                  <a:pt x="1905884" y="-51132"/>
                  <a:pt x="2005843" y="6298"/>
                  <a:pt x="2141863" y="0"/>
                </a:cubicBezTo>
                <a:cubicBezTo>
                  <a:pt x="2277884" y="-6298"/>
                  <a:pt x="2405076" y="11671"/>
                  <a:pt x="2660769" y="0"/>
                </a:cubicBezTo>
                <a:cubicBezTo>
                  <a:pt x="2916462" y="-11671"/>
                  <a:pt x="3159040" y="22120"/>
                  <a:pt x="3312160" y="0"/>
                </a:cubicBezTo>
                <a:cubicBezTo>
                  <a:pt x="3351673" y="164877"/>
                  <a:pt x="3288562" y="240963"/>
                  <a:pt x="3312160" y="353568"/>
                </a:cubicBezTo>
                <a:cubicBezTo>
                  <a:pt x="3335758" y="466173"/>
                  <a:pt x="3297561" y="584557"/>
                  <a:pt x="3312160" y="736600"/>
                </a:cubicBezTo>
                <a:cubicBezTo>
                  <a:pt x="3071460" y="790798"/>
                  <a:pt x="2880019" y="701479"/>
                  <a:pt x="2727012" y="736600"/>
                </a:cubicBezTo>
                <a:cubicBezTo>
                  <a:pt x="2574005" y="771721"/>
                  <a:pt x="2345622" y="687891"/>
                  <a:pt x="2141863" y="736600"/>
                </a:cubicBezTo>
                <a:cubicBezTo>
                  <a:pt x="1938104" y="785309"/>
                  <a:pt x="1838889" y="720156"/>
                  <a:pt x="1556715" y="736600"/>
                </a:cubicBezTo>
                <a:cubicBezTo>
                  <a:pt x="1274541" y="753044"/>
                  <a:pt x="1224948" y="711521"/>
                  <a:pt x="971567" y="736600"/>
                </a:cubicBezTo>
                <a:cubicBezTo>
                  <a:pt x="718186" y="761679"/>
                  <a:pt x="414467" y="730611"/>
                  <a:pt x="0" y="736600"/>
                </a:cubicBezTo>
                <a:cubicBezTo>
                  <a:pt x="-1513" y="558635"/>
                  <a:pt x="8847" y="448640"/>
                  <a:pt x="0" y="353568"/>
                </a:cubicBezTo>
                <a:cubicBezTo>
                  <a:pt x="-8847" y="258496"/>
                  <a:pt x="31149" y="138175"/>
                  <a:pt x="0" y="0"/>
                </a:cubicBezTo>
                <a:close/>
              </a:path>
              <a:path w="3312160" h="736600" stroke="0" extrusionOk="0">
                <a:moveTo>
                  <a:pt x="0" y="0"/>
                </a:moveTo>
                <a:cubicBezTo>
                  <a:pt x="96460" y="-12732"/>
                  <a:pt x="241621" y="28580"/>
                  <a:pt x="452662" y="0"/>
                </a:cubicBezTo>
                <a:cubicBezTo>
                  <a:pt x="663703" y="-28580"/>
                  <a:pt x="846751" y="28780"/>
                  <a:pt x="1037810" y="0"/>
                </a:cubicBezTo>
                <a:cubicBezTo>
                  <a:pt x="1228869" y="-28780"/>
                  <a:pt x="1459558" y="42100"/>
                  <a:pt x="1622958" y="0"/>
                </a:cubicBezTo>
                <a:cubicBezTo>
                  <a:pt x="1786358" y="-42100"/>
                  <a:pt x="1938289" y="18089"/>
                  <a:pt x="2241228" y="0"/>
                </a:cubicBezTo>
                <a:cubicBezTo>
                  <a:pt x="2544167" y="-18089"/>
                  <a:pt x="2786095" y="114104"/>
                  <a:pt x="3312160" y="0"/>
                </a:cubicBezTo>
                <a:cubicBezTo>
                  <a:pt x="3336477" y="161864"/>
                  <a:pt x="3303840" y="264466"/>
                  <a:pt x="3312160" y="375666"/>
                </a:cubicBezTo>
                <a:cubicBezTo>
                  <a:pt x="3320480" y="486866"/>
                  <a:pt x="3310074" y="633371"/>
                  <a:pt x="3312160" y="736600"/>
                </a:cubicBezTo>
                <a:cubicBezTo>
                  <a:pt x="3166566" y="789184"/>
                  <a:pt x="3037714" y="685969"/>
                  <a:pt x="2793255" y="736600"/>
                </a:cubicBezTo>
                <a:cubicBezTo>
                  <a:pt x="2548797" y="787231"/>
                  <a:pt x="2465077" y="680229"/>
                  <a:pt x="2174985" y="736600"/>
                </a:cubicBezTo>
                <a:cubicBezTo>
                  <a:pt x="1884893" y="792971"/>
                  <a:pt x="1848791" y="718471"/>
                  <a:pt x="1656080" y="736600"/>
                </a:cubicBezTo>
                <a:cubicBezTo>
                  <a:pt x="1463369" y="754729"/>
                  <a:pt x="1304272" y="708955"/>
                  <a:pt x="1070932" y="736600"/>
                </a:cubicBezTo>
                <a:cubicBezTo>
                  <a:pt x="837592" y="764245"/>
                  <a:pt x="228261" y="666222"/>
                  <a:pt x="0" y="736600"/>
                </a:cubicBezTo>
                <a:cubicBezTo>
                  <a:pt x="-15405" y="593194"/>
                  <a:pt x="25554" y="529888"/>
                  <a:pt x="0" y="390398"/>
                </a:cubicBezTo>
                <a:cubicBezTo>
                  <a:pt x="-25554" y="250908"/>
                  <a:pt x="45334" y="90621"/>
                  <a:pt x="0" y="0"/>
                </a:cubicBezTo>
                <a:close/>
              </a:path>
            </a:pathLst>
          </a:custGeom>
          <a:solidFill>
            <a:schemeClr val="accent1"/>
          </a:solidFill>
          <a:ln>
            <a:solidFill>
              <a:schemeClr val="tx1"/>
            </a:solidFill>
            <a:extLst>
              <a:ext uri="{C807C97D-BFC1-408E-A445-0C87EB9F89A2}">
                <ask:lineSketchStyleProps xmlns:ask="http://schemas.microsoft.com/office/drawing/2018/sketchyshapes" sd="26014442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6600" dirty="0">
                <a:solidFill>
                  <a:sysClr val="windowText" lastClr="000000"/>
                </a:solidFill>
                <a:cs typeface="Times New Roman" panose="02020603050405020304" pitchFamily="18" charset="0"/>
              </a:rPr>
              <a:t>34</a:t>
            </a:r>
            <a:endParaRPr lang="zh-TW" altLang="en-US" sz="6600" dirty="0">
              <a:solidFill>
                <a:sysClr val="windowText" lastClr="000000"/>
              </a:solidFill>
              <a:cs typeface="Times New Roman" panose="02020603050405020304" pitchFamily="18" charset="0"/>
            </a:endParaRPr>
          </a:p>
        </p:txBody>
      </p:sp>
      <p:sp>
        <p:nvSpPr>
          <p:cNvPr id="40" name="矩形 39">
            <a:extLst>
              <a:ext uri="{FF2B5EF4-FFF2-40B4-BE49-F238E27FC236}">
                <a16:creationId xmlns:a16="http://schemas.microsoft.com/office/drawing/2014/main" id="{AE9EAC46-EBF9-E187-E4C2-6162F6569CA7}"/>
              </a:ext>
            </a:extLst>
          </p:cNvPr>
          <p:cNvSpPr/>
          <p:nvPr/>
        </p:nvSpPr>
        <p:spPr>
          <a:xfrm>
            <a:off x="8026400" y="4968875"/>
            <a:ext cx="1534160" cy="736600"/>
          </a:xfrm>
          <a:custGeom>
            <a:avLst/>
            <a:gdLst>
              <a:gd name="connsiteX0" fmla="*/ 0 w 1534160"/>
              <a:gd name="connsiteY0" fmla="*/ 0 h 736600"/>
              <a:gd name="connsiteX1" fmla="*/ 496045 w 1534160"/>
              <a:gd name="connsiteY1" fmla="*/ 0 h 736600"/>
              <a:gd name="connsiteX2" fmla="*/ 992090 w 1534160"/>
              <a:gd name="connsiteY2" fmla="*/ 0 h 736600"/>
              <a:gd name="connsiteX3" fmla="*/ 1534160 w 1534160"/>
              <a:gd name="connsiteY3" fmla="*/ 0 h 736600"/>
              <a:gd name="connsiteX4" fmla="*/ 1534160 w 1534160"/>
              <a:gd name="connsiteY4" fmla="*/ 360934 h 736600"/>
              <a:gd name="connsiteX5" fmla="*/ 1534160 w 1534160"/>
              <a:gd name="connsiteY5" fmla="*/ 736600 h 736600"/>
              <a:gd name="connsiteX6" fmla="*/ 1068798 w 1534160"/>
              <a:gd name="connsiteY6" fmla="*/ 736600 h 736600"/>
              <a:gd name="connsiteX7" fmla="*/ 557411 w 1534160"/>
              <a:gd name="connsiteY7" fmla="*/ 736600 h 736600"/>
              <a:gd name="connsiteX8" fmla="*/ 0 w 1534160"/>
              <a:gd name="connsiteY8" fmla="*/ 736600 h 736600"/>
              <a:gd name="connsiteX9" fmla="*/ 0 w 1534160"/>
              <a:gd name="connsiteY9" fmla="*/ 368300 h 736600"/>
              <a:gd name="connsiteX10" fmla="*/ 0 w 1534160"/>
              <a:gd name="connsiteY10" fmla="*/ 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34160" h="736600" fill="none" extrusionOk="0">
                <a:moveTo>
                  <a:pt x="0" y="0"/>
                </a:moveTo>
                <a:cubicBezTo>
                  <a:pt x="138135" y="-20964"/>
                  <a:pt x="395577" y="48988"/>
                  <a:pt x="496045" y="0"/>
                </a:cubicBezTo>
                <a:cubicBezTo>
                  <a:pt x="596513" y="-48988"/>
                  <a:pt x="891259" y="58848"/>
                  <a:pt x="992090" y="0"/>
                </a:cubicBezTo>
                <a:cubicBezTo>
                  <a:pt x="1092921" y="-58848"/>
                  <a:pt x="1424174" y="17629"/>
                  <a:pt x="1534160" y="0"/>
                </a:cubicBezTo>
                <a:cubicBezTo>
                  <a:pt x="1545788" y="136283"/>
                  <a:pt x="1526200" y="216224"/>
                  <a:pt x="1534160" y="360934"/>
                </a:cubicBezTo>
                <a:cubicBezTo>
                  <a:pt x="1542120" y="505644"/>
                  <a:pt x="1518175" y="656143"/>
                  <a:pt x="1534160" y="736600"/>
                </a:cubicBezTo>
                <a:cubicBezTo>
                  <a:pt x="1391513" y="787398"/>
                  <a:pt x="1167122" y="684985"/>
                  <a:pt x="1068798" y="736600"/>
                </a:cubicBezTo>
                <a:cubicBezTo>
                  <a:pt x="970474" y="788215"/>
                  <a:pt x="679715" y="688745"/>
                  <a:pt x="557411" y="736600"/>
                </a:cubicBezTo>
                <a:cubicBezTo>
                  <a:pt x="435107" y="784455"/>
                  <a:pt x="189767" y="711367"/>
                  <a:pt x="0" y="736600"/>
                </a:cubicBezTo>
                <a:cubicBezTo>
                  <a:pt x="-43685" y="561749"/>
                  <a:pt x="31201" y="484797"/>
                  <a:pt x="0" y="368300"/>
                </a:cubicBezTo>
                <a:cubicBezTo>
                  <a:pt x="-31201" y="251803"/>
                  <a:pt x="31760" y="183047"/>
                  <a:pt x="0" y="0"/>
                </a:cubicBezTo>
                <a:close/>
              </a:path>
              <a:path w="1534160" h="736600" stroke="0" extrusionOk="0">
                <a:moveTo>
                  <a:pt x="0" y="0"/>
                </a:moveTo>
                <a:cubicBezTo>
                  <a:pt x="224853" y="-7009"/>
                  <a:pt x="297252" y="55436"/>
                  <a:pt x="465362" y="0"/>
                </a:cubicBezTo>
                <a:cubicBezTo>
                  <a:pt x="633472" y="-55436"/>
                  <a:pt x="807550" y="3070"/>
                  <a:pt x="992090" y="0"/>
                </a:cubicBezTo>
                <a:cubicBezTo>
                  <a:pt x="1176630" y="-3070"/>
                  <a:pt x="1327621" y="26223"/>
                  <a:pt x="1534160" y="0"/>
                </a:cubicBezTo>
                <a:cubicBezTo>
                  <a:pt x="1540624" y="156649"/>
                  <a:pt x="1492522" y="302186"/>
                  <a:pt x="1534160" y="383032"/>
                </a:cubicBezTo>
                <a:cubicBezTo>
                  <a:pt x="1575798" y="463878"/>
                  <a:pt x="1518859" y="655150"/>
                  <a:pt x="1534160" y="736600"/>
                </a:cubicBezTo>
                <a:cubicBezTo>
                  <a:pt x="1277100" y="767152"/>
                  <a:pt x="1247403" y="684262"/>
                  <a:pt x="992090" y="736600"/>
                </a:cubicBezTo>
                <a:cubicBezTo>
                  <a:pt x="736777" y="788938"/>
                  <a:pt x="690267" y="681377"/>
                  <a:pt x="465362" y="736600"/>
                </a:cubicBezTo>
                <a:cubicBezTo>
                  <a:pt x="240457" y="791823"/>
                  <a:pt x="131446" y="724595"/>
                  <a:pt x="0" y="736600"/>
                </a:cubicBezTo>
                <a:cubicBezTo>
                  <a:pt x="-6678" y="603131"/>
                  <a:pt x="42504" y="479112"/>
                  <a:pt x="0" y="353568"/>
                </a:cubicBezTo>
                <a:cubicBezTo>
                  <a:pt x="-42504" y="228024"/>
                  <a:pt x="17986" y="174759"/>
                  <a:pt x="0" y="0"/>
                </a:cubicBezTo>
                <a:close/>
              </a:path>
            </a:pathLst>
          </a:custGeom>
          <a:solidFill>
            <a:schemeClr val="accent1"/>
          </a:solidFill>
          <a:ln>
            <a:solidFill>
              <a:schemeClr val="tx1"/>
            </a:solidFill>
            <a:extLst>
              <a:ext uri="{C807C97D-BFC1-408E-A445-0C87EB9F89A2}">
                <ask:lineSketchStyleProps xmlns:ask="http://schemas.microsoft.com/office/drawing/2018/sketchyshapes" sd="26014442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6600" dirty="0">
                <a:solidFill>
                  <a:sysClr val="windowText" lastClr="000000"/>
                </a:solidFill>
                <a:cs typeface="Times New Roman" panose="02020603050405020304" pitchFamily="18" charset="0"/>
              </a:rPr>
              <a:t>35</a:t>
            </a:r>
            <a:endParaRPr lang="zh-TW" altLang="en-US" sz="6600" dirty="0">
              <a:solidFill>
                <a:sysClr val="windowText" lastClr="000000"/>
              </a:solidFill>
              <a:cs typeface="Times New Roman" panose="02020603050405020304" pitchFamily="18" charset="0"/>
            </a:endParaRPr>
          </a:p>
        </p:txBody>
      </p:sp>
      <p:sp>
        <p:nvSpPr>
          <p:cNvPr id="41" name="矩形 40">
            <a:extLst>
              <a:ext uri="{FF2B5EF4-FFF2-40B4-BE49-F238E27FC236}">
                <a16:creationId xmlns:a16="http://schemas.microsoft.com/office/drawing/2014/main" id="{5D5AFE6F-112D-02CF-1E34-7E2289607201}"/>
              </a:ext>
            </a:extLst>
          </p:cNvPr>
          <p:cNvSpPr/>
          <p:nvPr/>
        </p:nvSpPr>
        <p:spPr>
          <a:xfrm>
            <a:off x="9560560" y="4968875"/>
            <a:ext cx="2240280" cy="736600"/>
          </a:xfrm>
          <a:custGeom>
            <a:avLst/>
            <a:gdLst>
              <a:gd name="connsiteX0" fmla="*/ 0 w 2240280"/>
              <a:gd name="connsiteY0" fmla="*/ 0 h 736600"/>
              <a:gd name="connsiteX1" fmla="*/ 492862 w 2240280"/>
              <a:gd name="connsiteY1" fmla="*/ 0 h 736600"/>
              <a:gd name="connsiteX2" fmla="*/ 1008126 w 2240280"/>
              <a:gd name="connsiteY2" fmla="*/ 0 h 736600"/>
              <a:gd name="connsiteX3" fmla="*/ 1545793 w 2240280"/>
              <a:gd name="connsiteY3" fmla="*/ 0 h 736600"/>
              <a:gd name="connsiteX4" fmla="*/ 2240280 w 2240280"/>
              <a:gd name="connsiteY4" fmla="*/ 0 h 736600"/>
              <a:gd name="connsiteX5" fmla="*/ 2240280 w 2240280"/>
              <a:gd name="connsiteY5" fmla="*/ 375666 h 736600"/>
              <a:gd name="connsiteX6" fmla="*/ 2240280 w 2240280"/>
              <a:gd name="connsiteY6" fmla="*/ 736600 h 736600"/>
              <a:gd name="connsiteX7" fmla="*/ 1702613 w 2240280"/>
              <a:gd name="connsiteY7" fmla="*/ 736600 h 736600"/>
              <a:gd name="connsiteX8" fmla="*/ 1142543 w 2240280"/>
              <a:gd name="connsiteY8" fmla="*/ 736600 h 736600"/>
              <a:gd name="connsiteX9" fmla="*/ 582473 w 2240280"/>
              <a:gd name="connsiteY9" fmla="*/ 736600 h 736600"/>
              <a:gd name="connsiteX10" fmla="*/ 0 w 2240280"/>
              <a:gd name="connsiteY10" fmla="*/ 736600 h 736600"/>
              <a:gd name="connsiteX11" fmla="*/ 0 w 2240280"/>
              <a:gd name="connsiteY11" fmla="*/ 383032 h 736600"/>
              <a:gd name="connsiteX12" fmla="*/ 0 w 2240280"/>
              <a:gd name="connsiteY12" fmla="*/ 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0280" h="736600" fill="none" extrusionOk="0">
                <a:moveTo>
                  <a:pt x="0" y="0"/>
                </a:moveTo>
                <a:cubicBezTo>
                  <a:pt x="163978" y="-42447"/>
                  <a:pt x="360184" y="38613"/>
                  <a:pt x="492862" y="0"/>
                </a:cubicBezTo>
                <a:cubicBezTo>
                  <a:pt x="625540" y="-38613"/>
                  <a:pt x="752771" y="55802"/>
                  <a:pt x="1008126" y="0"/>
                </a:cubicBezTo>
                <a:cubicBezTo>
                  <a:pt x="1263481" y="-55802"/>
                  <a:pt x="1368086" y="53909"/>
                  <a:pt x="1545793" y="0"/>
                </a:cubicBezTo>
                <a:cubicBezTo>
                  <a:pt x="1723500" y="-53909"/>
                  <a:pt x="2082186" y="80972"/>
                  <a:pt x="2240280" y="0"/>
                </a:cubicBezTo>
                <a:cubicBezTo>
                  <a:pt x="2283515" y="184051"/>
                  <a:pt x="2196518" y="296438"/>
                  <a:pt x="2240280" y="375666"/>
                </a:cubicBezTo>
                <a:cubicBezTo>
                  <a:pt x="2284042" y="454894"/>
                  <a:pt x="2232912" y="585985"/>
                  <a:pt x="2240280" y="736600"/>
                </a:cubicBezTo>
                <a:cubicBezTo>
                  <a:pt x="2131348" y="788900"/>
                  <a:pt x="1968607" y="720151"/>
                  <a:pt x="1702613" y="736600"/>
                </a:cubicBezTo>
                <a:cubicBezTo>
                  <a:pt x="1436619" y="753049"/>
                  <a:pt x="1339252" y="682749"/>
                  <a:pt x="1142543" y="736600"/>
                </a:cubicBezTo>
                <a:cubicBezTo>
                  <a:pt x="945834" y="790451"/>
                  <a:pt x="725327" y="691412"/>
                  <a:pt x="582473" y="736600"/>
                </a:cubicBezTo>
                <a:cubicBezTo>
                  <a:pt x="439619" y="781788"/>
                  <a:pt x="156401" y="684696"/>
                  <a:pt x="0" y="736600"/>
                </a:cubicBezTo>
                <a:cubicBezTo>
                  <a:pt x="-39994" y="598820"/>
                  <a:pt x="25915" y="472122"/>
                  <a:pt x="0" y="383032"/>
                </a:cubicBezTo>
                <a:cubicBezTo>
                  <a:pt x="-25915" y="293942"/>
                  <a:pt x="7074" y="181397"/>
                  <a:pt x="0" y="0"/>
                </a:cubicBezTo>
                <a:close/>
              </a:path>
              <a:path w="2240280" h="736600" stroke="0" extrusionOk="0">
                <a:moveTo>
                  <a:pt x="0" y="0"/>
                </a:moveTo>
                <a:cubicBezTo>
                  <a:pt x="120512" y="-36421"/>
                  <a:pt x="391394" y="38480"/>
                  <a:pt x="492862" y="0"/>
                </a:cubicBezTo>
                <a:cubicBezTo>
                  <a:pt x="594330" y="-38480"/>
                  <a:pt x="932449" y="52868"/>
                  <a:pt x="1075334" y="0"/>
                </a:cubicBezTo>
                <a:cubicBezTo>
                  <a:pt x="1218219" y="-52868"/>
                  <a:pt x="1384601" y="51240"/>
                  <a:pt x="1657807" y="0"/>
                </a:cubicBezTo>
                <a:cubicBezTo>
                  <a:pt x="1931013" y="-51240"/>
                  <a:pt x="2075738" y="60992"/>
                  <a:pt x="2240280" y="0"/>
                </a:cubicBezTo>
                <a:cubicBezTo>
                  <a:pt x="2254566" y="113584"/>
                  <a:pt x="2228515" y="253654"/>
                  <a:pt x="2240280" y="383032"/>
                </a:cubicBezTo>
                <a:cubicBezTo>
                  <a:pt x="2252045" y="512410"/>
                  <a:pt x="2231960" y="575441"/>
                  <a:pt x="2240280" y="736600"/>
                </a:cubicBezTo>
                <a:cubicBezTo>
                  <a:pt x="2117182" y="747400"/>
                  <a:pt x="1888862" y="675386"/>
                  <a:pt x="1657807" y="736600"/>
                </a:cubicBezTo>
                <a:cubicBezTo>
                  <a:pt x="1426752" y="797814"/>
                  <a:pt x="1307864" y="673854"/>
                  <a:pt x="1052932" y="736600"/>
                </a:cubicBezTo>
                <a:cubicBezTo>
                  <a:pt x="798000" y="799346"/>
                  <a:pt x="523292" y="634855"/>
                  <a:pt x="0" y="736600"/>
                </a:cubicBezTo>
                <a:cubicBezTo>
                  <a:pt x="-36634" y="622388"/>
                  <a:pt x="5612" y="526901"/>
                  <a:pt x="0" y="375666"/>
                </a:cubicBezTo>
                <a:cubicBezTo>
                  <a:pt x="-5612" y="224431"/>
                  <a:pt x="22487" y="89786"/>
                  <a:pt x="0" y="0"/>
                </a:cubicBezTo>
                <a:close/>
              </a:path>
            </a:pathLst>
          </a:custGeom>
          <a:solidFill>
            <a:schemeClr val="accent1"/>
          </a:solidFill>
          <a:ln>
            <a:solidFill>
              <a:schemeClr val="tx1"/>
            </a:solidFill>
            <a:extLst>
              <a:ext uri="{C807C97D-BFC1-408E-A445-0C87EB9F89A2}">
                <ask:lineSketchStyleProps xmlns:ask="http://schemas.microsoft.com/office/drawing/2018/sketchyshapes" sd="26014442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6600" dirty="0">
                <a:solidFill>
                  <a:sysClr val="windowText" lastClr="000000"/>
                </a:solidFill>
                <a:cs typeface="Times New Roman" panose="02020603050405020304" pitchFamily="18" charset="0"/>
              </a:rPr>
              <a:t>36</a:t>
            </a:r>
            <a:endParaRPr lang="zh-TW" altLang="en-US" sz="6600" dirty="0">
              <a:solidFill>
                <a:sysClr val="windowText" lastClr="000000"/>
              </a:solidFill>
              <a:cs typeface="Times New Roman" panose="02020603050405020304" pitchFamily="18" charset="0"/>
            </a:endParaRPr>
          </a:p>
        </p:txBody>
      </p:sp>
    </p:spTree>
    <p:extLst>
      <p:ext uri="{BB962C8B-B14F-4D97-AF65-F5344CB8AC3E}">
        <p14:creationId xmlns:p14="http://schemas.microsoft.com/office/powerpoint/2010/main" val="38079307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7" restart="whenNotActive" fill="hold" evtFilter="cancelBubble" nodeType="interactiveSeq">
                <p:stCondLst>
                  <p:cond evt="onClick" delay="0">
                    <p:tgtEl>
                      <p:spTgt spid="11"/>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2" restart="whenNotActive" fill="hold" evtFilter="cancelBubble" nodeType="interactiveSeq">
                <p:stCondLst>
                  <p:cond evt="onClick" delay="0">
                    <p:tgtEl>
                      <p:spTgt spid="12"/>
                    </p:tgtEl>
                  </p:cond>
                </p:stCondLst>
                <p:endSync evt="end" delay="0">
                  <p:rtn val="all"/>
                </p:endSync>
                <p:childTnLst>
                  <p:par>
                    <p:cTn id="33" fill="hold">
                      <p:stCondLst>
                        <p:cond delay="0"/>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7" restart="whenNotActive" fill="hold" evtFilter="cancelBubble" nodeType="interactiveSeq">
                <p:stCondLst>
                  <p:cond evt="onClick" delay="0">
                    <p:tgtEl>
                      <p:spTgt spid="13"/>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42" restart="whenNotActive" fill="hold" evtFilter="cancelBubble" nodeType="interactiveSeq">
                <p:stCondLst>
                  <p:cond evt="onClick" delay="0">
                    <p:tgtEl>
                      <p:spTgt spid="14"/>
                    </p:tgtEl>
                  </p:cond>
                </p:stCondLst>
                <p:endSync evt="end" delay="0">
                  <p:rtn val="all"/>
                </p:endSync>
                <p:childTnLst>
                  <p:par>
                    <p:cTn id="43" fill="hold">
                      <p:stCondLst>
                        <p:cond delay="0"/>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7" restart="whenNotActive" fill="hold" evtFilter="cancelBubble" nodeType="interactiveSeq">
                <p:stCondLst>
                  <p:cond evt="onClick" delay="0">
                    <p:tgtEl>
                      <p:spTgt spid="15"/>
                    </p:tgtEl>
                  </p:cond>
                </p:stCondLst>
                <p:endSync evt="end" delay="0">
                  <p:rtn val="all"/>
                </p:endSync>
                <p:childTnLst>
                  <p:par>
                    <p:cTn id="48" fill="hold">
                      <p:stCondLst>
                        <p:cond delay="0"/>
                      </p:stCondLst>
                      <p:childTnLst>
                        <p:par>
                          <p:cTn id="49" fill="hold">
                            <p:stCondLst>
                              <p:cond delay="0"/>
                            </p:stCondLst>
                            <p:childTnLst>
                              <p:par>
                                <p:cTn id="50" presetID="1" presetClass="exit"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52" restart="whenNotActive" fill="hold" evtFilter="cancelBubble" nodeType="interactiveSeq">
                <p:stCondLst>
                  <p:cond evt="onClick" delay="0">
                    <p:tgtEl>
                      <p:spTgt spid="16"/>
                    </p:tgtEl>
                  </p:cond>
                </p:stCondLst>
                <p:endSync evt="end" delay="0">
                  <p:rtn val="all"/>
                </p:endSync>
                <p:childTnLst>
                  <p:par>
                    <p:cTn id="53" fill="hold">
                      <p:stCondLst>
                        <p:cond delay="0"/>
                      </p:stCondLst>
                      <p:childTnLst>
                        <p:par>
                          <p:cTn id="54" fill="hold">
                            <p:stCondLst>
                              <p:cond delay="0"/>
                            </p:stCondLst>
                            <p:childTnLst>
                              <p:par>
                                <p:cTn id="55" presetID="1" presetClass="exit"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57" restart="whenNotActive" fill="hold" evtFilter="cancelBubble" nodeType="interactiveSeq">
                <p:stCondLst>
                  <p:cond evt="onClick" delay="0">
                    <p:tgtEl>
                      <p:spTgt spid="17"/>
                    </p:tgtEl>
                  </p:cond>
                </p:stCondLst>
                <p:endSync evt="end" delay="0">
                  <p:rtn val="all"/>
                </p:endSync>
                <p:childTnLst>
                  <p:par>
                    <p:cTn id="58" fill="hold">
                      <p:stCondLst>
                        <p:cond delay="0"/>
                      </p:stCondLst>
                      <p:childTnLst>
                        <p:par>
                          <p:cTn id="59" fill="hold">
                            <p:stCondLst>
                              <p:cond delay="0"/>
                            </p:stCondLst>
                            <p:childTnLst>
                              <p:par>
                                <p:cTn id="60" presetID="1" presetClass="exit"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62" restart="whenNotActive" fill="hold" evtFilter="cancelBubble" nodeType="interactiveSeq">
                <p:stCondLst>
                  <p:cond evt="onClick" delay="0">
                    <p:tgtEl>
                      <p:spTgt spid="18"/>
                    </p:tgtEl>
                  </p:cond>
                </p:stCondLst>
                <p:endSync evt="end" delay="0">
                  <p:rtn val="all"/>
                </p:endSync>
                <p:childTnLst>
                  <p:par>
                    <p:cTn id="63" fill="hold">
                      <p:stCondLst>
                        <p:cond delay="0"/>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67" restart="whenNotActive" fill="hold" evtFilter="cancelBubble" nodeType="interactiveSeq">
                <p:stCondLst>
                  <p:cond evt="onClick" delay="0">
                    <p:tgtEl>
                      <p:spTgt spid="19"/>
                    </p:tgtEl>
                  </p:cond>
                </p:stCondLst>
                <p:endSync evt="end" delay="0">
                  <p:rtn val="all"/>
                </p:endSync>
                <p:childTnLst>
                  <p:par>
                    <p:cTn id="68" fill="hold">
                      <p:stCondLst>
                        <p:cond delay="0"/>
                      </p:stCondLst>
                      <p:childTnLst>
                        <p:par>
                          <p:cTn id="69" fill="hold">
                            <p:stCondLst>
                              <p:cond delay="0"/>
                            </p:stCondLst>
                            <p:childTnLst>
                              <p:par>
                                <p:cTn id="70" presetID="1" presetClass="exit" presetSubtype="0" fill="hold" grpId="0" nodeType="clickEffect">
                                  <p:stCondLst>
                                    <p:cond delay="0"/>
                                  </p:stCondLst>
                                  <p:childTnLst>
                                    <p:set>
                                      <p:cBhvr>
                                        <p:cTn id="71"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72" restart="whenNotActive" fill="hold" evtFilter="cancelBubble" nodeType="interactiveSeq">
                <p:stCondLst>
                  <p:cond evt="onClick" delay="0">
                    <p:tgtEl>
                      <p:spTgt spid="20"/>
                    </p:tgtEl>
                  </p:cond>
                </p:stCondLst>
                <p:endSync evt="end" delay="0">
                  <p:rtn val="all"/>
                </p:endSync>
                <p:childTnLst>
                  <p:par>
                    <p:cTn id="73" fill="hold">
                      <p:stCondLst>
                        <p:cond delay="0"/>
                      </p:stCondLst>
                      <p:childTnLst>
                        <p:par>
                          <p:cTn id="74" fill="hold">
                            <p:stCondLst>
                              <p:cond delay="0"/>
                            </p:stCondLst>
                            <p:childTnLst>
                              <p:par>
                                <p:cTn id="75" presetID="1" presetClass="exit" presetSubtype="0" fill="hold" grpId="0" nodeType="clickEffect">
                                  <p:stCondLst>
                                    <p:cond delay="0"/>
                                  </p:stCondLst>
                                  <p:childTnLst>
                                    <p:set>
                                      <p:cBhvr>
                                        <p:cTn id="76"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77" restart="whenNotActive" fill="hold" evtFilter="cancelBubble" nodeType="interactiveSeq">
                <p:stCondLst>
                  <p:cond evt="onClick" delay="0">
                    <p:tgtEl>
                      <p:spTgt spid="21"/>
                    </p:tgtEl>
                  </p:cond>
                </p:stCondLst>
                <p:endSync evt="end" delay="0">
                  <p:rtn val="all"/>
                </p:endSync>
                <p:childTnLst>
                  <p:par>
                    <p:cTn id="78" fill="hold">
                      <p:stCondLst>
                        <p:cond delay="0"/>
                      </p:stCondLst>
                      <p:childTnLst>
                        <p:par>
                          <p:cTn id="79" fill="hold">
                            <p:stCondLst>
                              <p:cond delay="0"/>
                            </p:stCondLst>
                            <p:childTnLst>
                              <p:par>
                                <p:cTn id="80" presetID="1" presetClass="exit" presetSubtype="0" fill="hold" grpId="0" nodeType="clickEffect">
                                  <p:stCondLst>
                                    <p:cond delay="0"/>
                                  </p:stCondLst>
                                  <p:childTnLst>
                                    <p:set>
                                      <p:cBhvr>
                                        <p:cTn id="81" dur="1" fill="hold">
                                          <p:stCondLst>
                                            <p:cond delay="0"/>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82" restart="whenNotActive" fill="hold" evtFilter="cancelBubble" nodeType="interactiveSeq">
                <p:stCondLst>
                  <p:cond evt="onClick" delay="0">
                    <p:tgtEl>
                      <p:spTgt spid="22"/>
                    </p:tgtEl>
                  </p:cond>
                </p:stCondLst>
                <p:endSync evt="end" delay="0">
                  <p:rtn val="all"/>
                </p:endSync>
                <p:childTnLst>
                  <p:par>
                    <p:cTn id="83" fill="hold">
                      <p:stCondLst>
                        <p:cond delay="0"/>
                      </p:stCondLst>
                      <p:childTnLst>
                        <p:par>
                          <p:cTn id="84" fill="hold">
                            <p:stCondLst>
                              <p:cond delay="0"/>
                            </p:stCondLst>
                            <p:childTnLst>
                              <p:par>
                                <p:cTn id="85" presetID="1" presetClass="exit" presetSubtype="0" fill="hold" grpId="0" nodeType="clickEffect">
                                  <p:stCondLst>
                                    <p:cond delay="0"/>
                                  </p:stCondLst>
                                  <p:childTnLst>
                                    <p:set>
                                      <p:cBhvr>
                                        <p:cTn id="86"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87" restart="whenNotActive" fill="hold" evtFilter="cancelBubble" nodeType="interactiveSeq">
                <p:stCondLst>
                  <p:cond evt="onClick" delay="0">
                    <p:tgtEl>
                      <p:spTgt spid="23"/>
                    </p:tgtEl>
                  </p:cond>
                </p:stCondLst>
                <p:endSync evt="end" delay="0">
                  <p:rtn val="all"/>
                </p:endSync>
                <p:childTnLst>
                  <p:par>
                    <p:cTn id="88" fill="hold">
                      <p:stCondLst>
                        <p:cond delay="0"/>
                      </p:stCondLst>
                      <p:childTnLst>
                        <p:par>
                          <p:cTn id="89" fill="hold">
                            <p:stCondLst>
                              <p:cond delay="0"/>
                            </p:stCondLst>
                            <p:childTnLst>
                              <p:par>
                                <p:cTn id="90" presetID="1" presetClass="exit" presetSubtype="0" fill="hold" grpId="0" nodeType="clickEffect">
                                  <p:stCondLst>
                                    <p:cond delay="0"/>
                                  </p:stCondLst>
                                  <p:childTnLst>
                                    <p:set>
                                      <p:cBhvr>
                                        <p:cTn id="91"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92" restart="whenNotActive" fill="hold" evtFilter="cancelBubble" nodeType="interactiveSeq">
                <p:stCondLst>
                  <p:cond evt="onClick" delay="0">
                    <p:tgtEl>
                      <p:spTgt spid="24"/>
                    </p:tgtEl>
                  </p:cond>
                </p:stCondLst>
                <p:endSync evt="end" delay="0">
                  <p:rtn val="all"/>
                </p:endSync>
                <p:childTnLst>
                  <p:par>
                    <p:cTn id="93" fill="hold">
                      <p:stCondLst>
                        <p:cond delay="0"/>
                      </p:stCondLst>
                      <p:childTnLst>
                        <p:par>
                          <p:cTn id="94" fill="hold">
                            <p:stCondLst>
                              <p:cond delay="0"/>
                            </p:stCondLst>
                            <p:childTnLst>
                              <p:par>
                                <p:cTn id="95" presetID="1" presetClass="exit" presetSubtype="0" fill="hold" grpId="0" nodeType="clickEffect">
                                  <p:stCondLst>
                                    <p:cond delay="0"/>
                                  </p:stCondLst>
                                  <p:childTnLst>
                                    <p:set>
                                      <p:cBhvr>
                                        <p:cTn id="96"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97" restart="whenNotActive" fill="hold" evtFilter="cancelBubble" nodeType="interactiveSeq">
                <p:stCondLst>
                  <p:cond evt="onClick" delay="0">
                    <p:tgtEl>
                      <p:spTgt spid="25"/>
                    </p:tgtEl>
                  </p:cond>
                </p:stCondLst>
                <p:endSync evt="end" delay="0">
                  <p:rtn val="all"/>
                </p:endSync>
                <p:childTnLst>
                  <p:par>
                    <p:cTn id="98" fill="hold">
                      <p:stCondLst>
                        <p:cond delay="0"/>
                      </p:stCondLst>
                      <p:childTnLst>
                        <p:par>
                          <p:cTn id="99" fill="hold">
                            <p:stCondLst>
                              <p:cond delay="0"/>
                            </p:stCondLst>
                            <p:childTnLst>
                              <p:par>
                                <p:cTn id="100" presetID="1" presetClass="exit" presetSubtype="0" fill="hold" grpId="0" nodeType="clickEffect">
                                  <p:stCondLst>
                                    <p:cond delay="0"/>
                                  </p:stCondLst>
                                  <p:childTnLst>
                                    <p:set>
                                      <p:cBhvr>
                                        <p:cTn id="101"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02" restart="whenNotActive" fill="hold" evtFilter="cancelBubble" nodeType="interactiveSeq">
                <p:stCondLst>
                  <p:cond evt="onClick" delay="0">
                    <p:tgtEl>
                      <p:spTgt spid="26"/>
                    </p:tgtEl>
                  </p:cond>
                </p:stCondLst>
                <p:endSync evt="end" delay="0">
                  <p:rtn val="all"/>
                </p:endSync>
                <p:childTnLst>
                  <p:par>
                    <p:cTn id="103" fill="hold">
                      <p:stCondLst>
                        <p:cond delay="0"/>
                      </p:stCondLst>
                      <p:childTnLst>
                        <p:par>
                          <p:cTn id="104" fill="hold">
                            <p:stCondLst>
                              <p:cond delay="0"/>
                            </p:stCondLst>
                            <p:childTnLst>
                              <p:par>
                                <p:cTn id="105" presetID="1" presetClass="exit" presetSubtype="0" fill="hold" grpId="0" nodeType="clickEffect">
                                  <p:stCondLst>
                                    <p:cond delay="0"/>
                                  </p:stCondLst>
                                  <p:childTnLst>
                                    <p:set>
                                      <p:cBhvr>
                                        <p:cTn id="106"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07" restart="whenNotActive" fill="hold" evtFilter="cancelBubble" nodeType="interactiveSeq">
                <p:stCondLst>
                  <p:cond evt="onClick" delay="0">
                    <p:tgtEl>
                      <p:spTgt spid="27"/>
                    </p:tgtEl>
                  </p:cond>
                </p:stCondLst>
                <p:endSync evt="end" delay="0">
                  <p:rtn val="all"/>
                </p:endSync>
                <p:childTnLst>
                  <p:par>
                    <p:cTn id="108" fill="hold">
                      <p:stCondLst>
                        <p:cond delay="0"/>
                      </p:stCondLst>
                      <p:childTnLst>
                        <p:par>
                          <p:cTn id="109" fill="hold">
                            <p:stCondLst>
                              <p:cond delay="0"/>
                            </p:stCondLst>
                            <p:childTnLst>
                              <p:par>
                                <p:cTn id="110" presetID="1" presetClass="exit" presetSubtype="0" fill="hold" grpId="0" nodeType="clickEffect">
                                  <p:stCondLst>
                                    <p:cond delay="0"/>
                                  </p:stCondLst>
                                  <p:childTnLst>
                                    <p:set>
                                      <p:cBhvr>
                                        <p:cTn id="111"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12" restart="whenNotActive" fill="hold" evtFilter="cancelBubble" nodeType="interactiveSeq">
                <p:stCondLst>
                  <p:cond evt="onClick" delay="0">
                    <p:tgtEl>
                      <p:spTgt spid="28"/>
                    </p:tgtEl>
                  </p:cond>
                </p:stCondLst>
                <p:endSync evt="end" delay="0">
                  <p:rtn val="all"/>
                </p:endSync>
                <p:childTnLst>
                  <p:par>
                    <p:cTn id="113" fill="hold">
                      <p:stCondLst>
                        <p:cond delay="0"/>
                      </p:stCondLst>
                      <p:childTnLst>
                        <p:par>
                          <p:cTn id="114" fill="hold">
                            <p:stCondLst>
                              <p:cond delay="0"/>
                            </p:stCondLst>
                            <p:childTnLst>
                              <p:par>
                                <p:cTn id="115" presetID="1" presetClass="exit" presetSubtype="0" fill="hold" grpId="0" nodeType="clickEffect">
                                  <p:stCondLst>
                                    <p:cond delay="0"/>
                                  </p:stCondLst>
                                  <p:childTnLst>
                                    <p:set>
                                      <p:cBhvr>
                                        <p:cTn id="116" dur="1" fill="hold">
                                          <p:stCondLst>
                                            <p:cond delay="0"/>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17" restart="whenNotActive" fill="hold" evtFilter="cancelBubble" nodeType="interactiveSeq">
                <p:stCondLst>
                  <p:cond evt="onClick" delay="0">
                    <p:tgtEl>
                      <p:spTgt spid="29"/>
                    </p:tgtEl>
                  </p:cond>
                </p:stCondLst>
                <p:endSync evt="end" delay="0">
                  <p:rtn val="all"/>
                </p:endSync>
                <p:childTnLst>
                  <p:par>
                    <p:cTn id="118" fill="hold">
                      <p:stCondLst>
                        <p:cond delay="0"/>
                      </p:stCondLst>
                      <p:childTnLst>
                        <p:par>
                          <p:cTn id="119" fill="hold">
                            <p:stCondLst>
                              <p:cond delay="0"/>
                            </p:stCondLst>
                            <p:childTnLst>
                              <p:par>
                                <p:cTn id="120" presetID="1" presetClass="exit" presetSubtype="0" fill="hold" grpId="0" nodeType="clickEffect">
                                  <p:stCondLst>
                                    <p:cond delay="0"/>
                                  </p:stCondLst>
                                  <p:childTnLst>
                                    <p:set>
                                      <p:cBhvr>
                                        <p:cTn id="121" dur="1" fill="hold">
                                          <p:stCondLst>
                                            <p:cond delay="0"/>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22" restart="whenNotActive" fill="hold" evtFilter="cancelBubble" nodeType="interactiveSeq">
                <p:stCondLst>
                  <p:cond evt="onClick" delay="0">
                    <p:tgtEl>
                      <p:spTgt spid="30"/>
                    </p:tgtEl>
                  </p:cond>
                </p:stCondLst>
                <p:endSync evt="end" delay="0">
                  <p:rtn val="all"/>
                </p:endSync>
                <p:childTnLst>
                  <p:par>
                    <p:cTn id="123" fill="hold">
                      <p:stCondLst>
                        <p:cond delay="0"/>
                      </p:stCondLst>
                      <p:childTnLst>
                        <p:par>
                          <p:cTn id="124" fill="hold">
                            <p:stCondLst>
                              <p:cond delay="0"/>
                            </p:stCondLst>
                            <p:childTnLst>
                              <p:par>
                                <p:cTn id="125" presetID="1" presetClass="exit" presetSubtype="0" fill="hold" grpId="0" nodeType="clickEffect">
                                  <p:stCondLst>
                                    <p:cond delay="0"/>
                                  </p:stCondLst>
                                  <p:childTnLst>
                                    <p:set>
                                      <p:cBhvr>
                                        <p:cTn id="126"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127" restart="whenNotActive" fill="hold" evtFilter="cancelBubble" nodeType="interactiveSeq">
                <p:stCondLst>
                  <p:cond evt="onClick" delay="0">
                    <p:tgtEl>
                      <p:spTgt spid="31"/>
                    </p:tgtEl>
                  </p:cond>
                </p:stCondLst>
                <p:endSync evt="end" delay="0">
                  <p:rtn val="all"/>
                </p:endSync>
                <p:childTnLst>
                  <p:par>
                    <p:cTn id="128" fill="hold">
                      <p:stCondLst>
                        <p:cond delay="0"/>
                      </p:stCondLst>
                      <p:childTnLst>
                        <p:par>
                          <p:cTn id="129" fill="hold">
                            <p:stCondLst>
                              <p:cond delay="0"/>
                            </p:stCondLst>
                            <p:childTnLst>
                              <p:par>
                                <p:cTn id="130" presetID="1" presetClass="exit" presetSubtype="0" fill="hold" grpId="0" nodeType="clickEffect">
                                  <p:stCondLst>
                                    <p:cond delay="0"/>
                                  </p:stCondLst>
                                  <p:childTnLst>
                                    <p:set>
                                      <p:cBhvr>
                                        <p:cTn id="131" dur="1" fill="hold">
                                          <p:stCondLst>
                                            <p:cond delay="0"/>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32" restart="whenNotActive" fill="hold" evtFilter="cancelBubble" nodeType="interactiveSeq">
                <p:stCondLst>
                  <p:cond evt="onClick" delay="0">
                    <p:tgtEl>
                      <p:spTgt spid="32"/>
                    </p:tgtEl>
                  </p:cond>
                </p:stCondLst>
                <p:endSync evt="end" delay="0">
                  <p:rtn val="all"/>
                </p:endSync>
                <p:childTnLst>
                  <p:par>
                    <p:cTn id="133" fill="hold">
                      <p:stCondLst>
                        <p:cond delay="0"/>
                      </p:stCondLst>
                      <p:childTnLst>
                        <p:par>
                          <p:cTn id="134" fill="hold">
                            <p:stCondLst>
                              <p:cond delay="0"/>
                            </p:stCondLst>
                            <p:childTnLst>
                              <p:par>
                                <p:cTn id="135" presetID="1" presetClass="exit" presetSubtype="0" fill="hold" grpId="0" nodeType="clickEffect">
                                  <p:stCondLst>
                                    <p:cond delay="0"/>
                                  </p:stCondLst>
                                  <p:childTnLst>
                                    <p:set>
                                      <p:cBhvr>
                                        <p:cTn id="136" dur="1" fill="hold">
                                          <p:stCondLst>
                                            <p:cond delay="0"/>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137" restart="whenNotActive" fill="hold" evtFilter="cancelBubble" nodeType="interactiveSeq">
                <p:stCondLst>
                  <p:cond evt="onClick" delay="0">
                    <p:tgtEl>
                      <p:spTgt spid="33"/>
                    </p:tgtEl>
                  </p:cond>
                </p:stCondLst>
                <p:endSync evt="end" delay="0">
                  <p:rtn val="all"/>
                </p:endSync>
                <p:childTnLst>
                  <p:par>
                    <p:cTn id="138" fill="hold">
                      <p:stCondLst>
                        <p:cond delay="0"/>
                      </p:stCondLst>
                      <p:childTnLst>
                        <p:par>
                          <p:cTn id="139" fill="hold">
                            <p:stCondLst>
                              <p:cond delay="0"/>
                            </p:stCondLst>
                            <p:childTnLst>
                              <p:par>
                                <p:cTn id="140" presetID="1" presetClass="exit" presetSubtype="0" fill="hold" grpId="0" nodeType="clickEffect">
                                  <p:stCondLst>
                                    <p:cond delay="0"/>
                                  </p:stCondLst>
                                  <p:childTnLst>
                                    <p:set>
                                      <p:cBhvr>
                                        <p:cTn id="141" dur="1" fill="hold">
                                          <p:stCondLst>
                                            <p:cond delay="0"/>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142" restart="whenNotActive" fill="hold" evtFilter="cancelBubble" nodeType="interactiveSeq">
                <p:stCondLst>
                  <p:cond evt="onClick" delay="0">
                    <p:tgtEl>
                      <p:spTgt spid="34"/>
                    </p:tgtEl>
                  </p:cond>
                </p:stCondLst>
                <p:endSync evt="end" delay="0">
                  <p:rtn val="all"/>
                </p:endSync>
                <p:childTnLst>
                  <p:par>
                    <p:cTn id="143" fill="hold">
                      <p:stCondLst>
                        <p:cond delay="0"/>
                      </p:stCondLst>
                      <p:childTnLst>
                        <p:par>
                          <p:cTn id="144" fill="hold">
                            <p:stCondLst>
                              <p:cond delay="0"/>
                            </p:stCondLst>
                            <p:childTnLst>
                              <p:par>
                                <p:cTn id="145" presetID="1" presetClass="exit" presetSubtype="0" fill="hold" grpId="0" nodeType="clickEffect">
                                  <p:stCondLst>
                                    <p:cond delay="0"/>
                                  </p:stCondLst>
                                  <p:childTnLst>
                                    <p:set>
                                      <p:cBhvr>
                                        <p:cTn id="146" dur="1" fill="hold">
                                          <p:stCondLst>
                                            <p:cond delay="0"/>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147" restart="whenNotActive" fill="hold" evtFilter="cancelBubble" nodeType="interactiveSeq">
                <p:stCondLst>
                  <p:cond evt="onClick" delay="0">
                    <p:tgtEl>
                      <p:spTgt spid="35"/>
                    </p:tgtEl>
                  </p:cond>
                </p:stCondLst>
                <p:endSync evt="end" delay="0">
                  <p:rtn val="all"/>
                </p:endSync>
                <p:childTnLst>
                  <p:par>
                    <p:cTn id="148" fill="hold">
                      <p:stCondLst>
                        <p:cond delay="0"/>
                      </p:stCondLst>
                      <p:childTnLst>
                        <p:par>
                          <p:cTn id="149" fill="hold">
                            <p:stCondLst>
                              <p:cond delay="0"/>
                            </p:stCondLst>
                            <p:childTnLst>
                              <p:par>
                                <p:cTn id="150" presetID="1" presetClass="exit" presetSubtype="0" fill="hold" grpId="0" nodeType="clickEffect">
                                  <p:stCondLst>
                                    <p:cond delay="0"/>
                                  </p:stCondLst>
                                  <p:childTnLst>
                                    <p:set>
                                      <p:cBhvr>
                                        <p:cTn id="151" dur="1" fill="hold">
                                          <p:stCondLst>
                                            <p:cond delay="0"/>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152" restart="whenNotActive" fill="hold" evtFilter="cancelBubble" nodeType="interactiveSeq">
                <p:stCondLst>
                  <p:cond evt="onClick" delay="0">
                    <p:tgtEl>
                      <p:spTgt spid="36"/>
                    </p:tgtEl>
                  </p:cond>
                </p:stCondLst>
                <p:endSync evt="end" delay="0">
                  <p:rtn val="all"/>
                </p:endSync>
                <p:childTnLst>
                  <p:par>
                    <p:cTn id="153" fill="hold">
                      <p:stCondLst>
                        <p:cond delay="0"/>
                      </p:stCondLst>
                      <p:childTnLst>
                        <p:par>
                          <p:cTn id="154" fill="hold">
                            <p:stCondLst>
                              <p:cond delay="0"/>
                            </p:stCondLst>
                            <p:childTnLst>
                              <p:par>
                                <p:cTn id="155" presetID="1" presetClass="exit" presetSubtype="0" fill="hold" grpId="0" nodeType="clickEffect">
                                  <p:stCondLst>
                                    <p:cond delay="0"/>
                                  </p:stCondLst>
                                  <p:childTnLst>
                                    <p:set>
                                      <p:cBhvr>
                                        <p:cTn id="156"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157" restart="whenNotActive" fill="hold" evtFilter="cancelBubble" nodeType="interactiveSeq">
                <p:stCondLst>
                  <p:cond evt="onClick" delay="0">
                    <p:tgtEl>
                      <p:spTgt spid="37"/>
                    </p:tgtEl>
                  </p:cond>
                </p:stCondLst>
                <p:endSync evt="end" delay="0">
                  <p:rtn val="all"/>
                </p:endSync>
                <p:childTnLst>
                  <p:par>
                    <p:cTn id="158" fill="hold">
                      <p:stCondLst>
                        <p:cond delay="0"/>
                      </p:stCondLst>
                      <p:childTnLst>
                        <p:par>
                          <p:cTn id="159" fill="hold">
                            <p:stCondLst>
                              <p:cond delay="0"/>
                            </p:stCondLst>
                            <p:childTnLst>
                              <p:par>
                                <p:cTn id="160" presetID="1" presetClass="exit" presetSubtype="0" fill="hold" grpId="0" nodeType="clickEffect">
                                  <p:stCondLst>
                                    <p:cond delay="0"/>
                                  </p:stCondLst>
                                  <p:childTnLst>
                                    <p:set>
                                      <p:cBhvr>
                                        <p:cTn id="161" dur="1" fill="hold">
                                          <p:stCondLst>
                                            <p:cond delay="0"/>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162" restart="whenNotActive" fill="hold" evtFilter="cancelBubble" nodeType="interactiveSeq">
                <p:stCondLst>
                  <p:cond evt="onClick" delay="0">
                    <p:tgtEl>
                      <p:spTgt spid="38"/>
                    </p:tgtEl>
                  </p:cond>
                </p:stCondLst>
                <p:endSync evt="end" delay="0">
                  <p:rtn val="all"/>
                </p:endSync>
                <p:childTnLst>
                  <p:par>
                    <p:cTn id="163" fill="hold">
                      <p:stCondLst>
                        <p:cond delay="0"/>
                      </p:stCondLst>
                      <p:childTnLst>
                        <p:par>
                          <p:cTn id="164" fill="hold">
                            <p:stCondLst>
                              <p:cond delay="0"/>
                            </p:stCondLst>
                            <p:childTnLst>
                              <p:par>
                                <p:cTn id="165" presetID="1" presetClass="exit" presetSubtype="0" fill="hold" grpId="0" nodeType="clickEffect">
                                  <p:stCondLst>
                                    <p:cond delay="0"/>
                                  </p:stCondLst>
                                  <p:childTnLst>
                                    <p:set>
                                      <p:cBhvr>
                                        <p:cTn id="166" dur="1" fill="hold">
                                          <p:stCondLst>
                                            <p:cond delay="0"/>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167" restart="whenNotActive" fill="hold" evtFilter="cancelBubble" nodeType="interactiveSeq">
                <p:stCondLst>
                  <p:cond evt="onClick" delay="0">
                    <p:tgtEl>
                      <p:spTgt spid="39"/>
                    </p:tgtEl>
                  </p:cond>
                </p:stCondLst>
                <p:endSync evt="end" delay="0">
                  <p:rtn val="all"/>
                </p:endSync>
                <p:childTnLst>
                  <p:par>
                    <p:cTn id="168" fill="hold">
                      <p:stCondLst>
                        <p:cond delay="0"/>
                      </p:stCondLst>
                      <p:childTnLst>
                        <p:par>
                          <p:cTn id="169" fill="hold">
                            <p:stCondLst>
                              <p:cond delay="0"/>
                            </p:stCondLst>
                            <p:childTnLst>
                              <p:par>
                                <p:cTn id="170" presetID="1" presetClass="exit" presetSubtype="0" fill="hold" grpId="0" nodeType="clickEffect">
                                  <p:stCondLst>
                                    <p:cond delay="0"/>
                                  </p:stCondLst>
                                  <p:childTnLst>
                                    <p:set>
                                      <p:cBhvr>
                                        <p:cTn id="171" dur="1" fill="hold">
                                          <p:stCondLst>
                                            <p:cond delay="0"/>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172" restart="whenNotActive" fill="hold" evtFilter="cancelBubble" nodeType="interactiveSeq">
                <p:stCondLst>
                  <p:cond evt="onClick" delay="0">
                    <p:tgtEl>
                      <p:spTgt spid="40"/>
                    </p:tgtEl>
                  </p:cond>
                </p:stCondLst>
                <p:endSync evt="end" delay="0">
                  <p:rtn val="all"/>
                </p:endSync>
                <p:childTnLst>
                  <p:par>
                    <p:cTn id="173" fill="hold">
                      <p:stCondLst>
                        <p:cond delay="0"/>
                      </p:stCondLst>
                      <p:childTnLst>
                        <p:par>
                          <p:cTn id="174" fill="hold">
                            <p:stCondLst>
                              <p:cond delay="0"/>
                            </p:stCondLst>
                            <p:childTnLst>
                              <p:par>
                                <p:cTn id="175" presetID="1" presetClass="exit" presetSubtype="0" fill="hold" grpId="0" nodeType="clickEffect">
                                  <p:stCondLst>
                                    <p:cond delay="0"/>
                                  </p:stCondLst>
                                  <p:childTnLst>
                                    <p:set>
                                      <p:cBhvr>
                                        <p:cTn id="176" dur="1" fill="hold">
                                          <p:stCondLst>
                                            <p:cond delay="0"/>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177" restart="whenNotActive" fill="hold" evtFilter="cancelBubble" nodeType="interactiveSeq">
                <p:stCondLst>
                  <p:cond evt="onClick" delay="0">
                    <p:tgtEl>
                      <p:spTgt spid="41"/>
                    </p:tgtEl>
                  </p:cond>
                </p:stCondLst>
                <p:endSync evt="end" delay="0">
                  <p:rtn val="all"/>
                </p:endSync>
                <p:childTnLst>
                  <p:par>
                    <p:cTn id="178" fill="hold">
                      <p:stCondLst>
                        <p:cond delay="0"/>
                      </p:stCondLst>
                      <p:childTnLst>
                        <p:par>
                          <p:cTn id="179" fill="hold">
                            <p:stCondLst>
                              <p:cond delay="0"/>
                            </p:stCondLst>
                            <p:childTnLst>
                              <p:par>
                                <p:cTn id="180" presetID="1" presetClass="exit" presetSubtype="0" fill="hold" grpId="0" nodeType="clickEffect">
                                  <p:stCondLst>
                                    <p:cond delay="0"/>
                                  </p:stCondLst>
                                  <p:childTnLst>
                                    <p:set>
                                      <p:cBhvr>
                                        <p:cTn id="181" dur="1" fill="hold">
                                          <p:stCondLst>
                                            <p:cond delay="0"/>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A02479E-70E8-7320-4301-FE47F9FE5E11}"/>
              </a:ext>
            </a:extLst>
          </p:cNvPr>
          <p:cNvSpPr>
            <a:spLocks noGrp="1"/>
          </p:cNvSpPr>
          <p:nvPr>
            <p:ph type="title"/>
          </p:nvPr>
        </p:nvSpPr>
        <p:spPr>
          <a:xfrm>
            <a:off x="838200" y="365125"/>
            <a:ext cx="5257800" cy="1325563"/>
          </a:xfrm>
        </p:spPr>
        <p:txBody>
          <a:bodyPr/>
          <a:lstStyle/>
          <a:p>
            <a:r>
              <a:rPr lang="zh-TW" altLang="en-US" dirty="0"/>
              <a:t>那 </a:t>
            </a:r>
            <a:r>
              <a:rPr lang="en-US" altLang="zh-TW" b="0" i="0" dirty="0" err="1">
                <a:solidFill>
                  <a:srgbClr val="666666"/>
                </a:solidFill>
                <a:effectLst/>
                <a:latin typeface="Roboto" panose="02000000000000000000" pitchFamily="2" charset="0"/>
              </a:rPr>
              <a:t>nà</a:t>
            </a:r>
            <a:endParaRPr lang="zh-TW" altLang="en-US" dirty="0"/>
          </a:p>
        </p:txBody>
      </p:sp>
      <p:sp>
        <p:nvSpPr>
          <p:cNvPr id="4" name="標題 1">
            <a:extLst>
              <a:ext uri="{FF2B5EF4-FFF2-40B4-BE49-F238E27FC236}">
                <a16:creationId xmlns:a16="http://schemas.microsoft.com/office/drawing/2014/main" id="{8272703E-44F4-8906-7745-F5A28B109FB9}"/>
              </a:ext>
            </a:extLst>
          </p:cNvPr>
          <p:cNvSpPr txBox="1">
            <a:spLocks/>
          </p:cNvSpPr>
          <p:nvPr/>
        </p:nvSpPr>
        <p:spPr>
          <a:xfrm>
            <a:off x="6096000" y="365125"/>
            <a:ext cx="5257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stStyle>
          <a:p>
            <a:r>
              <a:rPr lang="zh-TW" altLang="en-US" dirty="0"/>
              <a:t>这 </a:t>
            </a:r>
            <a:r>
              <a:rPr lang="en-US" altLang="zh-TW" b="0" i="0" dirty="0" err="1">
                <a:solidFill>
                  <a:srgbClr val="666666"/>
                </a:solidFill>
                <a:effectLst/>
                <a:latin typeface="Roboto" panose="02000000000000000000" pitchFamily="2" charset="0"/>
              </a:rPr>
              <a:t>zhè</a:t>
            </a:r>
            <a:endParaRPr lang="zh-TW" altLang="en-US" dirty="0"/>
          </a:p>
        </p:txBody>
      </p:sp>
      <p:pic>
        <p:nvPicPr>
          <p:cNvPr id="2050" name="Picture 2" descr="卡通手指设计图__其他_广告设计_设计图库_昵图网nipic.com">
            <a:extLst>
              <a:ext uri="{FF2B5EF4-FFF2-40B4-BE49-F238E27FC236}">
                <a16:creationId xmlns:a16="http://schemas.microsoft.com/office/drawing/2014/main" id="{82387B8D-3FAB-A0BF-F675-EC224CC06F94}"/>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53" b="83671" l="1563" r="78223">
                        <a14:foregroundMark x1="12598" y1="13544" x2="27051" y2="20253"/>
                        <a14:foregroundMark x1="27051" y1="20253" x2="32031" y2="36203"/>
                        <a14:foregroundMark x1="32031" y1="36203" x2="61035" y2="78101"/>
                        <a14:foregroundMark x1="61035" y1="78101" x2="53027" y2="70380"/>
                        <a14:foregroundMark x1="20117" y1="11392" x2="25488" y2="13544"/>
                        <a14:foregroundMark x1="18164" y1="4430" x2="32910" y2="10506"/>
                        <a14:foregroundMark x1="32910" y1="10506" x2="35449" y2="26076"/>
                        <a14:foregroundMark x1="35449" y1="26076" x2="51172" y2="57468"/>
                        <a14:foregroundMark x1="51172" y1="57468" x2="51758" y2="60000"/>
                        <a14:foregroundMark x1="67871" y1="76962" x2="50781" y2="68354"/>
                        <a14:foregroundMark x1="50781" y1="68354" x2="31055" y2="41519"/>
                        <a14:foregroundMark x1="31055" y1="41519" x2="20020" y2="36835"/>
                        <a14:foregroundMark x1="20020" y1="36835" x2="8203" y2="54051"/>
                        <a14:foregroundMark x1="8203" y1="54051" x2="14746" y2="32152"/>
                        <a14:foregroundMark x1="14746" y1="32152" x2="29785" y2="37848"/>
                        <a14:foregroundMark x1="29785" y1="37848" x2="31641" y2="59367"/>
                        <a14:foregroundMark x1="31641" y1="59367" x2="35938" y2="64430"/>
                        <a14:foregroundMark x1="8887" y1="55190" x2="7227" y2="46076"/>
                        <a14:foregroundMark x1="4980" y1="56203" x2="11133" y2="51392"/>
                        <a14:foregroundMark x1="3809" y1="49241" x2="1563" y2="47975"/>
                        <a14:foregroundMark x1="30078" y1="44177" x2="25488" y2="48987"/>
                        <a14:foregroundMark x1="19629" y1="1899" x2="31348" y2="253"/>
                      </a14:backgroundRemoval>
                    </a14:imgEffect>
                  </a14:imgLayer>
                </a14:imgProps>
              </a:ext>
              <a:ext uri="{28A0092B-C50C-407E-A947-70E740481C1C}">
                <a14:useLocalDpi xmlns:a14="http://schemas.microsoft.com/office/drawing/2010/main" val="0"/>
              </a:ext>
            </a:extLst>
          </a:blip>
          <a:srcRect l="628" r="13086" b="6963"/>
          <a:stretch/>
        </p:blipFill>
        <p:spPr bwMode="auto">
          <a:xfrm rot="1825994" flipH="1">
            <a:off x="3510478" y="2474173"/>
            <a:ext cx="1800000" cy="1497219"/>
          </a:xfrm>
          <a:prstGeom prst="rect">
            <a:avLst/>
          </a:prstGeom>
          <a:noFill/>
          <a:extLst>
            <a:ext uri="{909E8E84-426E-40DD-AFC4-6F175D3DCCD1}">
              <a14:hiddenFill xmlns:a14="http://schemas.microsoft.com/office/drawing/2010/main">
                <a:solidFill>
                  <a:srgbClr val="FFFFFF"/>
                </a:solidFill>
              </a14:hiddenFill>
            </a:ext>
          </a:extLst>
        </p:spPr>
      </p:pic>
      <p:sp>
        <p:nvSpPr>
          <p:cNvPr id="5" name="橢圓 4">
            <a:extLst>
              <a:ext uri="{FF2B5EF4-FFF2-40B4-BE49-F238E27FC236}">
                <a16:creationId xmlns:a16="http://schemas.microsoft.com/office/drawing/2014/main" id="{962C537E-CC37-150C-161B-0A24BFC37653}"/>
              </a:ext>
            </a:extLst>
          </p:cNvPr>
          <p:cNvSpPr/>
          <p:nvPr/>
        </p:nvSpPr>
        <p:spPr>
          <a:xfrm>
            <a:off x="284480" y="4754880"/>
            <a:ext cx="1971040" cy="31496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6" name="Picture 2" descr="卡通手指设计图__其他_广告设计_设计图库_昵图网nipic.com">
            <a:extLst>
              <a:ext uri="{FF2B5EF4-FFF2-40B4-BE49-F238E27FC236}">
                <a16:creationId xmlns:a16="http://schemas.microsoft.com/office/drawing/2014/main" id="{A33E3760-4EB4-E2A9-3BD7-C0AD77ED1FC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53" b="83671" l="1563" r="78223">
                        <a14:foregroundMark x1="12598" y1="13544" x2="27051" y2="20253"/>
                        <a14:foregroundMark x1="27051" y1="20253" x2="32031" y2="36203"/>
                        <a14:foregroundMark x1="32031" y1="36203" x2="61035" y2="78101"/>
                        <a14:foregroundMark x1="61035" y1="78101" x2="53027" y2="70380"/>
                        <a14:foregroundMark x1="20117" y1="11392" x2="25488" y2="13544"/>
                        <a14:foregroundMark x1="18164" y1="4430" x2="32910" y2="10506"/>
                        <a14:foregroundMark x1="32910" y1="10506" x2="35449" y2="26076"/>
                        <a14:foregroundMark x1="35449" y1="26076" x2="51172" y2="57468"/>
                        <a14:foregroundMark x1="51172" y1="57468" x2="51758" y2="60000"/>
                        <a14:foregroundMark x1="67871" y1="76962" x2="50781" y2="68354"/>
                        <a14:foregroundMark x1="50781" y1="68354" x2="31055" y2="41519"/>
                        <a14:foregroundMark x1="31055" y1="41519" x2="20020" y2="36835"/>
                        <a14:foregroundMark x1="20020" y1="36835" x2="8203" y2="54051"/>
                        <a14:foregroundMark x1="8203" y1="54051" x2="14746" y2="32152"/>
                        <a14:foregroundMark x1="14746" y1="32152" x2="29785" y2="37848"/>
                        <a14:foregroundMark x1="29785" y1="37848" x2="31641" y2="59367"/>
                        <a14:foregroundMark x1="31641" y1="59367" x2="35938" y2="64430"/>
                        <a14:foregroundMark x1="8887" y1="55190" x2="7227" y2="46076"/>
                        <a14:foregroundMark x1="4980" y1="56203" x2="11133" y2="51392"/>
                        <a14:foregroundMark x1="3809" y1="49241" x2="1563" y2="47975"/>
                        <a14:foregroundMark x1="30078" y1="44177" x2="25488" y2="48987"/>
                        <a14:foregroundMark x1="19629" y1="1899" x2="31348" y2="253"/>
                      </a14:backgroundRemoval>
                    </a14:imgEffect>
                  </a14:imgLayer>
                </a14:imgProps>
              </a:ext>
              <a:ext uri="{28A0092B-C50C-407E-A947-70E740481C1C}">
                <a14:useLocalDpi xmlns:a14="http://schemas.microsoft.com/office/drawing/2010/main" val="0"/>
              </a:ext>
            </a:extLst>
          </a:blip>
          <a:srcRect l="628" r="13086" b="6963"/>
          <a:stretch/>
        </p:blipFill>
        <p:spPr bwMode="auto">
          <a:xfrm rot="20453471" flipH="1">
            <a:off x="8524398" y="2573533"/>
            <a:ext cx="1800000" cy="1497219"/>
          </a:xfrm>
          <a:prstGeom prst="rect">
            <a:avLst/>
          </a:prstGeom>
          <a:noFill/>
          <a:extLst>
            <a:ext uri="{909E8E84-426E-40DD-AFC4-6F175D3DCCD1}">
              <a14:hiddenFill xmlns:a14="http://schemas.microsoft.com/office/drawing/2010/main">
                <a:solidFill>
                  <a:srgbClr val="FFFFFF"/>
                </a:solidFill>
              </a14:hiddenFill>
            </a:ext>
          </a:extLst>
        </p:spPr>
      </p:pic>
      <p:sp>
        <p:nvSpPr>
          <p:cNvPr id="7" name="橢圓 6">
            <a:extLst>
              <a:ext uri="{FF2B5EF4-FFF2-40B4-BE49-F238E27FC236}">
                <a16:creationId xmlns:a16="http://schemas.microsoft.com/office/drawing/2014/main" id="{D90FE8F3-58FC-3343-34A7-F3AED1EF1E1A}"/>
              </a:ext>
            </a:extLst>
          </p:cNvPr>
          <p:cNvSpPr/>
          <p:nvPr/>
        </p:nvSpPr>
        <p:spPr>
          <a:xfrm>
            <a:off x="8328922" y="4633735"/>
            <a:ext cx="1971040" cy="31496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a:extLst>
              <a:ext uri="{FF2B5EF4-FFF2-40B4-BE49-F238E27FC236}">
                <a16:creationId xmlns:a16="http://schemas.microsoft.com/office/drawing/2014/main" id="{05DD7F0A-D4FA-9B5A-F79D-808159C8AC32}"/>
              </a:ext>
            </a:extLst>
          </p:cNvPr>
          <p:cNvSpPr txBox="1"/>
          <p:nvPr/>
        </p:nvSpPr>
        <p:spPr>
          <a:xfrm>
            <a:off x="838200" y="1489154"/>
            <a:ext cx="6096000" cy="707886"/>
          </a:xfrm>
          <a:prstGeom prst="rect">
            <a:avLst/>
          </a:prstGeom>
          <a:noFill/>
        </p:spPr>
        <p:txBody>
          <a:bodyPr wrap="square">
            <a:spAutoFit/>
          </a:bodyPr>
          <a:lstStyle/>
          <a:p>
            <a:r>
              <a:rPr lang="en-US" altLang="zh-TW" sz="4000" dirty="0"/>
              <a:t>That</a:t>
            </a:r>
            <a:endParaRPr lang="zh-TW" altLang="en-US" sz="4000" dirty="0"/>
          </a:p>
        </p:txBody>
      </p:sp>
      <p:sp>
        <p:nvSpPr>
          <p:cNvPr id="13" name="文字方塊 12">
            <a:extLst>
              <a:ext uri="{FF2B5EF4-FFF2-40B4-BE49-F238E27FC236}">
                <a16:creationId xmlns:a16="http://schemas.microsoft.com/office/drawing/2014/main" id="{96C114E2-BDA4-B6F9-20D3-194510AE469C}"/>
              </a:ext>
            </a:extLst>
          </p:cNvPr>
          <p:cNvSpPr txBox="1"/>
          <p:nvPr/>
        </p:nvSpPr>
        <p:spPr>
          <a:xfrm>
            <a:off x="6187440" y="1413549"/>
            <a:ext cx="6096000" cy="707886"/>
          </a:xfrm>
          <a:prstGeom prst="rect">
            <a:avLst/>
          </a:prstGeom>
          <a:noFill/>
        </p:spPr>
        <p:txBody>
          <a:bodyPr wrap="square">
            <a:spAutoFit/>
          </a:bodyPr>
          <a:lstStyle/>
          <a:p>
            <a:r>
              <a:rPr lang="en-US" altLang="zh-TW" sz="4000" dirty="0"/>
              <a:t>This</a:t>
            </a:r>
            <a:endParaRPr lang="zh-TW" altLang="en-US" sz="4000" dirty="0"/>
          </a:p>
        </p:txBody>
      </p:sp>
    </p:spTree>
    <p:extLst>
      <p:ext uri="{BB962C8B-B14F-4D97-AF65-F5344CB8AC3E}">
        <p14:creationId xmlns:p14="http://schemas.microsoft.com/office/powerpoint/2010/main" val="2316934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E0A597B-7438-50BA-312C-6A4A4BF4B833}"/>
              </a:ext>
            </a:extLst>
          </p:cNvPr>
          <p:cNvSpPr>
            <a:spLocks noGrp="1"/>
          </p:cNvSpPr>
          <p:nvPr>
            <p:ph type="title"/>
          </p:nvPr>
        </p:nvSpPr>
        <p:spPr/>
        <p:txBody>
          <a:bodyPr/>
          <a:lstStyle/>
          <a:p>
            <a:r>
              <a:rPr lang="zh-TW" altLang="en-US" dirty="0"/>
              <a:t>照片 </a:t>
            </a:r>
            <a:r>
              <a:rPr lang="en-US" altLang="zh-TW" b="0" i="0" dirty="0" err="1">
                <a:solidFill>
                  <a:srgbClr val="666666"/>
                </a:solidFill>
                <a:effectLst/>
                <a:latin typeface="Roboto" panose="02000000000000000000" pitchFamily="2" charset="0"/>
              </a:rPr>
              <a:t>zhàopiàn</a:t>
            </a:r>
            <a:endParaRPr lang="zh-TW" altLang="en-US" dirty="0"/>
          </a:p>
        </p:txBody>
      </p:sp>
      <p:sp>
        <p:nvSpPr>
          <p:cNvPr id="4" name="文字方塊 3">
            <a:extLst>
              <a:ext uri="{FF2B5EF4-FFF2-40B4-BE49-F238E27FC236}">
                <a16:creationId xmlns:a16="http://schemas.microsoft.com/office/drawing/2014/main" id="{6EF6E898-D2F0-C441-3122-D25EE0299B8B}"/>
              </a:ext>
            </a:extLst>
          </p:cNvPr>
          <p:cNvSpPr txBox="1"/>
          <p:nvPr/>
        </p:nvSpPr>
        <p:spPr>
          <a:xfrm>
            <a:off x="838200" y="1489154"/>
            <a:ext cx="6096000" cy="707886"/>
          </a:xfrm>
          <a:prstGeom prst="rect">
            <a:avLst/>
          </a:prstGeom>
          <a:noFill/>
        </p:spPr>
        <p:txBody>
          <a:bodyPr wrap="square">
            <a:spAutoFit/>
          </a:bodyPr>
          <a:lstStyle/>
          <a:p>
            <a:r>
              <a:rPr lang="en-US" altLang="zh-TW" sz="4000" dirty="0"/>
              <a:t>Photo; picture</a:t>
            </a:r>
            <a:endParaRPr lang="zh-TW" altLang="en-US" sz="4000" dirty="0"/>
          </a:p>
        </p:txBody>
      </p:sp>
      <p:pic>
        <p:nvPicPr>
          <p:cNvPr id="3076" name="Picture 4" descr="【2022 布爾諾自由行】應該怎好玩？布爾諾行程攻略包括交通、住宿和景點 | Expedia.com.tw">
            <a:extLst>
              <a:ext uri="{FF2B5EF4-FFF2-40B4-BE49-F238E27FC236}">
                <a16:creationId xmlns:a16="http://schemas.microsoft.com/office/drawing/2014/main" id="{5ADD860D-BAA4-CA52-DB2F-A3E7DAE05E6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35360" y="1843097"/>
            <a:ext cx="7802399"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802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A02479E-70E8-7320-4301-FE47F9FE5E11}"/>
              </a:ext>
            </a:extLst>
          </p:cNvPr>
          <p:cNvSpPr>
            <a:spLocks noGrp="1"/>
          </p:cNvSpPr>
          <p:nvPr>
            <p:ph type="title"/>
          </p:nvPr>
        </p:nvSpPr>
        <p:spPr>
          <a:xfrm>
            <a:off x="838200" y="365125"/>
            <a:ext cx="5257800" cy="1325563"/>
          </a:xfrm>
        </p:spPr>
        <p:txBody>
          <a:bodyPr/>
          <a:lstStyle/>
          <a:p>
            <a:r>
              <a:rPr lang="zh-TW" altLang="en-US" dirty="0"/>
              <a:t>爸爸 </a:t>
            </a:r>
            <a:r>
              <a:rPr lang="en-US" altLang="zh-TW" b="0" i="0" dirty="0" err="1">
                <a:solidFill>
                  <a:srgbClr val="666666"/>
                </a:solidFill>
                <a:effectLst/>
                <a:latin typeface="Roboto" panose="02000000000000000000" pitchFamily="2" charset="0"/>
              </a:rPr>
              <a:t>bàba</a:t>
            </a:r>
            <a:endParaRPr lang="zh-TW" altLang="en-US" dirty="0"/>
          </a:p>
        </p:txBody>
      </p:sp>
      <p:sp>
        <p:nvSpPr>
          <p:cNvPr id="4" name="標題 1">
            <a:extLst>
              <a:ext uri="{FF2B5EF4-FFF2-40B4-BE49-F238E27FC236}">
                <a16:creationId xmlns:a16="http://schemas.microsoft.com/office/drawing/2014/main" id="{8272703E-44F4-8906-7745-F5A28B109FB9}"/>
              </a:ext>
            </a:extLst>
          </p:cNvPr>
          <p:cNvSpPr txBox="1">
            <a:spLocks/>
          </p:cNvSpPr>
          <p:nvPr/>
        </p:nvSpPr>
        <p:spPr>
          <a:xfrm>
            <a:off x="6096000" y="365125"/>
            <a:ext cx="5257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stStyle>
          <a:p>
            <a:r>
              <a:rPr lang="zh-TW" altLang="en-US" dirty="0"/>
              <a:t>妈妈 </a:t>
            </a:r>
            <a:r>
              <a:rPr lang="en-US" altLang="zh-TW" b="0" i="0" dirty="0" err="1">
                <a:solidFill>
                  <a:srgbClr val="666666"/>
                </a:solidFill>
                <a:effectLst/>
                <a:latin typeface="Roboto" panose="02000000000000000000" pitchFamily="2" charset="0"/>
              </a:rPr>
              <a:t>māma</a:t>
            </a:r>
            <a:endParaRPr lang="zh-TW" altLang="en-US" dirty="0"/>
          </a:p>
        </p:txBody>
      </p:sp>
      <p:pic>
        <p:nvPicPr>
          <p:cNvPr id="4098" name="Picture 2" descr="#全家福 #家庭照 #Family Portrait – LaFame Bridal Mansion">
            <a:extLst>
              <a:ext uri="{FF2B5EF4-FFF2-40B4-BE49-F238E27FC236}">
                <a16:creationId xmlns:a16="http://schemas.microsoft.com/office/drawing/2014/main" id="{4C6879EF-DF93-BD77-CA19-76A568570F8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92976" y="1815464"/>
            <a:ext cx="7259003" cy="4839335"/>
          </a:xfrm>
          <a:prstGeom prst="rect">
            <a:avLst/>
          </a:prstGeom>
          <a:noFill/>
          <a:extLst>
            <a:ext uri="{909E8E84-426E-40DD-AFC4-6F175D3DCCD1}">
              <a14:hiddenFill xmlns:a14="http://schemas.microsoft.com/office/drawing/2010/main">
                <a:solidFill>
                  <a:srgbClr val="FFFFFF"/>
                </a:solidFill>
              </a14:hiddenFill>
            </a:ext>
          </a:extLst>
        </p:spPr>
      </p:pic>
      <p:sp>
        <p:nvSpPr>
          <p:cNvPr id="5" name="文字方塊 4">
            <a:extLst>
              <a:ext uri="{FF2B5EF4-FFF2-40B4-BE49-F238E27FC236}">
                <a16:creationId xmlns:a16="http://schemas.microsoft.com/office/drawing/2014/main" id="{BD4B31C0-A8BB-CBBC-7E16-3A21774AF56C}"/>
              </a:ext>
            </a:extLst>
          </p:cNvPr>
          <p:cNvSpPr txBox="1"/>
          <p:nvPr/>
        </p:nvSpPr>
        <p:spPr>
          <a:xfrm>
            <a:off x="949960" y="1159668"/>
            <a:ext cx="6096000" cy="707886"/>
          </a:xfrm>
          <a:prstGeom prst="rect">
            <a:avLst/>
          </a:prstGeom>
          <a:noFill/>
        </p:spPr>
        <p:txBody>
          <a:bodyPr wrap="square">
            <a:spAutoFit/>
          </a:bodyPr>
          <a:lstStyle/>
          <a:p>
            <a:r>
              <a:rPr lang="en-US" altLang="zh-TW" sz="4000" dirty="0"/>
              <a:t>Father; dad</a:t>
            </a:r>
            <a:endParaRPr lang="zh-TW" altLang="en-US" sz="4000" dirty="0"/>
          </a:p>
        </p:txBody>
      </p:sp>
      <p:sp>
        <p:nvSpPr>
          <p:cNvPr id="6" name="文字方塊 5">
            <a:extLst>
              <a:ext uri="{FF2B5EF4-FFF2-40B4-BE49-F238E27FC236}">
                <a16:creationId xmlns:a16="http://schemas.microsoft.com/office/drawing/2014/main" id="{DC684022-2189-FCB8-F8D9-76E8D70251A0}"/>
              </a:ext>
            </a:extLst>
          </p:cNvPr>
          <p:cNvSpPr txBox="1"/>
          <p:nvPr/>
        </p:nvSpPr>
        <p:spPr>
          <a:xfrm>
            <a:off x="6096000" y="1194514"/>
            <a:ext cx="6096000" cy="707886"/>
          </a:xfrm>
          <a:prstGeom prst="rect">
            <a:avLst/>
          </a:prstGeom>
          <a:noFill/>
        </p:spPr>
        <p:txBody>
          <a:bodyPr wrap="square">
            <a:spAutoFit/>
          </a:bodyPr>
          <a:lstStyle/>
          <a:p>
            <a:r>
              <a:rPr lang="en-US" altLang="zh-TW" sz="4000" dirty="0"/>
              <a:t>Mather; mom</a:t>
            </a:r>
            <a:endParaRPr lang="zh-TW" altLang="en-US" sz="4000" dirty="0"/>
          </a:p>
        </p:txBody>
      </p:sp>
      <p:cxnSp>
        <p:nvCxnSpPr>
          <p:cNvPr id="8" name="直線單箭頭接點 7">
            <a:extLst>
              <a:ext uri="{FF2B5EF4-FFF2-40B4-BE49-F238E27FC236}">
                <a16:creationId xmlns:a16="http://schemas.microsoft.com/office/drawing/2014/main" id="{99932D94-EAD6-ADD1-391E-1F3AFAB71D36}"/>
              </a:ext>
            </a:extLst>
          </p:cNvPr>
          <p:cNvCxnSpPr>
            <a:cxnSpLocks/>
          </p:cNvCxnSpPr>
          <p:nvPr/>
        </p:nvCxnSpPr>
        <p:spPr>
          <a:xfrm>
            <a:off x="1483360" y="1902400"/>
            <a:ext cx="660400" cy="96272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橢圓 8">
            <a:extLst>
              <a:ext uri="{FF2B5EF4-FFF2-40B4-BE49-F238E27FC236}">
                <a16:creationId xmlns:a16="http://schemas.microsoft.com/office/drawing/2014/main" id="{0E45F6BD-5EF1-B6D1-93A9-DD2EF8FCC7D0}"/>
              </a:ext>
            </a:extLst>
          </p:cNvPr>
          <p:cNvSpPr/>
          <p:nvPr/>
        </p:nvSpPr>
        <p:spPr>
          <a:xfrm>
            <a:off x="1747520" y="1992330"/>
            <a:ext cx="2915920" cy="4787245"/>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1" name="直線單箭頭接點 10">
            <a:extLst>
              <a:ext uri="{FF2B5EF4-FFF2-40B4-BE49-F238E27FC236}">
                <a16:creationId xmlns:a16="http://schemas.microsoft.com/office/drawing/2014/main" id="{A1AC84C6-8BF0-FA45-3900-6568519EE493}"/>
              </a:ext>
            </a:extLst>
          </p:cNvPr>
          <p:cNvCxnSpPr>
            <a:cxnSpLocks/>
          </p:cNvCxnSpPr>
          <p:nvPr/>
        </p:nvCxnSpPr>
        <p:spPr>
          <a:xfrm flipH="1">
            <a:off x="7289800" y="1867554"/>
            <a:ext cx="421640" cy="86423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橢圓 11">
            <a:extLst>
              <a:ext uri="{FF2B5EF4-FFF2-40B4-BE49-F238E27FC236}">
                <a16:creationId xmlns:a16="http://schemas.microsoft.com/office/drawing/2014/main" id="{A33D91E3-0876-34E5-1D8A-3311C79D170A}"/>
              </a:ext>
            </a:extLst>
          </p:cNvPr>
          <p:cNvSpPr/>
          <p:nvPr/>
        </p:nvSpPr>
        <p:spPr>
          <a:xfrm>
            <a:off x="5601096" y="2485231"/>
            <a:ext cx="2232264" cy="4124603"/>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659317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9" name="Rectangle 5128">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id="{7A02479E-70E8-7320-4301-FE47F9FE5E11}"/>
              </a:ext>
            </a:extLst>
          </p:cNvPr>
          <p:cNvSpPr>
            <a:spLocks noGrp="1"/>
          </p:cNvSpPr>
          <p:nvPr>
            <p:ph type="title"/>
          </p:nvPr>
        </p:nvSpPr>
        <p:spPr>
          <a:xfrm>
            <a:off x="838201" y="365125"/>
            <a:ext cx="3816095" cy="1938076"/>
          </a:xfrm>
        </p:spPr>
        <p:txBody>
          <a:bodyPr>
            <a:normAutofit/>
          </a:bodyPr>
          <a:lstStyle/>
          <a:p>
            <a:r>
              <a:rPr lang="zh-TW" altLang="en-US" dirty="0"/>
              <a:t>女 </a:t>
            </a:r>
            <a:r>
              <a:rPr lang="en-US" altLang="zh-TW" b="0" i="0" dirty="0" err="1">
                <a:solidFill>
                  <a:srgbClr val="666666"/>
                </a:solidFill>
                <a:effectLst/>
                <a:latin typeface="Roboto" panose="02000000000000000000" pitchFamily="2" charset="0"/>
              </a:rPr>
              <a:t>nǚ</a:t>
            </a:r>
            <a:br>
              <a:rPr lang="en-US" altLang="zh-TW" b="0" i="0" dirty="0">
                <a:solidFill>
                  <a:srgbClr val="666666"/>
                </a:solidFill>
                <a:effectLst/>
                <a:latin typeface="Roboto" panose="02000000000000000000" pitchFamily="2" charset="0"/>
              </a:rPr>
            </a:br>
            <a:r>
              <a:rPr lang="en-US" altLang="zh-TW" sz="4000" b="0" i="0" dirty="0">
                <a:effectLst/>
                <a:latin typeface="Roboto" panose="02000000000000000000" pitchFamily="2" charset="0"/>
              </a:rPr>
              <a:t>Female</a:t>
            </a:r>
            <a:endParaRPr lang="zh-TW" altLang="en-US" dirty="0"/>
          </a:p>
        </p:txBody>
      </p:sp>
      <p:pic>
        <p:nvPicPr>
          <p:cNvPr id="5122" name="Picture 2" descr="樱花树下性感动人动漫美女手机壁纸,动漫美女-靓丽图库">
            <a:extLst>
              <a:ext uri="{FF2B5EF4-FFF2-40B4-BE49-F238E27FC236}">
                <a16:creationId xmlns:a16="http://schemas.microsoft.com/office/drawing/2014/main" id="{6366431E-8C7A-6A2A-B319-2EE02E317CF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699" r="1" b="47786"/>
          <a:stretch/>
        </p:blipFill>
        <p:spPr bwMode="auto">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a:noFill/>
          <a:extLst>
            <a:ext uri="{909E8E84-426E-40DD-AFC4-6F175D3DCCD1}">
              <a14:hiddenFill xmlns:a14="http://schemas.microsoft.com/office/drawing/2010/main">
                <a:solidFill>
                  <a:srgbClr val="FFFFFF"/>
                </a:solidFill>
              </a14:hiddenFill>
            </a:ext>
          </a:extLst>
        </p:spPr>
      </p:pic>
      <p:pic>
        <p:nvPicPr>
          <p:cNvPr id="5124" name="Picture 4" descr="Killua Electricity in Hunter X Hunter - Lightning Photos | Hunter anime ...">
            <a:extLst>
              <a:ext uri="{FF2B5EF4-FFF2-40B4-BE49-F238E27FC236}">
                <a16:creationId xmlns:a16="http://schemas.microsoft.com/office/drawing/2014/main" id="{AAE80CD1-ABBE-99F0-FDF3-E170AC433A7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240" b="13579"/>
          <a:stretch/>
        </p:blipFill>
        <p:spPr bwMode="auto">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a:noFill/>
          <a:extLst>
            <a:ext uri="{909E8E84-426E-40DD-AFC4-6F175D3DCCD1}">
              <a14:hiddenFill xmlns:a14="http://schemas.microsoft.com/office/drawing/2010/main">
                <a:solidFill>
                  <a:srgbClr val="FFFFFF"/>
                </a:solidFill>
              </a14:hiddenFill>
            </a:ext>
          </a:extLst>
        </p:spPr>
      </p:pic>
      <p:sp>
        <p:nvSpPr>
          <p:cNvPr id="7" name="標題 1">
            <a:extLst>
              <a:ext uri="{FF2B5EF4-FFF2-40B4-BE49-F238E27FC236}">
                <a16:creationId xmlns:a16="http://schemas.microsoft.com/office/drawing/2014/main" id="{01ED9DE7-3553-1F9A-0417-108076AA0390}"/>
              </a:ext>
            </a:extLst>
          </p:cNvPr>
          <p:cNvSpPr txBox="1">
            <a:spLocks/>
          </p:cNvSpPr>
          <p:nvPr/>
        </p:nvSpPr>
        <p:spPr>
          <a:xfrm>
            <a:off x="900476" y="3802961"/>
            <a:ext cx="3816095" cy="19380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stStyle>
          <a:p>
            <a:r>
              <a:rPr lang="zh-TW" altLang="en-US" dirty="0"/>
              <a:t>男 </a:t>
            </a:r>
            <a:r>
              <a:rPr lang="en-US" altLang="zh-TW" b="0" i="0" dirty="0" err="1">
                <a:solidFill>
                  <a:srgbClr val="666666"/>
                </a:solidFill>
                <a:effectLst/>
                <a:latin typeface="Roboto" panose="02000000000000000000" pitchFamily="2" charset="0"/>
              </a:rPr>
              <a:t>nán</a:t>
            </a:r>
            <a:endParaRPr lang="en-US" altLang="zh-TW" b="0" i="0" dirty="0">
              <a:solidFill>
                <a:srgbClr val="666666"/>
              </a:solidFill>
              <a:effectLst/>
              <a:latin typeface="Roboto" panose="02000000000000000000" pitchFamily="2" charset="0"/>
            </a:endParaRPr>
          </a:p>
          <a:p>
            <a:r>
              <a:rPr lang="en-US" altLang="zh-TW" sz="4000" dirty="0">
                <a:latin typeface="Roboto" panose="02000000000000000000" pitchFamily="2" charset="0"/>
              </a:rPr>
              <a:t>male</a:t>
            </a:r>
            <a:endParaRPr lang="en-US" altLang="zh-TW" sz="4000" dirty="0"/>
          </a:p>
        </p:txBody>
      </p:sp>
    </p:spTree>
    <p:extLst>
      <p:ext uri="{BB962C8B-B14F-4D97-AF65-F5344CB8AC3E}">
        <p14:creationId xmlns:p14="http://schemas.microsoft.com/office/powerpoint/2010/main" val="1641093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E0A597B-7438-50BA-312C-6A4A4BF4B833}"/>
              </a:ext>
            </a:extLst>
          </p:cNvPr>
          <p:cNvSpPr>
            <a:spLocks noGrp="1"/>
          </p:cNvSpPr>
          <p:nvPr>
            <p:ph type="title"/>
          </p:nvPr>
        </p:nvSpPr>
        <p:spPr/>
        <p:txBody>
          <a:bodyPr/>
          <a:lstStyle/>
          <a:p>
            <a:r>
              <a:rPr lang="zh-TW" altLang="en-US" dirty="0"/>
              <a:t>孩子 </a:t>
            </a:r>
            <a:r>
              <a:rPr lang="en-US" altLang="zh-TW" b="0" i="0" dirty="0" err="1">
                <a:solidFill>
                  <a:srgbClr val="666666"/>
                </a:solidFill>
                <a:effectLst/>
                <a:latin typeface="Roboto" panose="02000000000000000000" pitchFamily="2" charset="0"/>
              </a:rPr>
              <a:t>háizi</a:t>
            </a:r>
            <a:br>
              <a:rPr lang="en-US" altLang="zh-TW" b="0" i="0" dirty="0">
                <a:solidFill>
                  <a:srgbClr val="666666"/>
                </a:solidFill>
                <a:effectLst/>
                <a:latin typeface="Roboto" panose="02000000000000000000" pitchFamily="2" charset="0"/>
              </a:rPr>
            </a:br>
            <a:r>
              <a:rPr lang="en-US" altLang="zh-TW" sz="4000" b="0" i="0" dirty="0">
                <a:effectLst/>
                <a:latin typeface="Roboto" panose="02000000000000000000" pitchFamily="2" charset="0"/>
              </a:rPr>
              <a:t>child</a:t>
            </a:r>
            <a:endParaRPr lang="zh-TW" altLang="en-US" dirty="0"/>
          </a:p>
        </p:txBody>
      </p:sp>
      <p:pic>
        <p:nvPicPr>
          <p:cNvPr id="6146" name="Picture 2" descr="你真的了解你的孩子吗？——孩子真的在说谎吗？-搜狐教育">
            <a:extLst>
              <a:ext uri="{FF2B5EF4-FFF2-40B4-BE49-F238E27FC236}">
                <a16:creationId xmlns:a16="http://schemas.microsoft.com/office/drawing/2014/main" id="{7B27C734-65D8-AD1C-376D-305B24EF2D6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32566" y="1236028"/>
            <a:ext cx="8569588" cy="5489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959102"/>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2693</TotalTime>
  <Words>954</Words>
  <Application>Microsoft Office PowerPoint</Application>
  <PresentationFormat>寬螢幕</PresentationFormat>
  <Paragraphs>234</Paragraphs>
  <Slides>33</Slides>
  <Notes>16</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33</vt:i4>
      </vt:variant>
    </vt:vector>
  </HeadingPairs>
  <TitlesOfParts>
    <vt:vector size="40" baseType="lpstr">
      <vt:lpstr>標楷體</vt:lpstr>
      <vt:lpstr>Arial</vt:lpstr>
      <vt:lpstr>Calibri</vt:lpstr>
      <vt:lpstr>Roboto</vt:lpstr>
      <vt:lpstr>Tahoma</vt:lpstr>
      <vt:lpstr>Times New Roman</vt:lpstr>
      <vt:lpstr>Office 佈景主題</vt:lpstr>
      <vt:lpstr>Modern Chinese for non-major students I </vt:lpstr>
      <vt:lpstr>PowerPoint 簡報</vt:lpstr>
      <vt:lpstr>第二课–家庭</vt:lpstr>
      <vt:lpstr>PowerPoint 簡報</vt:lpstr>
      <vt:lpstr>那 nà</vt:lpstr>
      <vt:lpstr>照片 zhàopiàn</vt:lpstr>
      <vt:lpstr>爸爸 bàba</vt:lpstr>
      <vt:lpstr>女 nǚ Female</vt:lpstr>
      <vt:lpstr>孩子 háizi child</vt:lpstr>
      <vt:lpstr>他 tā He; him</vt:lpstr>
      <vt:lpstr>姐姐 jiějie older sister</vt:lpstr>
      <vt:lpstr>哥哥 gēge older brother</vt:lpstr>
      <vt:lpstr>大哥 dàgē eldest brother</vt:lpstr>
      <vt:lpstr>儿子 érzi son</vt:lpstr>
      <vt:lpstr>的 de (a possessive or descriptive particle) 【Grammar 1.】 To indicate a possessive relationship, the particle 的 appear between the “possessor” and the “possessed.” To that extent, it is equivalent to the “ ’s ” structure in English.</vt:lpstr>
      <vt:lpstr>的 de (a possessive or descriptive particle) 【Grammar 1.】 To indicate a possessive relationship, the particle 的 appear between the “possessor” and the “possessed.” To that extent, it is equivalent to the “ ’s ” structure in English.</vt:lpstr>
      <vt:lpstr>个 ge (meansure word  for many common everyday object) 【Grammar 2.】 个 is the single most common measure word in Chinese. It is also sometimes used as a substitute for other measure words.</vt:lpstr>
      <vt:lpstr>Measure Words In Chinese a numeral is usually not followed immediately by a noun. Rather, a measure word is inserted between the number and a noun, as (1), (2), (3) and (4) below. Similarly, a measure word is often inserted between a demonstrative pronoun and a noun, as in (5) and (6) below. There are over one hundred measure words in Chinese, but you may hear only two or three dozen in everyday speech. Many nouns are associated with special measure words, which often bear a relationship to the meaning of the given noun.</vt:lpstr>
      <vt:lpstr>个 ge (measure word  for many common everyday object) 【Grammar 2.】 个 is the single most common measure word in Chinese. It is also sometimes used as a substitute for other measure words.</vt:lpstr>
      <vt:lpstr>谁 shéi  who 【Grammar 3.】 Question pronouns include  谁、什么, etc. In a question with a question pronoun, the word order is exactly the same as that in a declarative sentence. Therefore, when leaning to form a question with a question pronoun, we can start with a declarative sentence and then replace the part in question with the appropriate question pronoun.</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有 yǒu To have; to exist 【Grammar 4./5.】 有 in the Sense of “to Have” or “to Possess.” ！！有is always negated with 没 instead of 不！！</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施鑫午</dc:creator>
  <cp:lastModifiedBy>施鑫午</cp:lastModifiedBy>
  <cp:revision>74</cp:revision>
  <dcterms:created xsi:type="dcterms:W3CDTF">2023-09-17T14:07:53Z</dcterms:created>
  <dcterms:modified xsi:type="dcterms:W3CDTF">2023-10-18T17:38:06Z</dcterms:modified>
</cp:coreProperties>
</file>