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17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61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5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27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23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58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78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21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43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27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237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4983F-5712-4158-BEFF-FCFB13A36274}" type="datetimeFigureOut">
              <a:rPr lang="cs-CZ" smtClean="0"/>
              <a:t>19.10.2023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F440D-392E-4F30-8646-304B7CA0657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36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ndk.cz/uuid/uuid:af62ca80-92d6-11e2-9a9f-005056827e5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C7DA2-373F-9820-3FF6-9D217CFAE4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31CCC2-C941-6310-1393-5EDF60563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0803D71-5995-EE8B-11C5-8634DEC63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032000" y="3356416"/>
            <a:ext cx="16256000" cy="95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96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417221-1222-2646-4232-F4B7F268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3F808F-AAFD-7897-1077-906A5EEFF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38A885-B395-16B8-45E6-A0AD2A0A9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60148" y="3251921"/>
            <a:ext cx="16512295" cy="97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5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2983E-3EFC-1E42-A72D-5AA85CD6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5613A5-BAD4-D561-F021-705AEF89A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2E6C59-2CAB-407F-C007-E0FB8C7F0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03984" y="3241710"/>
            <a:ext cx="16399967" cy="97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1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5E012-21B8-9A79-AA5E-D5469666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07E0D3-E070-A9F6-5DF7-8481675A1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FBB7EF-C2C3-8F4D-D6CD-63B9D6A62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44830" y="3144698"/>
            <a:ext cx="16481660" cy="99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1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46A68-C1EC-C71E-685D-A3F085C6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97084-5DCA-7522-E512-571620119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28944E-3654-EA3A-B218-17CC1EDD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19301" y="3221285"/>
            <a:ext cx="16430602" cy="98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48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05E3A-101E-8022-C23B-E566D5C8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1810A-49E4-F83A-E724-957918D5F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E7FEC4-AC8C-4FFC-FDCC-FCF4C39AB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29513" y="3246816"/>
            <a:ext cx="16451025" cy="97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3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CA140-573B-6286-7681-DF2D1D1D7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DF95E-C678-7F62-08A5-816154D6E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4D5724-E59B-AB06-BCDE-DAC182F01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39724" y="3257027"/>
            <a:ext cx="16471448" cy="97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78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A989B-F398-332D-2D08-9D8F4E422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910E8D-CD99-C2D7-8497-92F59369B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27DC22-36F4-7086-CB2A-0EC77441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200994" y="3231498"/>
            <a:ext cx="16593988" cy="979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4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C94F0-7DF4-A42E-AEE9-ED40FA3A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CB1221-F546-2E68-B4A4-A1DF13CF5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681611-C6F2-24F8-710D-FFA512D3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39724" y="3318297"/>
            <a:ext cx="16471448" cy="96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7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269AF-9E83-6940-A52E-FF0BFF31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566FF8-167E-E986-47C0-021E86243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546AA4-0E26-3390-A501-45DE390EC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44830" y="3241709"/>
            <a:ext cx="16481660" cy="97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28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FFE14-FF30-8AF2-37FD-D0E6FF2F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ADF300-74FE-465A-AC7D-AFBF31E1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739999-EE07-E927-1C10-9FCBBCFF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085580" y="2638230"/>
            <a:ext cx="16363159" cy="109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2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B5EDC-1ABE-BB6E-665E-387D457B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974EE0-7A98-93D8-9F54-4EF7181F1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056D79B-74CE-90B4-3A9F-A0B09996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60148" y="3246816"/>
            <a:ext cx="16512295" cy="97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25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72EFB-A522-6FEC-B22B-0C8B0BE4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8E6C9-2196-8999-A909-378EEC278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13B5AF-76AD-E242-987C-EA444C93D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65254" y="3139593"/>
            <a:ext cx="16522507" cy="997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23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F26CA-7575-44C9-F9D7-DE64D534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774FDC-0BE1-6C9B-EC17-573D4947E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8B235B-548E-374A-0FAF-56E2AC6A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09089" y="3277451"/>
            <a:ext cx="16410177" cy="97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70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8E981-0DAD-A285-00B5-6B132FF9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E9CE43-2B32-12C1-19F8-17138D579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Kniha (i</a:t>
            </a:r>
            <a:r>
              <a:rPr lang="cs-CZ" i="1" dirty="0"/>
              <a:t> Tribuni výmluvnosti</a:t>
            </a:r>
            <a:r>
              <a:rPr lang="cs-CZ" dirty="0"/>
              <a:t>) </a:t>
            </a:r>
            <a:r>
              <a:rPr lang="cs-CZ" dirty="0" err="1"/>
              <a:t>dostupna</a:t>
            </a:r>
            <a:r>
              <a:rPr lang="cs-CZ" dirty="0"/>
              <a:t> zde:</a:t>
            </a:r>
          </a:p>
          <a:p>
            <a:endParaRPr lang="cs-CZ" dirty="0"/>
          </a:p>
          <a:p>
            <a:pPr lvl="1"/>
            <a:r>
              <a:rPr lang="cs-CZ" dirty="0">
                <a:hlinkClick r:id="rId2"/>
              </a:rPr>
              <a:t>https://ndk.cz/uuid/uuid:af62ca80-92d6-11e2-9a9f-005056827e51</a:t>
            </a:r>
            <a:endParaRPr lang="cs-CZ" dirty="0"/>
          </a:p>
          <a:p>
            <a:pPr lvl="1"/>
            <a:r>
              <a:rPr lang="cs-CZ" dirty="0"/>
              <a:t>Stačí se přihlásit naší institucí.  </a:t>
            </a:r>
          </a:p>
        </p:txBody>
      </p:sp>
    </p:spTree>
    <p:extLst>
      <p:ext uri="{BB962C8B-B14F-4D97-AF65-F5344CB8AC3E}">
        <p14:creationId xmlns:p14="http://schemas.microsoft.com/office/powerpoint/2010/main" val="930188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654DB-C6A7-BF5D-71A3-2BA3882E5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325FE8-BB3A-BD70-4EFE-88E94ADED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07C9BC2-CBF8-09D9-19A9-F62A62EC9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088127" y="3299513"/>
            <a:ext cx="16368253" cy="98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44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132FE-1A88-BE92-5FF3-ECA57965A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94D48-DB0B-5D16-4051-FA8D37ECC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F9C8F82-9702-7D22-EC03-EAACF00D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65254" y="3390280"/>
            <a:ext cx="16522507" cy="97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9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3F9706-E1FE-F931-810F-FC8A5268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A63A9B-A065-1239-3CDD-101800324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CC793B-2017-34A5-EE64-D152A5D9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24038" y="2688492"/>
            <a:ext cx="16440075" cy="108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4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34FC41-1AE6-6C93-3107-C3778F55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9B971-1FC4-21A3-AA4D-20CD1D48A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42FE3D-F820-B88D-7A7D-4B5F10EBD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80571" y="3369857"/>
            <a:ext cx="16553141" cy="98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B8806-3636-B40B-B993-5F953E34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85731-1A8A-A5D2-6C3F-12ECD46D4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D583AC-9B18-7F54-3360-B93FCC49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24406" y="3262133"/>
            <a:ext cx="16440812" cy="973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3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38F112-B335-3746-08DF-0EACBC07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67ACBE-21AA-B457-F368-4504F8503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F0610C-911A-36D6-D0CD-246CFB3D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95888" y="3262133"/>
            <a:ext cx="16583776" cy="973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97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0E29C4-ED32-E596-B74A-3B8CD218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0A8408-DFDE-2D1A-C7CF-F026EB53D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D9B0C1-E4D6-A8D7-2B16-E5C8516A3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129513" y="3247223"/>
            <a:ext cx="16451025" cy="97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73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</TotalTime>
  <Words>26</Words>
  <Application>Microsoft Office PowerPoint</Application>
  <PresentationFormat>Vlastní</PresentationFormat>
  <Paragraphs>4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Macalík</dc:creator>
  <cp:lastModifiedBy>Tomáš Macalík</cp:lastModifiedBy>
  <cp:revision>1</cp:revision>
  <dcterms:created xsi:type="dcterms:W3CDTF">2023-10-19T18:27:43Z</dcterms:created>
  <dcterms:modified xsi:type="dcterms:W3CDTF">2023-10-19T18:45:58Z</dcterms:modified>
</cp:coreProperties>
</file>