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59247-554D-E591-9F39-6C5287AA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0409EE-A079-2690-6DF1-A0174AEF7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A27798-FC44-20E2-F551-1D9634F0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423086-5610-FA67-B025-F9BB5384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D44C1F-1C8E-CDF3-3190-91D2E3E5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35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3554C-F06A-F203-AA2D-9C51E7FB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EB5A19-5FB0-9BFB-F75A-C7EB817B0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1B19B1-C535-F1C6-225E-0C6E1202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9791B-5D25-52DB-F484-11888EFB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E3A7D2-95CB-1569-D893-AA253D93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25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50A33F-2C66-436D-BF85-3D5411ABF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58B664-D047-9263-92B6-2341D889D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FE5831-52E4-7FFB-1A87-2FCD2544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A3E96C-8C0E-5DF4-5DA0-8677E2E4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0BE07-7AEC-676B-DC2D-1C5612239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15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65E2A-B5C5-A527-6006-242D9730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8DF7F-A105-1A55-B732-C5FAB00E7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9DA6AF-5AA9-B288-1B03-F6FBDFAA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94CBAE-C13F-86F8-C77F-D230788F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D1358-D39C-08D4-C172-A9B87D83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7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810F1-4592-123D-BD0E-2EA3E1AF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6D4D62-73D0-A122-2DB7-30E57C81B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BECC80-BEEE-2FA9-5833-5152E4E4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BA2883-AB69-F871-A160-2B38978E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200599-3708-2723-EB55-385A6B61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4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A4294-A5B2-E9E6-6D76-280BAC14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9F316-D41A-5DAC-C4CA-84B89FB4A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35FAB1-9B24-229B-40B1-D74B0CBA0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807C15-2827-622D-EE41-243DED56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B4A918-D07C-CA89-65D9-EE1B1124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052070-EEE1-947C-05EF-37C04A91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0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DD6E5-AD90-68D5-0F96-051DAC700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ED07A-2C6B-F16A-E1E8-FE38D91EC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45964A-E95D-843C-4346-70D1252C6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06E797-C7AF-A8A5-BE52-33D3B06C5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61D043-1D9F-D957-E011-71990B4DD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DE9CCF-55F1-65E8-F67C-A61FE2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BB5ED22-DA3E-637B-5F69-9D3959EA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9CAA959-2913-BEEA-18CF-100583B0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9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BF362-A003-D8AF-5EFD-741A7D3C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0FCDD9-3BEE-FAD0-0DB5-0C7DDCB6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44A329-40BC-7EBB-E046-2AA9DDB1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BB588C-71EB-D5A5-5A9D-77236237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9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BDBA54-C13C-45FB-B62A-426CD1AF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E99031-07E9-9DCE-279C-10DE66AB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D03236-BBA7-C15E-E732-D08285B2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49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D11A5-6731-A8B1-EA5E-C686FD58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B3B39-FABE-1FA0-4799-0849CDA8F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996DBE-92D3-EBBF-7EC9-6EE4C988E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8155CF-C2D7-A174-A088-A7B1D0E3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B1D107-1BC5-6D82-FB23-931B7F5CB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B365E4-4B60-EBB0-6D72-15CC64B9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58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8BFDD-2FC1-8536-2957-215C948D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69BE022-52EF-1F5A-96F7-AA080CA90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40C796-1E8B-EFD6-F0F7-FF6EC57EE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7204D8-23A6-3A2B-3E03-3E34A8A1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4D76EE-8E0B-5FFC-FACD-A80C6CC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8A2F6A-FF4A-94D9-C87B-625B3C19B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CEEF384-7D57-F4BB-5569-BC796D69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82EC69-B599-9C97-B02E-C719BE66C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107FE6-D754-CD01-5685-0E8236055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4D19-5098-452C-8018-3EA7408C4683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213ADE-071E-CC36-D33A-235404942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2601B-5CB5-D79A-504D-92FD8A1AB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7887C-2611-4B4B-B153-BDA6AD1A5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-museums.cz/web/gloria_musaealis/tituln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77738-D283-332F-152A-7E86E0BA6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Muzejně výstavní kritika – osnova</a:t>
            </a:r>
            <a:br>
              <a:rPr lang="cs-CZ" sz="6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5B3215-96E2-B19F-7F96-8F71D6430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06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E5386-08B4-FD20-0112-8B9652CC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 soutěž muzeí Gloria </a:t>
            </a:r>
            <a:r>
              <a:rPr lang="cs-CZ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musaealis</a:t>
            </a: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9937D-9EB2-F3DA-2105-FEC33F634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2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Asociace muzeí a galerií v České republice - Gloria </a:t>
            </a:r>
            <a:r>
              <a:rPr lang="cs-CZ" sz="2800" u="sng" kern="100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musaealis</a:t>
            </a:r>
            <a:r>
              <a:rPr lang="cs-CZ" sz="2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(cz-museums.cz)</a:t>
            </a:r>
            <a:endParaRPr lang="cs-CZ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94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67C7D-1C98-C701-97C5-A6D038CA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413164"/>
            <a:ext cx="10716491" cy="27752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Přínos kvalitní kritiky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7A1D8-8A04-496B-84FF-7FDFDE02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124363"/>
            <a:ext cx="10541000" cy="4052599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zpětná vazba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odhalování vývojových trendů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edukace - orientace v oboru a rozeznávání kvality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31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965F6-3134-D592-AD69-851340B2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Etický rozměr kritiky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604CB-DF20-64A6-0D75-4731411C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subjektivita – limity dané např. osobním založením, vzděláním, zkušenostmi i vkusem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přístup k hodnocenému dílu - s dobrou vůlí, z možných interpretací vybrat tu, která mu přizná nejvyšší hodnotu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střet zájmů – nepsat o vlastním díle či o díle, na kterém se kritik nějakým způsobem osobně podílel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 erudice – hodnotí se odborná kvalita i vhodně zvolený způsob prezentace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přiměřený odstup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30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7FFC2-3B46-CC37-47DB-190728756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Formy kritiky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35CA2-69AD-A3D0-5C0A-29D54D14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608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anotace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recenze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kritický esej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7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02E0C-9FCE-CA59-00E1-36D00664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hodnotit – doporučení upravit dle konkrétní výstavy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222FE-202F-EAF6-CF06-511A72119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název a doba trvání výstavy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autoři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téma (obsah) výstavy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 a výběr exponátů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prostor, kde je výstava realizována, architektonické řešení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 zpracování tématu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96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B3823-2AAB-7940-FD16-A569E408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hodnotit – doporučení upravit dle konkrétní výstavy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AE6FD-0C1D-6638-14A9-3BFACE6FC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jednotlivé prvky výstavy – klady a zápory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osvětlení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úroveň instalace exponátů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texty, písmo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pohodlí návštěvníků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úroveň zabezpečení sbírek před poškozením a krádeží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personál muzea a jeho vystupování a chování k návštěvníkům</a:t>
            </a:r>
          </a:p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doprovodné programy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7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57859-D751-35B6-822D-33C9BBC9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164"/>
            <a:ext cx="10515600" cy="78552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hodnotit – doporučení upravit dle konkrétní výstavy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CDDBA6-E94B-81E6-636A-243A79B98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propagace a prezentace výstavy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fyzická dostupnost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vstupné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celkové hodnocení, 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84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B4538-8A92-6C27-B663-8F55985F6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Evaluace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0FCADE-EF0A-8D60-84E2-B774427BB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návštěvnost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pozorování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rozhovory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ankety, dotazníky – kvantitativní, kvalitativní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ohlasy v návštěvní knize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sítě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z různých webových portálů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0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A1DA8-7642-3721-59D8-4B0F6652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818"/>
            <a:ext cx="10515600" cy="72087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 soutěž muzeí Gloria </a:t>
            </a:r>
            <a:r>
              <a:rPr lang="cs-CZ" sz="4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musaealis</a:t>
            </a:r>
            <a:r>
              <a:rPr lang="cs-CZ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hodnotící kritéria</a:t>
            </a:r>
            <a:br>
              <a:rPr lang="cs-CZ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2A569-F276-A82E-C1FD-C260AF229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655"/>
            <a:ext cx="10515600" cy="413789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volba tématu výstavy nebo stálé expozice, a to zejména s přihlédnutím k tomu, jaké nadčasové nebo naopak aktuální poznatky o přírodě nebo společnosti veřejnosti prezentuje (10)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 interpretace poznatků o přírodě nebo společnosti z hlediska přitažlivosti pro veřejnost nebo pro skupinu návštěvníků, jíž je výstava určena (10)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míru a způsob využívání autentických dokladů (sbírkových předmětů) (10)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míru a způsob využívání ikonografických prvků, textů a dalších výstavních prostředků pro interpretaci poznatků o přírodě nebo společnosti (8)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výtvarného, scénografického, architektonického a grafického řešení (7)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míru a dobu zpřístupnění výstavy veřejnosti (3)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 propagace výstavy (4)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existenci a úroveň doprovodných programů a služeb k výstavě (5)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prostředí v budově, v níž je výstava instalována, úroveň služeb pro návštěvníky poskytovaných muzeem obecně (5)</a:t>
            </a:r>
          </a:p>
          <a:p>
            <a:pPr marL="0" lvl="0" indent="0">
              <a:lnSpc>
                <a:spcPct val="107000"/>
              </a:lnSpc>
              <a:spcAft>
                <a:spcPts val="600"/>
              </a:spcAft>
              <a:buNone/>
            </a:pPr>
            <a:endParaRPr lang="cs-CZ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05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408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Muzejně výstavní kritika – osnova </vt:lpstr>
      <vt:lpstr>Přínos kvalitní kritiky </vt:lpstr>
      <vt:lpstr>Etický rozměr kritiky</vt:lpstr>
      <vt:lpstr>Formy kritiky </vt:lpstr>
      <vt:lpstr>Co hodnotit – doporučení upravit dle konkrétní výstavy </vt:lpstr>
      <vt:lpstr>Co hodnotit – doporučení upravit dle konkrétní výstavy </vt:lpstr>
      <vt:lpstr>Co hodnotit – doporučení upravit dle konkrétní výstavy </vt:lpstr>
      <vt:lpstr>Evaluace </vt:lpstr>
      <vt:lpstr>Národní soutěž muzeí Gloria musaealis – hodnotící kritéria </vt:lpstr>
      <vt:lpstr>Národní soutěž muzeí Gloria musaealis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Muzejně výstavní kritika – osnova </dc:title>
  <dc:creator>Irena Chovančíková</dc:creator>
  <cp:lastModifiedBy>Irena Chovančíková</cp:lastModifiedBy>
  <cp:revision>4</cp:revision>
  <dcterms:created xsi:type="dcterms:W3CDTF">2023-11-10T01:25:49Z</dcterms:created>
  <dcterms:modified xsi:type="dcterms:W3CDTF">2023-11-13T00:02:08Z</dcterms:modified>
</cp:coreProperties>
</file>