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4618"/>
  </p:normalViewPr>
  <p:slideViewPr>
    <p:cSldViewPr snapToGrid="0" snapToObjects="1">
      <p:cViewPr varScale="1">
        <p:scale>
          <a:sx n="108" d="100"/>
          <a:sy n="10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8B041-D9C6-A04F-9320-2EF401BD2D76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044E5-E720-BF4C-A73D-E93510C3A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97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E04C-060E-6A49-8D66-4EBB42577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739490-EFEA-A044-8D3A-9B5C9387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B2E737-A64E-3C4F-A830-0B1C7599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E68BBC-10ED-AF4A-9164-AA1F9B54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C8446E-717E-314B-B672-8B8FF802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31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201CA-0FBF-6E4E-BA76-0033F770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CEC16C-962D-FE4B-A389-C44908F80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92E360-397B-9242-A8D3-E7DF12C1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F2BE8B-45D3-D446-B40F-001A7ECE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F279D-27A0-3345-8465-5609910D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39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87612A-83E0-0843-8F14-028067E3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725DDF-51FD-714E-BD3A-8CAD4396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332FEE-2F13-1442-896C-003294F4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8CE78-E636-7B41-98B1-A3F6BE82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7486C-9217-3F49-8B05-E3F4D193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E7095-FC8D-6349-88E6-10591F06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8DD32-9EFF-4640-B3FB-FB2E9D4E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28C08B-896B-9F49-A777-CFDFE2EF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F7A710-C1B3-6541-B3B8-B7F77B86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39D1B-DAAB-8449-9E43-2AB86979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B4800-CD6F-2248-A27A-48FB07F5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BB26B2-13FC-B144-A426-DC79F13E6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8CB5F1-150F-264C-8980-0C585677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6C147-C5A3-F541-98F0-4BE43D1A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9585B-0C8C-4544-BE0A-A4195278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B592-1CD7-2542-AAC6-7AE32B1C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69D75-339D-FB44-81D3-B67F3653D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56BB16-0EB5-4146-B20B-9EF3DD612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2384C6-D0EC-2E46-9B20-DAA1754E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C9EA3F-95DF-9D44-8DE8-881D5758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AC8AC-8E73-5847-BB92-71CC6895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95AB4-0A73-3A49-9A90-5D84D3FF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A5502-42EB-AF44-8C53-03D24A32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B1B089-FD77-7B4D-A4B5-3CFA13EA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4FF683-FE1D-D14F-98D8-54A84651B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942225-4368-9C4B-A7D9-C1799770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6391BC-EF62-1F40-8949-91ADBDAC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847A70-B7D3-7541-B3E3-F7C10506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55FE90-391D-F646-B948-15F03C47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0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3C94-3C75-8D49-BF60-0518C1ED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E1CAD80-9AD4-C84F-95AE-84F22FC4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3264FD-7805-A440-9BD9-3E1CE6CB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E7797D-CDD6-154D-ACF3-765EFBDE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3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F1AE20-BCE6-A540-A056-7D270B7F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64BB78-A49B-6C45-B22E-D717C967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450BB-CDE9-8C4E-AAA6-E6B0DDB6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3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94FE-AA27-0240-BC7B-70687C42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D58B98-7D93-2B47-BE57-0570B56F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38798C-66B1-E145-991B-740339298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558C81-A370-F343-84D8-6D4D560F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889FEA-3780-D946-B533-45A5F564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52AA15-EE75-5C48-83A3-4AB2ADC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06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C042D-C186-5E4B-BEFE-65A7C3CB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8C07C70-363C-0C49-BFB4-D9AFE5647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B82388-3824-8A45-9D40-2CEB89AF7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F25163-7D55-4442-8D92-EC7F9EC8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8D3386-6302-D042-9118-82A30E8F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4F2581-01D1-CC4F-8BB7-790A9EF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DDA4FF-A781-4548-89A4-6288F0D5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994FD9-2A27-B04D-8C37-266D40BD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DF69E7-F13B-0B4F-83F8-C031D8729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E21C8-C8E6-0449-8E9A-5230C79FDC5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E5856-DD9F-E548-81DB-421CB0A8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7561D6-C08A-8E45-B853-405BFF868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252A-1A2A-A840-9F92-C63616BEA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alkyknih.cz/view?isbn=9788073260651" TargetMode="External"/><Relationship Id="rId2" Type="http://schemas.openxmlformats.org/officeDocument/2006/relationships/hyperlink" Target="https://www.abebooks.com/first-edition/100-Male-Gartenlaube-Theaterzettel-Renaissance-B&#252;hne-28.11.1930/31364593105/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psilonka.cz/lide/soubor/jaroslav-etlik" TargetMode="External"/><Relationship Id="rId4" Type="http://schemas.openxmlformats.org/officeDocument/2006/relationships/hyperlink" Target="https://boskovice.cz/zemrel-phdr-jaroslav-bransky/d-31205/p1=286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E187-88F8-F84F-AD6D-99F381A5C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noProof="1"/>
              <a:t>Das Werk Die Gartenlaube im Gespräch mit Professor Etlík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1161FB-96C6-7B4C-B760-943030DDD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noProof="1"/>
          </a:p>
          <a:p>
            <a:br>
              <a:rPr lang="cs-CZ" noProof="1"/>
            </a:br>
            <a:r>
              <a:rPr lang="cs-CZ" noProof="1"/>
              <a:t>(Další možný název: Das Werk von Hermann Ungar im Gespräch mit Professor Etlík)</a:t>
            </a:r>
          </a:p>
        </p:txBody>
      </p:sp>
      <p:pic>
        <p:nvPicPr>
          <p:cNvPr id="5" name="Obrázek 4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34C7F84D-F2AE-8940-A22C-A56BB7E9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457" y="69304"/>
            <a:ext cx="1703121" cy="129841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F7B217-6290-0943-9FDF-FC808A90AC11}"/>
              </a:ext>
            </a:extLst>
          </p:cNvPr>
          <p:cNvSpPr txBox="1"/>
          <p:nvPr/>
        </p:nvSpPr>
        <p:spPr>
          <a:xfrm>
            <a:off x="9983449" y="6310859"/>
            <a:ext cx="209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noProof="1"/>
              <a:t>Kateřina Lukeštíková</a:t>
            </a:r>
          </a:p>
        </p:txBody>
      </p:sp>
    </p:spTree>
    <p:extLst>
      <p:ext uri="{BB962C8B-B14F-4D97-AF65-F5344CB8AC3E}">
        <p14:creationId xmlns:p14="http://schemas.microsoft.com/office/powerpoint/2010/main" val="140374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65C70-6611-4641-A8AA-220CBEE1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     Die Gartenlaube				Altánek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AD60E38-6EFB-3144-9468-688D1BA6B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896" y="1430362"/>
            <a:ext cx="4129218" cy="5285399"/>
          </a:xfrm>
        </p:spPr>
      </p:pic>
      <p:pic>
        <p:nvPicPr>
          <p:cNvPr id="6" name="Obrázek 5" descr="Obsah obrázku obraz, dům, text, umění&#10;&#10;Popis byl vytvořen automaticky">
            <a:extLst>
              <a:ext uri="{FF2B5EF4-FFF2-40B4-BE49-F238E27FC236}">
                <a16:creationId xmlns:a16="http://schemas.microsoft.com/office/drawing/2014/main" id="{F4784BE1-36B0-AD4A-9B43-EC57B830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56" y="1430362"/>
            <a:ext cx="3594873" cy="52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3A710-9BFD-0849-B457-C0077B21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noProof="1"/>
              <a:t>Die Gestalt des Modlizki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10289-EED2-1A40-AEE5-15712548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 i="1" noProof="1">
              <a:effectLst/>
            </a:endParaRPr>
          </a:p>
          <a:p>
            <a:pPr marL="0" indent="0" algn="ctr">
              <a:buNone/>
            </a:pPr>
            <a:endParaRPr lang="cs-CZ" sz="3200" i="1" noProof="1">
              <a:effectLst/>
            </a:endParaRPr>
          </a:p>
          <a:p>
            <a:pPr marL="0" indent="0" algn="ctr">
              <a:buNone/>
            </a:pPr>
            <a:r>
              <a:rPr lang="cs-CZ" sz="3200" i="1" noProof="1">
                <a:effectLst/>
              </a:rPr>
              <a:t>"Ich bin unglücklich, weil ich keine Wünsche habe."</a:t>
            </a:r>
          </a:p>
          <a:p>
            <a:pPr marL="0" indent="0" algn="ctr">
              <a:buNone/>
            </a:pPr>
            <a:r>
              <a:rPr lang="cs-CZ" sz="3200" i="1" noProof="1">
                <a:effectLst/>
              </a:rPr>
              <a:t>„Jsem nešťastný, protože nemám žádné přání.“ </a:t>
            </a:r>
            <a:endParaRPr lang="cs-CZ" sz="3200" noProof="1"/>
          </a:p>
          <a:p>
            <a:pPr marL="0" indent="0">
              <a:buNone/>
            </a:pP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0295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4510E-268E-7441-94FE-DAB72074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Professor Etlík und das Ypsilon-Theater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D877AB-20AC-5148-BF4C-D66C8994F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" r="799" b="16887"/>
          <a:stretch/>
        </p:blipFill>
        <p:spPr>
          <a:xfrm>
            <a:off x="6560695" y="1553606"/>
            <a:ext cx="3632616" cy="46143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4C7A475-EFFC-5D4B-9972-242CA2272581}"/>
              </a:ext>
            </a:extLst>
          </p:cNvPr>
          <p:cNvSpPr txBox="1"/>
          <p:nvPr/>
        </p:nvSpPr>
        <p:spPr>
          <a:xfrm>
            <a:off x="7600014" y="630820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/>
              <a:t>Jaroslav Bránský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E85CB88E-F362-AC45-B907-798A6501A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5437" y="1562411"/>
            <a:ext cx="3420743" cy="5115130"/>
          </a:xfrm>
        </p:spPr>
      </p:pic>
    </p:spTree>
    <p:extLst>
      <p:ext uri="{BB962C8B-B14F-4D97-AF65-F5344CB8AC3E}">
        <p14:creationId xmlns:p14="http://schemas.microsoft.com/office/powerpoint/2010/main" val="8689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81609-D744-7741-97E1-9EEA18DA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15F22-5B9F-004F-9330-60E1C3CE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Die </a:t>
            </a:r>
            <a:r>
              <a:rPr lang="cs-CZ" sz="16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Gartenlaube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1600" b="0" i="0" u="none" strike="noStrike" dirty="0">
                <a:solidFill>
                  <a:srgbClr val="007BFF"/>
                </a:solidFill>
                <a:effectLst/>
                <a:latin typeface="Open Sans" panose="020B0606030504020204" pitchFamily="34" charset="0"/>
                <a:hlinkClick r:id="rId2"/>
              </a:rPr>
              <a:t>https://www.abebooks.com/first-edition/100-Male-Gartenlaube-Theaterzettel-Renaissance-Bühne-28.11.1930/31364593105/bd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[cit. 2023-09-22].</a:t>
            </a:r>
          </a:p>
          <a:p>
            <a:r>
              <a:rPr lang="cs-CZ" sz="16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Hry, dopisy, publicistika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1600" b="0" i="0" u="none" strike="noStrike" dirty="0">
                <a:solidFill>
                  <a:srgbClr val="007BFF"/>
                </a:solidFill>
                <a:effectLst/>
                <a:latin typeface="Open Sans" panose="020B0606030504020204" pitchFamily="34" charset="0"/>
                <a:hlinkClick r:id="rId3"/>
              </a:rPr>
              <a:t>https://www.obalkyknih.cz/view?isbn=9788073260651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[cit. 2023-09-22].</a:t>
            </a:r>
          </a:p>
          <a:p>
            <a:r>
              <a:rPr lang="cs-CZ" sz="16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Zemřel PhDr. Jaroslav Bránský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Online. In: </a:t>
            </a:r>
            <a:r>
              <a:rPr lang="cs-CZ" sz="1600" b="0" i="0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Boskovice.cz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Dostupné z: </a:t>
            </a:r>
            <a:r>
              <a:rPr lang="cs-CZ" sz="1600" b="0" i="0" u="none" strike="noStrike" dirty="0">
                <a:solidFill>
                  <a:srgbClr val="007BFF"/>
                </a:solidFill>
                <a:effectLst/>
                <a:latin typeface="Open Sans" panose="020B0606030504020204" pitchFamily="34" charset="0"/>
                <a:hlinkClick r:id="rId4"/>
              </a:rPr>
              <a:t>https://boskovice.cz/zemrel-phdr-jaroslav-bransky/d-31205/p1=28696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[cit. 2023-09-22].</a:t>
            </a:r>
          </a:p>
          <a:p>
            <a:r>
              <a:rPr lang="cs-CZ" sz="1600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Jaroslav </a:t>
            </a:r>
            <a:r>
              <a:rPr lang="cs-CZ" sz="1600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Etlík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Online. In: . Dostupné z: </a:t>
            </a:r>
            <a:r>
              <a:rPr lang="cs-CZ" sz="1600" b="0" i="0" u="none" strike="noStrike" dirty="0">
                <a:solidFill>
                  <a:srgbClr val="007BFF"/>
                </a:solidFill>
                <a:effectLst/>
                <a:latin typeface="Open Sans" panose="020B0606030504020204" pitchFamily="34" charset="0"/>
                <a:hlinkClick r:id="rId5"/>
              </a:rPr>
              <a:t>https://www.ypsilonka.cz/lide/soubor/jaroslav-etlik</a:t>
            </a:r>
            <a:r>
              <a:rPr lang="cs-CZ" sz="1600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[cit. 2023-09-22].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529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205</Words>
  <Application>Microsoft Office PowerPoint</Application>
  <PresentationFormat>Širokouhlá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Motiv Office</vt:lpstr>
      <vt:lpstr>Das Werk Die Gartenlaube im Gespräch mit Professor Etlík</vt:lpstr>
      <vt:lpstr>     Die Gartenlaube    Altánek </vt:lpstr>
      <vt:lpstr>Die Gestalt des Modlizki</vt:lpstr>
      <vt:lpstr>Professor Etlík und das Ypsilon-Theater</vt:lpstr>
      <vt:lpstr>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Microsoft Office User</dc:creator>
  <cp:keywords/>
  <dc:description/>
  <cp:lastModifiedBy>Zdeněk Mareček</cp:lastModifiedBy>
  <cp:revision>21</cp:revision>
  <dcterms:created xsi:type="dcterms:W3CDTF">2023-09-18T04:18:24Z</dcterms:created>
  <dcterms:modified xsi:type="dcterms:W3CDTF">2023-09-28T06:47:37Z</dcterms:modified>
  <cp:category/>
</cp:coreProperties>
</file>